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6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6600"/>
    <a:srgbClr val="FF3300"/>
    <a:srgbClr val="FFCCCC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23" d="100"/>
          <a:sy n="223" d="100"/>
        </p:scale>
        <p:origin x="-2448" y="-67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-18256" y="1420438"/>
                <a:ext cx="360040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(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256" y="1420438"/>
                <a:ext cx="360040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2213992" y="1427262"/>
                <a:ext cx="360040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992" y="1427262"/>
                <a:ext cx="360040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10870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637928" y="1582311"/>
                <a:ext cx="720080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𝑚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+3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𝑡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928" y="1582311"/>
                <a:ext cx="72008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/>
          <p:cNvCxnSpPr/>
          <p:nvPr/>
        </p:nvCxnSpPr>
        <p:spPr>
          <a:xfrm>
            <a:off x="144016" y="1573374"/>
            <a:ext cx="4302224" cy="0"/>
          </a:xfrm>
          <a:prstGeom prst="straightConnector1">
            <a:avLst/>
          </a:prstGeom>
          <a:ln w="3175">
            <a:solidFill>
              <a:srgbClr val="0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1117865" y="1571278"/>
                <a:ext cx="304039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0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865" y="1571278"/>
                <a:ext cx="30403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-18256" y="1571278"/>
                <a:ext cx="729968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−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𝑝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/2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256" y="1571278"/>
                <a:ext cx="729968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矢印コネクタ 57"/>
          <p:cNvCxnSpPr/>
          <p:nvPr/>
        </p:nvCxnSpPr>
        <p:spPr>
          <a:xfrm flipV="1">
            <a:off x="2038912" y="1541286"/>
            <a:ext cx="0" cy="102000"/>
          </a:xfrm>
          <a:prstGeom prst="straightConnector1">
            <a:avLst/>
          </a:prstGeom>
          <a:ln w="3175">
            <a:solidFill>
              <a:srgbClr val="0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 flipV="1">
            <a:off x="1277888" y="1355254"/>
            <a:ext cx="0" cy="288032"/>
          </a:xfrm>
          <a:prstGeom prst="straightConnector1">
            <a:avLst/>
          </a:prstGeom>
          <a:ln w="6350">
            <a:solidFill>
              <a:srgbClr val="0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 flipV="1">
            <a:off x="3438128" y="1383622"/>
            <a:ext cx="0" cy="288032"/>
          </a:xfrm>
          <a:prstGeom prst="straightConnector1">
            <a:avLst/>
          </a:prstGeom>
          <a:ln w="6350">
            <a:solidFill>
              <a:srgbClr val="0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3078088" y="1571278"/>
                <a:ext cx="729968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𝑝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088" y="1571278"/>
                <a:ext cx="729968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222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円弧 24"/>
          <p:cNvSpPr/>
          <p:nvPr/>
        </p:nvSpPr>
        <p:spPr>
          <a:xfrm>
            <a:off x="1277889" y="1499270"/>
            <a:ext cx="216024" cy="150302"/>
          </a:xfrm>
          <a:prstGeom prst="arc">
            <a:avLst>
              <a:gd name="adj1" fmla="val 10864850"/>
              <a:gd name="adj2" fmla="val 221996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1262388" y="1294279"/>
                <a:ext cx="279648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𝑡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388" y="1294279"/>
                <a:ext cx="279648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円弧 73"/>
          <p:cNvSpPr/>
          <p:nvPr/>
        </p:nvSpPr>
        <p:spPr>
          <a:xfrm>
            <a:off x="1493912" y="1492984"/>
            <a:ext cx="216024" cy="150302"/>
          </a:xfrm>
          <a:prstGeom prst="arc">
            <a:avLst>
              <a:gd name="adj1" fmla="val 10864850"/>
              <a:gd name="adj2" fmla="val 221996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弧 74"/>
          <p:cNvSpPr/>
          <p:nvPr/>
        </p:nvSpPr>
        <p:spPr>
          <a:xfrm>
            <a:off x="1709936" y="1499270"/>
            <a:ext cx="216024" cy="150302"/>
          </a:xfrm>
          <a:prstGeom prst="arc">
            <a:avLst>
              <a:gd name="adj1" fmla="val 10864850"/>
              <a:gd name="adj2" fmla="val 221996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1421904" y="1294279"/>
                <a:ext cx="279648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2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𝑡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904" y="1294279"/>
                <a:ext cx="279648" cy="276999"/>
              </a:xfrm>
              <a:prstGeom prst="rect">
                <a:avLst/>
              </a:prstGeom>
              <a:blipFill rotWithShape="1">
                <a:blip r:embed="rId9"/>
                <a:stretch>
                  <a:fillRect r="-652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1646312" y="1294279"/>
                <a:ext cx="279648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3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𝑡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312" y="1294279"/>
                <a:ext cx="279648" cy="276999"/>
              </a:xfrm>
              <a:prstGeom prst="rect">
                <a:avLst/>
              </a:prstGeom>
              <a:blipFill rotWithShape="1">
                <a:blip r:embed="rId10"/>
                <a:stretch>
                  <a:fillRect r="-652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円弧 85"/>
          <p:cNvSpPr/>
          <p:nvPr/>
        </p:nvSpPr>
        <p:spPr>
          <a:xfrm>
            <a:off x="1925961" y="1527638"/>
            <a:ext cx="108011" cy="102000"/>
          </a:xfrm>
          <a:prstGeom prst="arc">
            <a:avLst>
              <a:gd name="adj1" fmla="val 10864850"/>
              <a:gd name="adj2" fmla="val 221996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1862336" y="1294279"/>
                <a:ext cx="279648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𝑚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336" y="1294279"/>
                <a:ext cx="279648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2069976" y="1582311"/>
                <a:ext cx="729968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𝑝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/2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976" y="1582311"/>
                <a:ext cx="729968" cy="276999"/>
              </a:xfrm>
              <a:prstGeom prst="rect">
                <a:avLst/>
              </a:prstGeom>
              <a:blipFill rotWithShape="1">
                <a:blip r:embed="rId12"/>
                <a:stretch>
                  <a:fillRect b="-8889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/>
              <p:cNvSpPr txBox="1"/>
              <p:nvPr/>
            </p:nvSpPr>
            <p:spPr>
              <a:xfrm>
                <a:off x="2574032" y="1571278"/>
                <a:ext cx="864096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𝑚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′+10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𝑡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92" name="テキスト ボックス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032" y="1571278"/>
                <a:ext cx="864096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線矢印コネクタ 92"/>
          <p:cNvCxnSpPr/>
          <p:nvPr/>
        </p:nvCxnSpPr>
        <p:spPr>
          <a:xfrm flipV="1">
            <a:off x="2934072" y="1541286"/>
            <a:ext cx="0" cy="102000"/>
          </a:xfrm>
          <a:prstGeom prst="straightConnector1">
            <a:avLst/>
          </a:prstGeom>
          <a:ln w="3175">
            <a:solidFill>
              <a:srgbClr val="0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>
            <a:off x="197768" y="1355254"/>
            <a:ext cx="956608" cy="0"/>
          </a:xfrm>
          <a:prstGeom prst="straightConnector1">
            <a:avLst/>
          </a:prstGeom>
          <a:ln w="3175">
            <a:solidFill>
              <a:srgbClr val="0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 flipH="1">
            <a:off x="1393904" y="1355254"/>
            <a:ext cx="964104" cy="0"/>
          </a:xfrm>
          <a:prstGeom prst="straightConnector1">
            <a:avLst/>
          </a:prstGeom>
          <a:ln w="3175">
            <a:solidFill>
              <a:srgbClr val="0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V="1">
            <a:off x="2958991" y="1211238"/>
            <a:ext cx="479137" cy="356"/>
          </a:xfrm>
          <a:prstGeom prst="straightConnector1">
            <a:avLst/>
          </a:prstGeom>
          <a:ln w="3175">
            <a:solidFill>
              <a:srgbClr val="0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2801298" y="1232271"/>
            <a:ext cx="279648" cy="276999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?</a:t>
            </a:r>
            <a:endParaRPr lang="en-US" altLang="ja-JP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98" name="直線矢印コネクタ 97"/>
          <p:cNvCxnSpPr/>
          <p:nvPr/>
        </p:nvCxnSpPr>
        <p:spPr>
          <a:xfrm flipH="1">
            <a:off x="1402212" y="1211238"/>
            <a:ext cx="1459852" cy="0"/>
          </a:xfrm>
          <a:prstGeom prst="straightConnector1">
            <a:avLst/>
          </a:prstGeom>
          <a:ln w="3175">
            <a:solidFill>
              <a:srgbClr val="0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2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ユーザー設定</PresentationFormat>
  <Paragraphs>13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2015-03-26T21:34:20Z</dcterms:modified>
</cp:coreProperties>
</file>