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4" r:id="rId1"/>
  </p:sldMasterIdLst>
  <p:notesMasterIdLst>
    <p:notesMasterId r:id="rId3"/>
  </p:notesMasterIdLst>
  <p:handoutMasterIdLst>
    <p:handoutMasterId r:id="rId4"/>
  </p:handoutMasterIdLst>
  <p:sldIdLst>
    <p:sldId id="615" r:id="rId2"/>
  </p:sldIdLst>
  <p:sldSz cx="4572000" cy="2971800" type="hagakiCard"/>
  <p:notesSz cx="7099300" cy="102346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215474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430947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646421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861897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1077371" algn="l" defTabSz="430947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1292845" algn="l" defTabSz="430947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1508318" algn="l" defTabSz="430947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1723792" algn="l" defTabSz="430947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7C747A5F-8C29-4C6A-BF6D-361D478D3FFF}">
          <p14:sldIdLst>
            <p14:sldId id="61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937">
          <p15:clr>
            <a:srgbClr val="A4A3A4"/>
          </p15:clr>
        </p15:guide>
        <p15:guide id="4" pos="144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3300"/>
    <a:srgbClr val="FFCCCC"/>
    <a:srgbClr val="FF6600"/>
    <a:srgbClr val="92D050"/>
    <a:srgbClr val="AAEFD1"/>
    <a:srgbClr val="FF9900"/>
    <a:srgbClr val="6699FF"/>
    <a:srgbClr val="D8D8EC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06799F8-075E-4A3A-A7F6-7FBC6576F1A4}" styleName="テーマ スタイル 2 - アクセント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113A9D2-9D6B-4929-AA2D-F23B5EE8CBE7}" styleName="テーマ スタイル 2 - アクセント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606" autoAdjust="0"/>
    <p:restoredTop sz="86585" autoAdjust="0"/>
  </p:normalViewPr>
  <p:slideViewPr>
    <p:cSldViewPr>
      <p:cViewPr varScale="1">
        <p:scale>
          <a:sx n="300" d="100"/>
          <a:sy n="300" d="100"/>
        </p:scale>
        <p:origin x="2598" y="222"/>
      </p:cViewPr>
      <p:guideLst>
        <p:guide orient="horz" pos="2160"/>
        <p:guide pos="2880"/>
        <p:guide orient="horz" pos="937"/>
        <p:guide pos="1441"/>
      </p:guideLst>
    </p:cSldViewPr>
  </p:slideViewPr>
  <p:outlineViewPr>
    <p:cViewPr>
      <p:scale>
        <a:sx n="33" d="100"/>
        <a:sy n="33" d="100"/>
      </p:scale>
      <p:origin x="0" y="453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184"/>
    </p:cViewPr>
  </p:sorterViewPr>
  <p:notesViewPr>
    <p:cSldViewPr>
      <p:cViewPr varScale="1">
        <p:scale>
          <a:sx n="65" d="100"/>
          <a:sy n="65" d="100"/>
        </p:scale>
        <p:origin x="-2189" y="-74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F40525E8-2CAD-492F-9D74-FE5299EAA40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156404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598488" y="766763"/>
            <a:ext cx="5905500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429" y="4861235"/>
            <a:ext cx="5680444" cy="460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710252FD-7A2E-4FA4-924A-4E93E216FDD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676739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215474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430947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646421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861897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1077371" algn="l" defTabSz="430947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6pPr>
    <a:lvl7pPr marL="1292845" algn="l" defTabSz="430947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7pPr>
    <a:lvl8pPr marL="1508318" algn="l" defTabSz="430947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8pPr>
    <a:lvl9pPr marL="1723792" algn="l" defTabSz="430947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42900" y="923186"/>
            <a:ext cx="3886201" cy="637010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85800" y="1684020"/>
            <a:ext cx="3200401" cy="7594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5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0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464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618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773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928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08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237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63830B-0B15-4B91-A674-D2849DB6E4F2}" type="slidenum">
              <a:rPr lang="ja-JP" altLang="en-US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91793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782DEB-472A-4FE5-AC34-C17109CF5A91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92994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228603" y="119010"/>
            <a:ext cx="4114800" cy="495300"/>
          </a:xfrm>
          <a:prstGeom prst="rect">
            <a:avLst/>
          </a:prstGeom>
        </p:spPr>
        <p:txBody>
          <a:bodyPr vert="horz" lIns="43094" tIns="21548" rIns="43094" bIns="21548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28603" y="693421"/>
            <a:ext cx="4114800" cy="1961251"/>
          </a:xfrm>
          <a:prstGeom prst="rect">
            <a:avLst/>
          </a:prstGeom>
        </p:spPr>
        <p:txBody>
          <a:bodyPr vert="horz" lIns="43094" tIns="21548" rIns="43094" bIns="21548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228603" y="2754420"/>
            <a:ext cx="1066800" cy="158220"/>
          </a:xfrm>
          <a:prstGeom prst="rect">
            <a:avLst/>
          </a:prstGeom>
        </p:spPr>
        <p:txBody>
          <a:bodyPr vert="horz" lIns="43094" tIns="21548" rIns="43094" bIns="21548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562101" y="2754420"/>
            <a:ext cx="1447800" cy="158220"/>
          </a:xfrm>
          <a:prstGeom prst="rect">
            <a:avLst/>
          </a:prstGeom>
        </p:spPr>
        <p:txBody>
          <a:bodyPr vert="horz" lIns="43094" tIns="21548" rIns="43094" bIns="21548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3276603" y="2754420"/>
            <a:ext cx="1066800" cy="158220"/>
          </a:xfrm>
          <a:prstGeom prst="rect">
            <a:avLst/>
          </a:prstGeom>
        </p:spPr>
        <p:txBody>
          <a:bodyPr vert="horz" lIns="43094" tIns="21548" rIns="43094" bIns="21548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6084A49-2260-48BB-8132-198B5EF8BFCC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90840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</p:sldLayoutIdLst>
  <p:hf sldNum="0" hdr="0" ftr="0" dt="0"/>
  <p:txStyles>
    <p:titleStyle>
      <a:lvl1pPr algn="ctr" defTabSz="430947" rtl="0" eaLnBrk="1" latinLnBrk="0" hangingPunct="1">
        <a:spcBef>
          <a:spcPct val="0"/>
        </a:spcBef>
        <a:buNone/>
        <a:defRPr kumimoji="1" sz="2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1605" indent="-161605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50146" indent="-134670" algn="l" defTabSz="430947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538685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754159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969633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185107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400580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616056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831530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215474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430947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46421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61897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77371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292845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508318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723792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1.png"/><Relationship Id="rId10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線矢印コネクタ 22"/>
          <p:cNvCxnSpPr>
            <a:stCxn id="36" idx="3"/>
            <a:endCxn id="12" idx="1"/>
          </p:cNvCxnSpPr>
          <p:nvPr/>
        </p:nvCxnSpPr>
        <p:spPr>
          <a:xfrm>
            <a:off x="1244992" y="2349174"/>
            <a:ext cx="218837" cy="0"/>
          </a:xfrm>
          <a:prstGeom prst="straightConnector1">
            <a:avLst/>
          </a:prstGeom>
          <a:ln w="635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グループ化 13"/>
          <p:cNvGrpSpPr/>
          <p:nvPr/>
        </p:nvGrpSpPr>
        <p:grpSpPr>
          <a:xfrm>
            <a:off x="1405456" y="1485900"/>
            <a:ext cx="360040" cy="1345069"/>
            <a:chOff x="1405456" y="1485900"/>
            <a:chExt cx="360040" cy="134506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テキスト ボックス 8"/>
                <p:cNvSpPr txBox="1"/>
                <p:nvPr/>
              </p:nvSpPr>
              <p:spPr>
                <a:xfrm>
                  <a:off x="1421904" y="1485900"/>
                  <a:ext cx="327145" cy="205100"/>
                </a:xfrm>
                <a:prstGeom prst="rect">
                  <a:avLst/>
                </a:prstGeom>
                <a:noFill/>
                <a:ln w="9525" cap="rnd">
                  <a:solidFill>
                    <a:srgbClr val="000000"/>
                  </a:solidFill>
                  <a:prstDash val="solid"/>
                </a:ln>
              </p:spPr>
              <p:txBody>
                <a:bodyPr wrap="square" lIns="43094" tIns="21548" rIns="43094" bIns="21548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050" b="0" i="1" smtClean="0">
                                <a:latin typeface="Cambria Math" panose="02040503050406030204" pitchFamily="18" charset="0"/>
                                <a:ea typeface="ＭＳ ゴシック" pitchFamily="49" charset="-128"/>
                                <a:cs typeface="Courier New" pitchFamily="49" charset="0"/>
                              </a:rPr>
                            </m:ctrlPr>
                          </m:sSubPr>
                          <m:e>
                            <m:r>
                              <a:rPr lang="en-US" altLang="ja-JP" sz="1050" b="0" i="1" smtClean="0">
                                <a:latin typeface="Cambria Math"/>
                                <a:ea typeface="ＭＳ ゴシック" pitchFamily="49" charset="-128"/>
                                <a:cs typeface="Courier New" pitchFamily="49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ja-JP" sz="1050" b="0" i="1" smtClean="0">
                                <a:latin typeface="Cambria Math"/>
                                <a:ea typeface="ＭＳ ゴシック" pitchFamily="49" charset="-128"/>
                                <a:cs typeface="Courier New" pitchFamily="49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ja-JP" altLang="en-US" sz="1050">
                    <a:latin typeface="Courier New" pitchFamily="49" charset="0"/>
                    <a:ea typeface="ＭＳ ゴシック" pitchFamily="49" charset="-128"/>
                    <a:cs typeface="Courier New" pitchFamily="49" charset="0"/>
                  </a:endParaRPr>
                </a:p>
              </p:txBody>
            </p:sp>
          </mc:Choice>
          <mc:Fallback xmlns="">
            <p:sp>
              <p:nvSpPr>
                <p:cNvPr id="9" name="テキスト ボックス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1904" y="1485900"/>
                  <a:ext cx="327145" cy="228183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  <a:ln w="9525" cap="rnd">
                  <a:solidFill>
                    <a:srgbClr val="000000"/>
                  </a:solidFill>
                  <a:prstDash val="solid"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テキスト ボックス 39"/>
                <p:cNvSpPr txBox="1"/>
                <p:nvPr/>
              </p:nvSpPr>
              <p:spPr>
                <a:xfrm>
                  <a:off x="1421904" y="2625869"/>
                  <a:ext cx="327145" cy="205100"/>
                </a:xfrm>
                <a:prstGeom prst="rect">
                  <a:avLst/>
                </a:prstGeom>
                <a:noFill/>
                <a:ln w="9525" cap="rnd">
                  <a:solidFill>
                    <a:srgbClr val="000000"/>
                  </a:solidFill>
                  <a:prstDash val="solid"/>
                </a:ln>
              </p:spPr>
              <p:txBody>
                <a:bodyPr wrap="square" lIns="43094" tIns="21548" rIns="43094" bIns="21548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050" b="0" i="1" smtClean="0">
                                <a:latin typeface="Cambria Math" panose="02040503050406030204" pitchFamily="18" charset="0"/>
                                <a:ea typeface="ＭＳ ゴシック" pitchFamily="49" charset="-128"/>
                                <a:cs typeface="Courier New" pitchFamily="49" charset="0"/>
                              </a:rPr>
                            </m:ctrlPr>
                          </m:sSubPr>
                          <m:e>
                            <m:r>
                              <a:rPr lang="en-US" altLang="ja-JP" sz="1050" b="0" i="1" smtClean="0">
                                <a:latin typeface="Cambria Math"/>
                                <a:ea typeface="ＭＳ ゴシック" pitchFamily="49" charset="-128"/>
                                <a:cs typeface="Courier New" pitchFamily="49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ja-JP" sz="1050" b="0" i="1" smtClean="0">
                                <a:latin typeface="Cambria Math"/>
                                <a:ea typeface="ＭＳ ゴシック" pitchFamily="49" charset="-128"/>
                                <a:cs typeface="Courier New" pitchFamily="49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ja-JP" altLang="en-US" sz="1050">
                    <a:latin typeface="Courier New" pitchFamily="49" charset="0"/>
                    <a:ea typeface="ＭＳ ゴシック" pitchFamily="49" charset="-128"/>
                    <a:cs typeface="Courier New" pitchFamily="49" charset="0"/>
                  </a:endParaRPr>
                </a:p>
              </p:txBody>
            </p:sp>
          </mc:Choice>
          <mc:Fallback xmlns="">
            <p:sp>
              <p:nvSpPr>
                <p:cNvPr id="40" name="テキスト ボックス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1904" y="2625869"/>
                  <a:ext cx="327145" cy="228183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 w="9525" cap="rnd">
                  <a:solidFill>
                    <a:srgbClr val="000000"/>
                  </a:solidFill>
                  <a:prstDash val="solid"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 useBgFill="1">
              <p:nvSpPr>
                <p:cNvPr id="43" name="角丸四角形 42"/>
                <p:cNvSpPr/>
                <p:nvPr/>
              </p:nvSpPr>
              <p:spPr>
                <a:xfrm>
                  <a:off x="1405456" y="1884607"/>
                  <a:ext cx="360040" cy="216024"/>
                </a:xfrm>
                <a:prstGeom prst="roundRect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ja-JP" sz="105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Dec</m:t>
                        </m:r>
                      </m:oMath>
                    </m:oMathPara>
                  </a14:m>
                  <a:endParaRPr kumimoji="1" lang="ja-JP" altLang="en-US" sz="105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 useBgFill="1">
              <p:nvSpPr>
                <p:cNvPr id="43" name="角丸四角形 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5456" y="1884607"/>
                  <a:ext cx="360040" cy="216024"/>
                </a:xfrm>
                <a:prstGeom prst="round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63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/>
                <p:cNvSpPr txBox="1"/>
                <p:nvPr/>
              </p:nvSpPr>
              <p:spPr>
                <a:xfrm>
                  <a:off x="1463829" y="2246624"/>
                  <a:ext cx="245789" cy="205100"/>
                </a:xfrm>
                <a:prstGeom prst="rect">
                  <a:avLst/>
                </a:prstGeom>
                <a:noFill/>
                <a:ln w="9525" cap="rnd">
                  <a:noFill/>
                  <a:prstDash val="solid"/>
                </a:ln>
              </p:spPr>
              <p:txBody>
                <a:bodyPr wrap="square" lIns="43094" tIns="21548" rIns="43094" bIns="21548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050" b="0" i="1" smtClean="0">
                            <a:latin typeface="Cambria Math"/>
                            <a:ea typeface="ＭＳ ゴシック" pitchFamily="49" charset="-128"/>
                            <a:cs typeface="Courier New" pitchFamily="49" charset="0"/>
                          </a:rPr>
                          <m:t>⊕</m:t>
                        </m:r>
                      </m:oMath>
                    </m:oMathPara>
                  </a14:m>
                  <a:endParaRPr lang="ja-JP" altLang="en-US" sz="1050">
                    <a:latin typeface="Courier New" pitchFamily="49" charset="0"/>
                    <a:ea typeface="ＭＳ ゴシック" pitchFamily="49" charset="-128"/>
                    <a:cs typeface="Courier New" pitchFamily="49" charset="0"/>
                  </a:endParaRPr>
                </a:p>
              </p:txBody>
            </p:sp>
          </mc:Choice>
          <mc:Fallback xmlns="">
            <p:sp>
              <p:nvSpPr>
                <p:cNvPr id="12" name="テキスト ボックス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3829" y="2246624"/>
                  <a:ext cx="245789" cy="228183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5000" r="-12500" b="-5405"/>
                  </a:stretch>
                </a:blipFill>
                <a:ln w="9525" cap="rnd">
                  <a:noFill/>
                  <a:prstDash val="solid"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直線矢印コネクタ 15"/>
            <p:cNvCxnSpPr>
              <a:stCxn id="43" idx="2"/>
            </p:cNvCxnSpPr>
            <p:nvPr/>
          </p:nvCxnSpPr>
          <p:spPr>
            <a:xfrm>
              <a:off x="1585476" y="2100631"/>
              <a:ext cx="0" cy="202917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矢印コネクタ 47"/>
            <p:cNvCxnSpPr>
              <a:endCxn id="40" idx="0"/>
            </p:cNvCxnSpPr>
            <p:nvPr/>
          </p:nvCxnSpPr>
          <p:spPr>
            <a:xfrm>
              <a:off x="1584281" y="2422004"/>
              <a:ext cx="1196" cy="203865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矢印コネクタ 51"/>
            <p:cNvCxnSpPr>
              <a:stCxn id="9" idx="2"/>
              <a:endCxn id="43" idx="0"/>
            </p:cNvCxnSpPr>
            <p:nvPr/>
          </p:nvCxnSpPr>
          <p:spPr>
            <a:xfrm flipH="1">
              <a:off x="1585476" y="1691000"/>
              <a:ext cx="1" cy="193607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グループ化 23"/>
          <p:cNvGrpSpPr/>
          <p:nvPr/>
        </p:nvGrpSpPr>
        <p:grpSpPr>
          <a:xfrm>
            <a:off x="1749049" y="1485900"/>
            <a:ext cx="724233" cy="1345069"/>
            <a:chOff x="1749049" y="1485900"/>
            <a:chExt cx="724233" cy="1345069"/>
          </a:xfrm>
        </p:grpSpPr>
        <p:cxnSp>
          <p:nvCxnSpPr>
            <p:cNvPr id="58" name="直線矢印コネクタ 57"/>
            <p:cNvCxnSpPr/>
            <p:nvPr/>
          </p:nvCxnSpPr>
          <p:spPr>
            <a:xfrm>
              <a:off x="1951097" y="2360715"/>
              <a:ext cx="279343" cy="0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矢印コネクタ 61"/>
            <p:cNvCxnSpPr/>
            <p:nvPr/>
          </p:nvCxnSpPr>
          <p:spPr>
            <a:xfrm>
              <a:off x="1951097" y="1600627"/>
              <a:ext cx="0" cy="760088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矢印コネクタ 64"/>
            <p:cNvCxnSpPr/>
            <p:nvPr/>
          </p:nvCxnSpPr>
          <p:spPr>
            <a:xfrm>
              <a:off x="1749049" y="1600627"/>
              <a:ext cx="202048" cy="0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グループ化 43"/>
            <p:cNvGrpSpPr/>
            <p:nvPr/>
          </p:nvGrpSpPr>
          <p:grpSpPr>
            <a:xfrm>
              <a:off x="2113242" y="1485900"/>
              <a:ext cx="360040" cy="1345069"/>
              <a:chOff x="1405456" y="1485900"/>
              <a:chExt cx="360040" cy="134506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テキスト ボックス 44"/>
                  <p:cNvSpPr txBox="1"/>
                  <p:nvPr/>
                </p:nvSpPr>
                <p:spPr>
                  <a:xfrm>
                    <a:off x="1421904" y="1485900"/>
                    <a:ext cx="327145" cy="205100"/>
                  </a:xfrm>
                  <a:prstGeom prst="rect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prstDash val="solid"/>
                  </a:ln>
                </p:spPr>
                <p:txBody>
                  <a:bodyPr wrap="square" lIns="43094" tIns="21548" rIns="43094" bIns="21548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1050" b="0" i="1" smtClean="0">
                                  <a:latin typeface="Cambria Math" panose="02040503050406030204" pitchFamily="18" charset="0"/>
                                  <a:ea typeface="ＭＳ ゴシック" pitchFamily="49" charset="-128"/>
                                  <a:cs typeface="Courier New" pitchFamily="49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050" b="0" i="1" smtClean="0">
                                  <a:latin typeface="Cambria Math"/>
                                  <a:ea typeface="ＭＳ ゴシック" pitchFamily="49" charset="-128"/>
                                  <a:cs typeface="Courier New" pitchFamily="49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ja-JP" sz="1050" b="0" i="1" smtClean="0">
                                  <a:latin typeface="Cambria Math"/>
                                  <a:ea typeface="ＭＳ ゴシック" pitchFamily="49" charset="-128"/>
                                  <a:cs typeface="Courier New" pitchFamily="49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ja-JP" altLang="en-US" sz="1050">
                      <a:latin typeface="Courier New" pitchFamily="49" charset="0"/>
                      <a:ea typeface="ＭＳ ゴシック" pitchFamily="49" charset="-128"/>
                      <a:cs typeface="Courier New" pitchFamily="49" charset="0"/>
                    </a:endParaRPr>
                  </a:p>
                </p:txBody>
              </p:sp>
            </mc:Choice>
            <mc:Fallback xmlns="">
              <p:sp>
                <p:nvSpPr>
                  <p:cNvPr id="45" name="テキスト ボックス 4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21904" y="1485900"/>
                    <a:ext cx="327145" cy="228183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/>
                    </a:stretch>
                  </a:blipFill>
                  <a:ln w="9525" cap="rnd">
                    <a:solidFill>
                      <a:srgbClr val="000000"/>
                    </a:solidFill>
                    <a:prstDash val="solid"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テキスト ボックス 46"/>
                  <p:cNvSpPr txBox="1"/>
                  <p:nvPr/>
                </p:nvSpPr>
                <p:spPr>
                  <a:xfrm>
                    <a:off x="1421904" y="2625869"/>
                    <a:ext cx="327145" cy="205100"/>
                  </a:xfrm>
                  <a:prstGeom prst="rect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prstDash val="solid"/>
                  </a:ln>
                </p:spPr>
                <p:txBody>
                  <a:bodyPr wrap="square" lIns="43094" tIns="21548" rIns="43094" bIns="21548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1050" b="0" i="1" smtClean="0">
                                  <a:latin typeface="Cambria Math" panose="02040503050406030204" pitchFamily="18" charset="0"/>
                                  <a:ea typeface="ＭＳ ゴシック" pitchFamily="49" charset="-128"/>
                                  <a:cs typeface="Courier New" pitchFamily="49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050" b="0" i="1" smtClean="0">
                                  <a:latin typeface="Cambria Math"/>
                                  <a:ea typeface="ＭＳ ゴシック" pitchFamily="49" charset="-128"/>
                                  <a:cs typeface="Courier New" pitchFamily="49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ja-JP" sz="1050" b="0" i="1" smtClean="0">
                                  <a:latin typeface="Cambria Math"/>
                                  <a:ea typeface="ＭＳ ゴシック" pitchFamily="49" charset="-128"/>
                                  <a:cs typeface="Courier New" pitchFamily="49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ja-JP" altLang="en-US" sz="1050">
                      <a:latin typeface="Courier New" pitchFamily="49" charset="0"/>
                      <a:ea typeface="ＭＳ ゴシック" pitchFamily="49" charset="-128"/>
                      <a:cs typeface="Courier New" pitchFamily="49" charset="0"/>
                    </a:endParaRPr>
                  </a:p>
                </p:txBody>
              </p:sp>
            </mc:Choice>
            <mc:Fallback xmlns="">
              <p:sp>
                <p:nvSpPr>
                  <p:cNvPr id="47" name="テキスト ボックス 4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21904" y="2625869"/>
                    <a:ext cx="327145" cy="228183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/>
                    </a:stretch>
                  </a:blipFill>
                  <a:ln w="9525" cap="rnd">
                    <a:solidFill>
                      <a:srgbClr val="000000"/>
                    </a:solidFill>
                    <a:prstDash val="solid"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 useBgFill="1">
                <p:nvSpPr>
                  <p:cNvPr id="49" name="角丸四角形 48"/>
                  <p:cNvSpPr/>
                  <p:nvPr/>
                </p:nvSpPr>
                <p:spPr>
                  <a:xfrm>
                    <a:off x="1405456" y="1884607"/>
                    <a:ext cx="360040" cy="216024"/>
                  </a:xfrm>
                  <a:prstGeom prst="roundRect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kumimoji="1" lang="en-US" altLang="ja-JP" sz="105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Dec</m:t>
                          </m:r>
                        </m:oMath>
                      </m:oMathPara>
                    </a14:m>
                    <a:endParaRPr kumimoji="1" lang="ja-JP" altLang="en-US" sz="105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 useBgFill="1">
                <p:nvSpPr>
                  <p:cNvPr id="49" name="角丸四角形 4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05456" y="1884607"/>
                    <a:ext cx="360040" cy="216024"/>
                  </a:xfrm>
                  <a:prstGeom prst="round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 w="635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テキスト ボックス 50"/>
                  <p:cNvSpPr txBox="1"/>
                  <p:nvPr/>
                </p:nvSpPr>
                <p:spPr>
                  <a:xfrm>
                    <a:off x="1463829" y="2246624"/>
                    <a:ext cx="245789" cy="205100"/>
                  </a:xfrm>
                  <a:prstGeom prst="rect">
                    <a:avLst/>
                  </a:prstGeom>
                  <a:noFill/>
                  <a:ln w="9525" cap="rnd">
                    <a:noFill/>
                    <a:prstDash val="solid"/>
                  </a:ln>
                </p:spPr>
                <p:txBody>
                  <a:bodyPr wrap="square" lIns="43094" tIns="21548" rIns="43094" bIns="21548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1050" b="0" i="1" smtClean="0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  <m:t>⊕</m:t>
                          </m:r>
                        </m:oMath>
                      </m:oMathPara>
                    </a14:m>
                    <a:endParaRPr lang="ja-JP" altLang="en-US" sz="1050">
                      <a:latin typeface="Courier New" pitchFamily="49" charset="0"/>
                      <a:ea typeface="ＭＳ ゴシック" pitchFamily="49" charset="-128"/>
                      <a:cs typeface="Courier New" pitchFamily="49" charset="0"/>
                    </a:endParaRPr>
                  </a:p>
                </p:txBody>
              </p:sp>
            </mc:Choice>
            <mc:Fallback xmlns="">
              <p:sp>
                <p:nvSpPr>
                  <p:cNvPr id="51" name="テキスト ボックス 5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63829" y="2246624"/>
                    <a:ext cx="245789" cy="228183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l="-4878" r="-9756" b="-5405"/>
                    </a:stretch>
                  </a:blipFill>
                  <a:ln w="9525" cap="rnd">
                    <a:noFill/>
                    <a:prstDash val="solid"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3" name="直線矢印コネクタ 52"/>
              <p:cNvCxnSpPr>
                <a:stCxn id="49" idx="2"/>
              </p:cNvCxnSpPr>
              <p:nvPr/>
            </p:nvCxnSpPr>
            <p:spPr>
              <a:xfrm>
                <a:off x="1585476" y="2100631"/>
                <a:ext cx="0" cy="202917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線矢印コネクタ 53"/>
              <p:cNvCxnSpPr>
                <a:endCxn id="47" idx="0"/>
              </p:cNvCxnSpPr>
              <p:nvPr/>
            </p:nvCxnSpPr>
            <p:spPr>
              <a:xfrm>
                <a:off x="1584281" y="2422004"/>
                <a:ext cx="1196" cy="203865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線矢印コネクタ 55"/>
              <p:cNvCxnSpPr>
                <a:stCxn id="45" idx="2"/>
                <a:endCxn id="49" idx="0"/>
              </p:cNvCxnSpPr>
              <p:nvPr/>
            </p:nvCxnSpPr>
            <p:spPr>
              <a:xfrm flipH="1">
                <a:off x="1585476" y="1691000"/>
                <a:ext cx="1" cy="193607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4" name="グループ化 93"/>
          <p:cNvGrpSpPr/>
          <p:nvPr/>
        </p:nvGrpSpPr>
        <p:grpSpPr>
          <a:xfrm>
            <a:off x="2461657" y="1485900"/>
            <a:ext cx="724233" cy="1345069"/>
            <a:chOff x="1749049" y="1485900"/>
            <a:chExt cx="724233" cy="1345069"/>
          </a:xfrm>
        </p:grpSpPr>
        <p:cxnSp>
          <p:nvCxnSpPr>
            <p:cNvPr id="95" name="直線矢印コネクタ 94"/>
            <p:cNvCxnSpPr/>
            <p:nvPr/>
          </p:nvCxnSpPr>
          <p:spPr>
            <a:xfrm>
              <a:off x="1951097" y="2360715"/>
              <a:ext cx="279343" cy="0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矢印コネクタ 95"/>
            <p:cNvCxnSpPr/>
            <p:nvPr/>
          </p:nvCxnSpPr>
          <p:spPr>
            <a:xfrm>
              <a:off x="1951097" y="1600627"/>
              <a:ext cx="0" cy="760088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矢印コネクタ 96"/>
            <p:cNvCxnSpPr/>
            <p:nvPr/>
          </p:nvCxnSpPr>
          <p:spPr>
            <a:xfrm>
              <a:off x="1749049" y="1600627"/>
              <a:ext cx="202048" cy="0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8" name="グループ化 97"/>
            <p:cNvGrpSpPr/>
            <p:nvPr/>
          </p:nvGrpSpPr>
          <p:grpSpPr>
            <a:xfrm>
              <a:off x="2113242" y="1485900"/>
              <a:ext cx="360040" cy="1345069"/>
              <a:chOff x="1405456" y="1485900"/>
              <a:chExt cx="360040" cy="134506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テキスト ボックス 98"/>
                  <p:cNvSpPr txBox="1"/>
                  <p:nvPr/>
                </p:nvSpPr>
                <p:spPr>
                  <a:xfrm>
                    <a:off x="1421904" y="1485900"/>
                    <a:ext cx="327145" cy="205100"/>
                  </a:xfrm>
                  <a:prstGeom prst="rect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prstDash val="solid"/>
                  </a:ln>
                </p:spPr>
                <p:txBody>
                  <a:bodyPr wrap="square" lIns="43094" tIns="21548" rIns="43094" bIns="21548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1050" b="0" i="1" smtClean="0">
                                  <a:latin typeface="Cambria Math" panose="02040503050406030204" pitchFamily="18" charset="0"/>
                                  <a:ea typeface="ＭＳ ゴシック" pitchFamily="49" charset="-128"/>
                                  <a:cs typeface="Courier New" pitchFamily="49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050" b="0" i="1" smtClean="0">
                                  <a:latin typeface="Cambria Math"/>
                                  <a:ea typeface="ＭＳ ゴシック" pitchFamily="49" charset="-128"/>
                                  <a:cs typeface="Courier New" pitchFamily="49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ja-JP" sz="1050" b="0" i="1" smtClean="0">
                                  <a:latin typeface="Cambria Math"/>
                                  <a:ea typeface="ＭＳ ゴシック" pitchFamily="49" charset="-128"/>
                                  <a:cs typeface="Courier New" pitchFamily="49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ja-JP" altLang="en-US" sz="1050">
                      <a:latin typeface="Courier New" pitchFamily="49" charset="0"/>
                      <a:ea typeface="ＭＳ ゴシック" pitchFamily="49" charset="-128"/>
                      <a:cs typeface="Courier New" pitchFamily="49" charset="0"/>
                    </a:endParaRPr>
                  </a:p>
                </p:txBody>
              </p:sp>
            </mc:Choice>
            <mc:Fallback xmlns="">
              <p:sp>
                <p:nvSpPr>
                  <p:cNvPr id="99" name="テキスト ボックス 9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21904" y="1485900"/>
                    <a:ext cx="327145" cy="228183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/>
                    </a:stretch>
                  </a:blipFill>
                  <a:ln w="9525" cap="rnd">
                    <a:solidFill>
                      <a:srgbClr val="000000"/>
                    </a:solidFill>
                    <a:prstDash val="solid"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0" name="テキスト ボックス 99"/>
                  <p:cNvSpPr txBox="1"/>
                  <p:nvPr/>
                </p:nvSpPr>
                <p:spPr>
                  <a:xfrm>
                    <a:off x="1421904" y="2625869"/>
                    <a:ext cx="327145" cy="205100"/>
                  </a:xfrm>
                  <a:prstGeom prst="rect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prstDash val="solid"/>
                  </a:ln>
                </p:spPr>
                <p:txBody>
                  <a:bodyPr wrap="square" lIns="43094" tIns="21548" rIns="43094" bIns="21548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1050" b="0" i="1" smtClean="0">
                                  <a:latin typeface="Cambria Math" panose="02040503050406030204" pitchFamily="18" charset="0"/>
                                  <a:ea typeface="ＭＳ ゴシック" pitchFamily="49" charset="-128"/>
                                  <a:cs typeface="Courier New" pitchFamily="49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050" b="0" i="1" smtClean="0">
                                  <a:latin typeface="Cambria Math"/>
                                  <a:ea typeface="ＭＳ ゴシック" pitchFamily="49" charset="-128"/>
                                  <a:cs typeface="Courier New" pitchFamily="49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ja-JP" sz="1050" b="0" i="1" smtClean="0">
                                  <a:latin typeface="Cambria Math"/>
                                  <a:ea typeface="ＭＳ ゴシック" pitchFamily="49" charset="-128"/>
                                  <a:cs typeface="Courier New" pitchFamily="49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ja-JP" altLang="en-US" sz="1050">
                      <a:latin typeface="Courier New" pitchFamily="49" charset="0"/>
                      <a:ea typeface="ＭＳ ゴシック" pitchFamily="49" charset="-128"/>
                      <a:cs typeface="Courier New" pitchFamily="49" charset="0"/>
                    </a:endParaRPr>
                  </a:p>
                </p:txBody>
              </p:sp>
            </mc:Choice>
            <mc:Fallback xmlns="">
              <p:sp>
                <p:nvSpPr>
                  <p:cNvPr id="100" name="テキスト ボックス 9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21904" y="2625869"/>
                    <a:ext cx="327145" cy="228183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/>
                    </a:stretch>
                  </a:blipFill>
                  <a:ln w="9525" cap="rnd">
                    <a:solidFill>
                      <a:srgbClr val="000000"/>
                    </a:solidFill>
                    <a:prstDash val="solid"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 useBgFill="1">
                <p:nvSpPr>
                  <p:cNvPr id="101" name="角丸四角形 100"/>
                  <p:cNvSpPr/>
                  <p:nvPr/>
                </p:nvSpPr>
                <p:spPr>
                  <a:xfrm>
                    <a:off x="1405456" y="1884607"/>
                    <a:ext cx="360040" cy="216024"/>
                  </a:xfrm>
                  <a:prstGeom prst="roundRect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kumimoji="1" lang="en-US" altLang="ja-JP" sz="105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Dec</m:t>
                          </m:r>
                        </m:oMath>
                      </m:oMathPara>
                    </a14:m>
                    <a:endParaRPr kumimoji="1" lang="ja-JP" altLang="en-US" sz="105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 useBgFill="1">
                <p:nvSpPr>
                  <p:cNvPr id="101" name="角丸四角形 10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05456" y="1884607"/>
                    <a:ext cx="360040" cy="216024"/>
                  </a:xfrm>
                  <a:prstGeom prst="round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 w="635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" name="テキスト ボックス 101"/>
                  <p:cNvSpPr txBox="1"/>
                  <p:nvPr/>
                </p:nvSpPr>
                <p:spPr>
                  <a:xfrm>
                    <a:off x="1463829" y="2246624"/>
                    <a:ext cx="245789" cy="205100"/>
                  </a:xfrm>
                  <a:prstGeom prst="rect">
                    <a:avLst/>
                  </a:prstGeom>
                  <a:noFill/>
                  <a:ln w="9525" cap="rnd">
                    <a:noFill/>
                    <a:prstDash val="solid"/>
                  </a:ln>
                </p:spPr>
                <p:txBody>
                  <a:bodyPr wrap="square" lIns="43094" tIns="21548" rIns="43094" bIns="21548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1050" b="0" i="1" smtClean="0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  <m:t>⊕</m:t>
                          </m:r>
                        </m:oMath>
                      </m:oMathPara>
                    </a14:m>
                    <a:endParaRPr lang="ja-JP" altLang="en-US" sz="1050">
                      <a:latin typeface="Courier New" pitchFamily="49" charset="0"/>
                      <a:ea typeface="ＭＳ ゴシック" pitchFamily="49" charset="-128"/>
                      <a:cs typeface="Courier New" pitchFamily="49" charset="0"/>
                    </a:endParaRPr>
                  </a:p>
                </p:txBody>
              </p:sp>
            </mc:Choice>
            <mc:Fallback xmlns="">
              <p:sp>
                <p:nvSpPr>
                  <p:cNvPr id="102" name="テキスト ボックス 10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63829" y="2246624"/>
                    <a:ext cx="245789" cy="228183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l="-5000" r="-12500" b="-5405"/>
                    </a:stretch>
                  </a:blipFill>
                  <a:ln w="9525" cap="rnd">
                    <a:noFill/>
                    <a:prstDash val="solid"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3" name="直線矢印コネクタ 102"/>
              <p:cNvCxnSpPr>
                <a:stCxn id="101" idx="2"/>
              </p:cNvCxnSpPr>
              <p:nvPr/>
            </p:nvCxnSpPr>
            <p:spPr>
              <a:xfrm>
                <a:off x="1585476" y="2100631"/>
                <a:ext cx="0" cy="202917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線矢印コネクタ 103"/>
              <p:cNvCxnSpPr>
                <a:endCxn id="100" idx="0"/>
              </p:cNvCxnSpPr>
              <p:nvPr/>
            </p:nvCxnSpPr>
            <p:spPr>
              <a:xfrm>
                <a:off x="1584281" y="2422004"/>
                <a:ext cx="1196" cy="203865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線矢印コネクタ 104"/>
              <p:cNvCxnSpPr>
                <a:stCxn id="99" idx="2"/>
                <a:endCxn id="101" idx="0"/>
              </p:cNvCxnSpPr>
              <p:nvPr/>
            </p:nvCxnSpPr>
            <p:spPr>
              <a:xfrm flipH="1">
                <a:off x="1585476" y="1691000"/>
                <a:ext cx="1" cy="193607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/>
              <p:cNvSpPr txBox="1"/>
              <p:nvPr/>
            </p:nvSpPr>
            <p:spPr>
              <a:xfrm>
                <a:off x="917847" y="2246624"/>
                <a:ext cx="327145" cy="205100"/>
              </a:xfrm>
              <a:prstGeom prst="rect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</a:ln>
            </p:spPr>
            <p:txBody>
              <a:bodyPr wrap="square" lIns="43094" tIns="21548" rIns="43094" bIns="21548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1050" b="0" i="0" smtClean="0"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IV</m:t>
                      </m:r>
                    </m:oMath>
                  </m:oMathPara>
                </a14:m>
                <a:endParaRPr lang="ja-JP" altLang="en-US" sz="105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36" name="テキスト ボックス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847" y="2246624"/>
                <a:ext cx="327145" cy="205100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  <a:ln w="9525" cap="rnd">
                <a:solidFill>
                  <a:srgbClr val="000000"/>
                </a:solidFill>
                <a:prstDash val="solid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173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</Words>
  <Application>Microsoft Office PowerPoint</Application>
  <PresentationFormat>はがき 100x148 mm</PresentationFormat>
  <Paragraphs>13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10" baseType="lpstr">
      <vt:lpstr>HG丸ｺﾞｼｯｸM-PRO</vt:lpstr>
      <vt:lpstr>ＭＳ Ｐゴシック</vt:lpstr>
      <vt:lpstr>ＭＳ Ｐ明朝</vt:lpstr>
      <vt:lpstr>ＭＳ ゴシック</vt:lpstr>
      <vt:lpstr>Arial</vt:lpstr>
      <vt:lpstr>Calibri</vt:lpstr>
      <vt:lpstr>Cambria Math</vt:lpstr>
      <vt:lpstr>Courier New</vt:lpstr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新しい暗号技術</dc:title>
  <dc:creator/>
  <cp:lastModifiedBy/>
  <cp:revision>1</cp:revision>
  <dcterms:created xsi:type="dcterms:W3CDTF">2013-11-03T21:33:50Z</dcterms:created>
  <dcterms:modified xsi:type="dcterms:W3CDTF">2016-03-30T06:54:05Z</dcterms:modified>
</cp:coreProperties>
</file>