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03" y="451893"/>
            <a:ext cx="2338268" cy="24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矢印コネクタ 18"/>
          <p:cNvCxnSpPr/>
          <p:nvPr/>
        </p:nvCxnSpPr>
        <p:spPr>
          <a:xfrm flipV="1">
            <a:off x="878892" y="626885"/>
            <a:ext cx="2736304" cy="898531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38113" y="672353"/>
            <a:ext cx="2350546" cy="1398494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01278" y="1139229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8" y="1139229"/>
                <a:ext cx="285613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486891" y="1016121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1" y="1016121"/>
                <a:ext cx="285613" cy="253916"/>
              </a:xfrm>
              <a:prstGeom prst="rect">
                <a:avLst/>
              </a:prstGeom>
              <a:blipFill rotWithShape="1">
                <a:blip r:embed="rId4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006080" y="739122"/>
                <a:ext cx="1379138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0" y="739122"/>
                <a:ext cx="1379138" cy="253916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042649" y="1154620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649" y="1154620"/>
                <a:ext cx="28561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13792" y="2004032"/>
                <a:ext cx="1005159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2004032"/>
                <a:ext cx="1005159" cy="253916"/>
              </a:xfrm>
              <a:prstGeom prst="rect">
                <a:avLst/>
              </a:prstGeom>
              <a:blipFill rotWithShape="1">
                <a:blip r:embed="rId7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41214" y="1699482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14" y="1699482"/>
                <a:ext cx="285613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1012531" y="1985691"/>
            <a:ext cx="1904628" cy="166823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3115" y="1113416"/>
            <a:ext cx="1744085" cy="1535142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216143" y="2220213"/>
                <a:ext cx="1163114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43" y="2220213"/>
                <a:ext cx="1163114" cy="253916"/>
              </a:xfrm>
              <a:prstGeom prst="rect">
                <a:avLst/>
              </a:prstGeom>
              <a:blipFill rotWithShape="1">
                <a:blip r:embed="rId9"/>
                <a:stretch>
                  <a:fillRect b="-714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/>
          <p:nvPr/>
        </p:nvCxnSpPr>
        <p:spPr>
          <a:xfrm>
            <a:off x="1971536" y="1213253"/>
            <a:ext cx="1382751" cy="1699446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2213992" y="2734439"/>
                <a:ext cx="970365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734439"/>
                <a:ext cx="970365" cy="253916"/>
              </a:xfrm>
              <a:prstGeom prst="rect">
                <a:avLst/>
              </a:prstGeom>
              <a:blipFill rotWithShape="1">
                <a:blip r:embed="rId10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/>
          <p:cNvCxnSpPr/>
          <p:nvPr/>
        </p:nvCxnSpPr>
        <p:spPr>
          <a:xfrm>
            <a:off x="1016598" y="1220993"/>
            <a:ext cx="2226833" cy="1538343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657656" y="1452210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6" y="1452210"/>
                <a:ext cx="285613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862064" y="2014359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014359"/>
                <a:ext cx="285613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/>
          <p:cNvSpPr/>
          <p:nvPr/>
        </p:nvSpPr>
        <p:spPr>
          <a:xfrm>
            <a:off x="1822305" y="2216134"/>
            <a:ext cx="285079" cy="56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133338" y="798056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38" y="798056"/>
                <a:ext cx="285613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844096" y="914253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6" y="914253"/>
                <a:ext cx="285613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132624" y="2247188"/>
                <a:ext cx="1585424" cy="436338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</m:t>
                      </m:r>
                      <m:d>
                        <m:d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𝑃</m:t>
                              </m:r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+</m:t>
                              </m:r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𝑄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 b="0" smtClean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4" y="2247188"/>
                <a:ext cx="1585424" cy="436338"/>
              </a:xfrm>
              <a:prstGeom prst="rect">
                <a:avLst/>
              </a:prstGeom>
              <a:blipFill rotWithShape="1">
                <a:blip r:embed="rId16"/>
                <a:stretch>
                  <a:fillRect b="-422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98"/>
          <p:cNvCxnSpPr/>
          <p:nvPr/>
        </p:nvCxnSpPr>
        <p:spPr>
          <a:xfrm flipV="1">
            <a:off x="2151032" y="2152514"/>
            <a:ext cx="120389" cy="181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772504" y="896718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04" y="896718"/>
                <a:ext cx="285613" cy="25391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/>
          <p:nvPr/>
        </p:nvCxnSpPr>
        <p:spPr>
          <a:xfrm flipH="1">
            <a:off x="2612988" y="1931318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119718" y="2778292"/>
            <a:ext cx="113705" cy="99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89052" y="2453042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2015-04-21T19:40:22Z</dcterms:modified>
</cp:coreProperties>
</file>