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6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23" d="100"/>
          <a:sy n="223" d="100"/>
        </p:scale>
        <p:origin x="-2448" y="-67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/>
          <p:cNvGrpSpPr/>
          <p:nvPr/>
        </p:nvGrpSpPr>
        <p:grpSpPr>
          <a:xfrm>
            <a:off x="1460085" y="1357333"/>
            <a:ext cx="3202179" cy="1946427"/>
            <a:chOff x="1028038" y="1063784"/>
            <a:chExt cx="3202179" cy="1946427"/>
          </a:xfrm>
        </p:grpSpPr>
        <p:cxnSp>
          <p:nvCxnSpPr>
            <p:cNvPr id="37" name="直線矢印コネクタ 36"/>
            <p:cNvCxnSpPr>
              <a:endCxn id="45" idx="1"/>
            </p:cNvCxnSpPr>
            <p:nvPr/>
          </p:nvCxnSpPr>
          <p:spPr>
            <a:xfrm flipV="1">
              <a:off x="2075729" y="1245084"/>
              <a:ext cx="1565794" cy="279931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/>
                <p:cNvSpPr txBox="1"/>
                <p:nvPr/>
              </p:nvSpPr>
              <p:spPr>
                <a:xfrm>
                  <a:off x="2250867" y="1183830"/>
                  <a:ext cx="288032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39" name="テキスト ボックス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0867" y="1183830"/>
                  <a:ext cx="288032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/>
                <p:cNvSpPr txBox="1"/>
                <p:nvPr/>
              </p:nvSpPr>
              <p:spPr>
                <a:xfrm>
                  <a:off x="3641523" y="1118126"/>
                  <a:ext cx="277281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05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05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105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45" name="テキスト ボックス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1523" y="1118126"/>
                  <a:ext cx="27728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線矢印コネクタ 22"/>
            <p:cNvCxnSpPr/>
            <p:nvPr/>
          </p:nvCxnSpPr>
          <p:spPr>
            <a:xfrm>
              <a:off x="2132023" y="2371100"/>
              <a:ext cx="1703019" cy="64274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 flipV="1">
              <a:off x="2310484" y="1415833"/>
              <a:ext cx="403278" cy="955269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2597678" y="1144114"/>
                  <a:ext cx="288032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𝑃</m:t>
                        </m:r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27" name="テキスト ボックス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7678" y="1144114"/>
                  <a:ext cx="288032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3093321" y="1063784"/>
                  <a:ext cx="288032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𝑂</m:t>
                        </m:r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21" y="1063784"/>
                  <a:ext cx="288032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/>
                <p:cNvSpPr txBox="1"/>
                <p:nvPr/>
              </p:nvSpPr>
              <p:spPr>
                <a:xfrm>
                  <a:off x="1968018" y="2378462"/>
                  <a:ext cx="647234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𝑄</m:t>
                        </m:r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+</m:t>
                        </m:r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29" name="テキスト ボックス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8018" y="2378462"/>
                  <a:ext cx="64723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2174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/>
                <p:cNvSpPr txBox="1"/>
                <p:nvPr/>
              </p:nvSpPr>
              <p:spPr>
                <a:xfrm>
                  <a:off x="2536160" y="2435374"/>
                  <a:ext cx="647234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𝑃</m:t>
                        </m:r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+</m:t>
                        </m:r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𝑄</m:t>
                        </m:r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30" name="テキスト ボックス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160" y="2435374"/>
                  <a:ext cx="64723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4444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3390604" y="2435374"/>
                  <a:ext cx="647234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𝑄</m:t>
                        </m:r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31" name="テキスト ボックス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0604" y="2435374"/>
                  <a:ext cx="647234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4444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線矢印コネクタ 32"/>
            <p:cNvCxnSpPr>
              <a:stCxn id="31" idx="0"/>
            </p:cNvCxnSpPr>
            <p:nvPr/>
          </p:nvCxnSpPr>
          <p:spPr>
            <a:xfrm flipH="1" flipV="1">
              <a:off x="2720586" y="1422657"/>
              <a:ext cx="993635" cy="1012717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/>
            <p:nvPr/>
          </p:nvCxnSpPr>
          <p:spPr>
            <a:xfrm>
              <a:off x="2373354" y="1469292"/>
              <a:ext cx="1334477" cy="959339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>
              <a:endCxn id="28" idx="2"/>
            </p:cNvCxnSpPr>
            <p:nvPr/>
          </p:nvCxnSpPr>
          <p:spPr>
            <a:xfrm flipV="1">
              <a:off x="2877204" y="1317700"/>
              <a:ext cx="360133" cy="1082099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>
              <a:endCxn id="28" idx="2"/>
            </p:cNvCxnSpPr>
            <p:nvPr/>
          </p:nvCxnSpPr>
          <p:spPr>
            <a:xfrm flipV="1">
              <a:off x="2306685" y="1317700"/>
              <a:ext cx="930652" cy="1060763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/>
            <p:nvPr/>
          </p:nvCxnSpPr>
          <p:spPr>
            <a:xfrm>
              <a:off x="2373922" y="1471961"/>
              <a:ext cx="512533" cy="925385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/>
            <p:nvPr/>
          </p:nvCxnSpPr>
          <p:spPr>
            <a:xfrm flipV="1">
              <a:off x="1949487" y="1766354"/>
              <a:ext cx="1793805" cy="62324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/>
                <p:cNvSpPr txBox="1"/>
                <p:nvPr/>
              </p:nvSpPr>
              <p:spPr>
                <a:xfrm>
                  <a:off x="3736911" y="1596730"/>
                  <a:ext cx="277281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05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05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105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57" name="テキスト ボックス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6911" y="1596730"/>
                  <a:ext cx="27728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/>
                <p:cNvSpPr txBox="1"/>
                <p:nvPr/>
              </p:nvSpPr>
              <p:spPr>
                <a:xfrm>
                  <a:off x="3835042" y="2243400"/>
                  <a:ext cx="277281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58" name="テキスト ボックス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042" y="2243400"/>
                  <a:ext cx="27728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/>
                <p:cNvSpPr txBox="1"/>
                <p:nvPr/>
              </p:nvSpPr>
              <p:spPr>
                <a:xfrm>
                  <a:off x="3294112" y="1931318"/>
                  <a:ext cx="936105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−(</m:t>
                        </m:r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𝑃</m:t>
                        </m:r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+</m:t>
                        </m:r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𝑄</m:t>
                        </m:r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)</m:t>
                        </m:r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63" name="テキスト ボックス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112" y="1931318"/>
                  <a:ext cx="936105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3333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直線矢印コネクタ 63"/>
            <p:cNvCxnSpPr/>
            <p:nvPr/>
          </p:nvCxnSpPr>
          <p:spPr>
            <a:xfrm flipH="1" flipV="1">
              <a:off x="3141560" y="1818640"/>
              <a:ext cx="499963" cy="130321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/>
            <p:cNvCxnSpPr>
              <a:stCxn id="71" idx="0"/>
            </p:cNvCxnSpPr>
            <p:nvPr/>
          </p:nvCxnSpPr>
          <p:spPr>
            <a:xfrm flipV="1">
              <a:off x="1729028" y="1859623"/>
              <a:ext cx="797061" cy="71425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/>
                <p:cNvSpPr txBox="1"/>
                <p:nvPr/>
              </p:nvSpPr>
              <p:spPr>
                <a:xfrm>
                  <a:off x="1028038" y="2573873"/>
                  <a:ext cx="1401979" cy="436338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ja-JP" sz="1050" b="0" i="1" smtClean="0">
                                    <a:latin typeface="Cambria Math"/>
                                    <a:ea typeface="HG丸ｺﾞｼｯｸM-PRO" panose="020F0600000000000000" pitchFamily="50" charset="-128"/>
                                    <a:cs typeface="Courier New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050" b="0" i="1" smtClean="0">
                                    <a:latin typeface="Cambria Math"/>
                                    <a:ea typeface="HG丸ｺﾞｼｯｸM-PRO" panose="020F0600000000000000" pitchFamily="50" charset="-128"/>
                                    <a:cs typeface="Courier New" pitchFamily="49" charset="0"/>
                                  </a:rPr>
                                  <m:t>𝑃</m:t>
                                </m:r>
                                <m:r>
                                  <a:rPr lang="en-US" altLang="ja-JP" sz="1050" b="0" i="1" smtClean="0">
                                    <a:latin typeface="Cambria Math"/>
                                    <a:ea typeface="HG丸ｺﾞｼｯｸM-PRO" panose="020F0600000000000000" pitchFamily="50" charset="-128"/>
                                    <a:cs typeface="Courier New" pitchFamily="49" charset="0"/>
                                  </a:rPr>
                                  <m:t>+</m:t>
                                </m:r>
                                <m:r>
                                  <a:rPr lang="en-US" altLang="ja-JP" sz="1050" b="0" i="1" smtClean="0">
                                    <a:latin typeface="Cambria Math"/>
                                    <a:ea typeface="HG丸ｺﾞｼｯｸM-PRO" panose="020F0600000000000000" pitchFamily="50" charset="-128"/>
                                    <a:cs typeface="Courier New" pitchFamily="49" charset="0"/>
                                  </a:rPr>
                                  <m:t>𝑄</m:t>
                                </m:r>
                              </m:e>
                            </m:d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+</m:t>
                            </m:r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𝑅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=−(</m:t>
                        </m:r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𝑃</m:t>
                        </m:r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dPr>
                          <m:e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𝑄</m:t>
                            </m:r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+</m:t>
                            </m:r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𝑅</m:t>
                            </m:r>
                          </m:e>
                        </m:d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)</m:t>
                        </m:r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71" name="テキスト ボックス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038" y="2573873"/>
                  <a:ext cx="1401979" cy="48545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250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直線矢印コネクタ 75"/>
            <p:cNvCxnSpPr/>
            <p:nvPr/>
          </p:nvCxnSpPr>
          <p:spPr>
            <a:xfrm flipH="1" flipV="1">
              <a:off x="2855655" y="1873730"/>
              <a:ext cx="475332" cy="80061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テキスト ボックス 78"/>
                <p:cNvSpPr txBox="1"/>
                <p:nvPr/>
              </p:nvSpPr>
              <p:spPr>
                <a:xfrm>
                  <a:off x="3029725" y="2728922"/>
                  <a:ext cx="1008113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−(</m:t>
                        </m:r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𝑄</m:t>
                        </m:r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+</m:t>
                        </m:r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𝑅</m:t>
                        </m:r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)</m:t>
                        </m:r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79" name="テキスト ボックス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9725" y="2728922"/>
                  <a:ext cx="1008113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333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グループ化 21"/>
          <p:cNvGrpSpPr/>
          <p:nvPr/>
        </p:nvGrpSpPr>
        <p:grpSpPr>
          <a:xfrm>
            <a:off x="138337" y="1558375"/>
            <a:ext cx="1571599" cy="1285964"/>
            <a:chOff x="329562" y="588684"/>
            <a:chExt cx="1571599" cy="1285964"/>
          </a:xfrm>
        </p:grpSpPr>
        <p:grpSp>
          <p:nvGrpSpPr>
            <p:cNvPr id="21" name="グループ化 20"/>
            <p:cNvGrpSpPr/>
            <p:nvPr/>
          </p:nvGrpSpPr>
          <p:grpSpPr>
            <a:xfrm>
              <a:off x="329562" y="822232"/>
              <a:ext cx="1361211" cy="839994"/>
              <a:chOff x="269776" y="419150"/>
              <a:chExt cx="1867024" cy="1152128"/>
            </a:xfrm>
          </p:grpSpPr>
          <p:cxnSp>
            <p:nvCxnSpPr>
              <p:cNvPr id="32" name="直線矢印コネクタ 31"/>
              <p:cNvCxnSpPr/>
              <p:nvPr/>
            </p:nvCxnSpPr>
            <p:spPr>
              <a:xfrm flipV="1">
                <a:off x="396218" y="419150"/>
                <a:ext cx="1582500" cy="223758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33"/>
              <p:cNvCxnSpPr/>
              <p:nvPr/>
            </p:nvCxnSpPr>
            <p:spPr>
              <a:xfrm>
                <a:off x="433781" y="1507004"/>
                <a:ext cx="1703019" cy="64274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/>
              <p:cNvCxnSpPr/>
              <p:nvPr/>
            </p:nvCxnSpPr>
            <p:spPr>
              <a:xfrm flipV="1">
                <a:off x="612242" y="557017"/>
                <a:ext cx="431210" cy="9499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/>
              <p:cNvCxnSpPr/>
              <p:nvPr/>
            </p:nvCxnSpPr>
            <p:spPr>
              <a:xfrm flipH="1" flipV="1">
                <a:off x="1043452" y="557017"/>
                <a:ext cx="972527" cy="10142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/>
              <p:cNvCxnSpPr/>
              <p:nvPr/>
            </p:nvCxnSpPr>
            <p:spPr>
              <a:xfrm>
                <a:off x="675112" y="605196"/>
                <a:ext cx="1334477" cy="95933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矢印コネクタ 46"/>
              <p:cNvCxnSpPr/>
              <p:nvPr/>
            </p:nvCxnSpPr>
            <p:spPr>
              <a:xfrm flipV="1">
                <a:off x="1178962" y="476687"/>
                <a:ext cx="360133" cy="105901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47"/>
              <p:cNvCxnSpPr/>
              <p:nvPr/>
            </p:nvCxnSpPr>
            <p:spPr>
              <a:xfrm flipV="1">
                <a:off x="608443" y="476687"/>
                <a:ext cx="930652" cy="103767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矢印コネクタ 49"/>
              <p:cNvCxnSpPr/>
              <p:nvPr/>
            </p:nvCxnSpPr>
            <p:spPr>
              <a:xfrm>
                <a:off x="675680" y="607865"/>
                <a:ext cx="512533" cy="92538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/>
              <p:cNvCxnSpPr/>
              <p:nvPr/>
            </p:nvCxnSpPr>
            <p:spPr>
              <a:xfrm flipV="1">
                <a:off x="269776" y="902257"/>
                <a:ext cx="1775274" cy="6690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/>
                <p:cNvSpPr txBox="1"/>
                <p:nvPr/>
              </p:nvSpPr>
              <p:spPr>
                <a:xfrm>
                  <a:off x="1602685" y="637599"/>
                  <a:ext cx="277281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05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05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105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65" name="テキスト ボックス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2685" y="637599"/>
                  <a:ext cx="277281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/>
                <p:cNvSpPr txBox="1"/>
                <p:nvPr/>
              </p:nvSpPr>
              <p:spPr>
                <a:xfrm>
                  <a:off x="1623880" y="995870"/>
                  <a:ext cx="277281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05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05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1050" b="0" i="1" smtClean="0">
                                <a:latin typeface="Cambria Math"/>
                                <a:ea typeface="Cambria Math"/>
                                <a:cs typeface="Courier New" pitchFamily="49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66" name="テキスト ボックス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3880" y="995870"/>
                  <a:ext cx="27728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テキスト ボックス 66"/>
                <p:cNvSpPr txBox="1"/>
                <p:nvPr/>
              </p:nvSpPr>
              <p:spPr>
                <a:xfrm>
                  <a:off x="1623880" y="1510303"/>
                  <a:ext cx="277281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105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67" name="テキスト ボックス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3880" y="1510303"/>
                  <a:ext cx="277281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テキスト ボックス 68"/>
                <p:cNvSpPr txBox="1"/>
                <p:nvPr/>
              </p:nvSpPr>
              <p:spPr>
                <a:xfrm>
                  <a:off x="473616" y="680876"/>
                  <a:ext cx="277281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69" name="テキスト ボックス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16" y="680876"/>
                  <a:ext cx="277281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テキスト ボックス 69"/>
                <p:cNvSpPr txBox="1"/>
                <p:nvPr/>
              </p:nvSpPr>
              <p:spPr>
                <a:xfrm>
                  <a:off x="816673" y="645749"/>
                  <a:ext cx="277281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𝐵</m:t>
                        </m:r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70" name="テキスト ボックス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673" y="645749"/>
                  <a:ext cx="277281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テキスト ボックス 71"/>
                <p:cNvSpPr txBox="1"/>
                <p:nvPr/>
              </p:nvSpPr>
              <p:spPr>
                <a:xfrm>
                  <a:off x="1205880" y="588684"/>
                  <a:ext cx="277281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72" name="テキスト ボックス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880" y="588684"/>
                  <a:ext cx="277281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テキスト ボックス 72"/>
                <p:cNvSpPr txBox="1"/>
                <p:nvPr/>
              </p:nvSpPr>
              <p:spPr>
                <a:xfrm>
                  <a:off x="432003" y="1593292"/>
                  <a:ext cx="277281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𝐷</m:t>
                        </m:r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73" name="テキスト ボックス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03" y="1593292"/>
                  <a:ext cx="277281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/>
                <p:cNvSpPr txBox="1"/>
                <p:nvPr/>
              </p:nvSpPr>
              <p:spPr>
                <a:xfrm>
                  <a:off x="859992" y="1614871"/>
                  <a:ext cx="277281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𝐸</m:t>
                        </m:r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74" name="テキスト ボックス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992" y="1614871"/>
                  <a:ext cx="27728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/>
                <p:cNvSpPr txBox="1"/>
                <p:nvPr/>
              </p:nvSpPr>
              <p:spPr>
                <a:xfrm>
                  <a:off x="1464044" y="1620732"/>
                  <a:ext cx="277281" cy="253916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50" b="0" i="1" smtClean="0">
                            <a:latin typeface="Cambria Math"/>
                            <a:ea typeface="Cambria Math"/>
                            <a:cs typeface="Courier New" pitchFamily="49" charset="0"/>
                          </a:rPr>
                          <m:t>𝐹</m:t>
                        </m:r>
                      </m:oMath>
                    </m:oMathPara>
                  </a14:m>
                  <a:endParaRPr lang="en-US" altLang="ja-JP" sz="105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75" name="テキスト ボックス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4044" y="1620732"/>
                  <a:ext cx="277281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22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</Words>
  <Application>Microsoft Office PowerPoint</Application>
  <PresentationFormat>ユーザー設定</PresentationFormat>
  <Paragraphs>21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2015-05-28T11:25:15Z</dcterms:modified>
</cp:coreProperties>
</file>