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482295" y="3038339"/>
                <a:ext cx="244682" cy="2077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05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95" y="3038339"/>
                <a:ext cx="244682" cy="207749"/>
              </a:xfrm>
              <a:prstGeom prst="rect">
                <a:avLst/>
              </a:prstGeom>
              <a:blipFill rotWithShape="1">
                <a:blip r:embed="rId2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平行四辺形 72"/>
          <p:cNvSpPr/>
          <p:nvPr/>
        </p:nvSpPr>
        <p:spPr>
          <a:xfrm>
            <a:off x="1415782" y="2147342"/>
            <a:ext cx="1526456" cy="917153"/>
          </a:xfrm>
          <a:prstGeom prst="parallelogram">
            <a:avLst>
              <a:gd name="adj" fmla="val 0"/>
            </a:avLst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415139" y="3068689"/>
            <a:ext cx="158947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423690" y="2903943"/>
            <a:ext cx="1" cy="13784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053469" y="2749697"/>
                <a:ext cx="340158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05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69" y="2749697"/>
                <a:ext cx="340158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/>
          <p:nvPr/>
        </p:nvCxnSpPr>
        <p:spPr>
          <a:xfrm flipV="1">
            <a:off x="1415955" y="2949302"/>
            <a:ext cx="798037" cy="11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141984" y="2775669"/>
                <a:ext cx="793101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84" y="2775669"/>
                <a:ext cx="793101" cy="253916"/>
              </a:xfrm>
              <a:prstGeom prst="rect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565920" y="2271613"/>
                <a:ext cx="797782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2271613"/>
                <a:ext cx="797782" cy="253916"/>
              </a:xfrm>
              <a:prstGeom prst="rect">
                <a:avLst/>
              </a:prstGeom>
              <a:blipFill rotWithShape="1">
                <a:blip r:embed="rId5"/>
                <a:stretch>
                  <a:fillRect b="-731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V="1">
            <a:off x="1407789" y="2507382"/>
            <a:ext cx="305040" cy="55088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182285" y="2991693"/>
                <a:ext cx="311627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ja-JP" altLang="en-US" sz="105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5" y="2991693"/>
                <a:ext cx="311627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2015-04-17T07:19:06Z</dcterms:modified>
</cp:coreProperties>
</file>