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57" d="100"/>
          <a:sy n="257" d="100"/>
        </p:scale>
        <p:origin x="-1968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557808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8" y="2494012"/>
                <a:ext cx="288032" cy="216024"/>
              </a:xfrm>
              <a:prstGeom prst="rect">
                <a:avLst/>
              </a:prstGeom>
              <a:blipFill rotWithShape="1">
                <a:blip r:embed="rId2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>
            <a:stCxn id="54" idx="2"/>
            <a:endCxn id="15" idx="0"/>
          </p:cNvCxnSpPr>
          <p:nvPr/>
        </p:nvCxnSpPr>
        <p:spPr>
          <a:xfrm flipH="1">
            <a:off x="701824" y="2277988"/>
            <a:ext cx="252028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989856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6" y="2494012"/>
                <a:ext cx="288032" cy="216024"/>
              </a:xfrm>
              <a:prstGeom prst="rect">
                <a:avLst/>
              </a:prstGeom>
              <a:blipFill rotWithShape="1">
                <a:blip r:embed="rId3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正方形/長方形 28"/>
              <p:cNvSpPr/>
              <p:nvPr/>
            </p:nvSpPr>
            <p:spPr>
              <a:xfrm>
                <a:off x="1421904" y="2494012"/>
                <a:ext cx="288032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04" y="2494012"/>
                <a:ext cx="288032" cy="216024"/>
              </a:xfrm>
              <a:prstGeom prst="rect">
                <a:avLst/>
              </a:prstGeom>
              <a:blipFill rotWithShape="1">
                <a:blip r:embed="rId4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1853952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952" y="2494012"/>
                <a:ext cx="288032" cy="216024"/>
              </a:xfrm>
              <a:prstGeom prst="rect">
                <a:avLst/>
              </a:prstGeom>
              <a:blipFill rotWithShape="1">
                <a:blip r:embed="rId5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2286000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94012"/>
                <a:ext cx="288032" cy="216024"/>
              </a:xfrm>
              <a:prstGeom prst="rect">
                <a:avLst/>
              </a:prstGeom>
              <a:blipFill rotWithShape="1">
                <a:blip r:embed="rId6"/>
                <a:stretch>
                  <a:fillRect b="-5405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2718048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48" y="2494012"/>
                <a:ext cx="288032" cy="216024"/>
              </a:xfrm>
              <a:prstGeom prst="rect">
                <a:avLst/>
              </a:prstGeom>
              <a:blipFill rotWithShape="1">
                <a:blip r:embed="rId7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3150096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96" y="2494012"/>
                <a:ext cx="288032" cy="216024"/>
              </a:xfrm>
              <a:prstGeom prst="rect">
                <a:avLst/>
              </a:prstGeom>
              <a:blipFill rotWithShape="1">
                <a:blip r:embed="rId8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3582144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44" y="2494012"/>
                <a:ext cx="288032" cy="216024"/>
              </a:xfrm>
              <a:prstGeom prst="rect">
                <a:avLst/>
              </a:prstGeom>
              <a:blipFill rotWithShape="1">
                <a:blip r:embed="rId9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正方形/長方形 53"/>
              <p:cNvSpPr/>
              <p:nvPr/>
            </p:nvSpPr>
            <p:spPr>
              <a:xfrm>
                <a:off x="773832" y="2061964"/>
                <a:ext cx="360040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32" y="2061964"/>
                <a:ext cx="360040" cy="216024"/>
              </a:xfrm>
              <a:prstGeom prst="rect">
                <a:avLst/>
              </a:prstGeom>
              <a:blipFill rotWithShape="1">
                <a:blip r:embed="rId10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1637928" y="2061964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28" y="2061964"/>
                <a:ext cx="360040" cy="216024"/>
              </a:xfrm>
              <a:prstGeom prst="rect">
                <a:avLst/>
              </a:prstGeom>
              <a:blipFill rotWithShape="1">
                <a:blip r:embed="rId11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/>
              <p:cNvSpPr/>
              <p:nvPr/>
            </p:nvSpPr>
            <p:spPr>
              <a:xfrm>
                <a:off x="2468247" y="2061964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61" name="正方形/長方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47" y="2061964"/>
                <a:ext cx="360040" cy="216024"/>
              </a:xfrm>
              <a:prstGeom prst="rect">
                <a:avLst/>
              </a:prstGeom>
              <a:blipFill rotWithShape="1">
                <a:blip r:embed="rId12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3335353" y="2061964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53" y="2061964"/>
                <a:ext cx="360040" cy="216024"/>
              </a:xfrm>
              <a:prstGeom prst="rect">
                <a:avLst/>
              </a:prstGeom>
              <a:blipFill rotWithShape="1">
                <a:blip r:embed="rId13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矢印コネクタ 62"/>
          <p:cNvCxnSpPr>
            <a:stCxn id="54" idx="2"/>
            <a:endCxn id="28" idx="0"/>
          </p:cNvCxnSpPr>
          <p:nvPr/>
        </p:nvCxnSpPr>
        <p:spPr>
          <a:xfrm>
            <a:off x="953852" y="2277988"/>
            <a:ext cx="180020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endCxn id="29" idx="0"/>
          </p:cNvCxnSpPr>
          <p:nvPr/>
        </p:nvCxnSpPr>
        <p:spPr>
          <a:xfrm flipH="1">
            <a:off x="1565920" y="2277988"/>
            <a:ext cx="252028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60" idx="2"/>
            <a:endCxn id="29" idx="0"/>
          </p:cNvCxnSpPr>
          <p:nvPr/>
        </p:nvCxnSpPr>
        <p:spPr>
          <a:xfrm flipH="1">
            <a:off x="1565920" y="2277988"/>
            <a:ext cx="252028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60" idx="2"/>
            <a:endCxn id="30" idx="0"/>
          </p:cNvCxnSpPr>
          <p:nvPr/>
        </p:nvCxnSpPr>
        <p:spPr>
          <a:xfrm>
            <a:off x="1817948" y="2277988"/>
            <a:ext cx="180020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1" idx="2"/>
            <a:endCxn id="31" idx="0"/>
          </p:cNvCxnSpPr>
          <p:nvPr/>
        </p:nvCxnSpPr>
        <p:spPr>
          <a:xfrm flipH="1">
            <a:off x="2430016" y="2277988"/>
            <a:ext cx="218251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61" idx="2"/>
            <a:endCxn id="32" idx="0"/>
          </p:cNvCxnSpPr>
          <p:nvPr/>
        </p:nvCxnSpPr>
        <p:spPr>
          <a:xfrm>
            <a:off x="2648267" y="2277988"/>
            <a:ext cx="213797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33" idx="0"/>
          </p:cNvCxnSpPr>
          <p:nvPr/>
        </p:nvCxnSpPr>
        <p:spPr>
          <a:xfrm flipH="1">
            <a:off x="3294112" y="2277988"/>
            <a:ext cx="221261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62" idx="2"/>
            <a:endCxn id="34" idx="0"/>
          </p:cNvCxnSpPr>
          <p:nvPr/>
        </p:nvCxnSpPr>
        <p:spPr>
          <a:xfrm>
            <a:off x="3515373" y="2277988"/>
            <a:ext cx="210787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1241884" y="1636244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884" y="1636244"/>
                <a:ext cx="360040" cy="216024"/>
              </a:xfrm>
              <a:prstGeom prst="rect">
                <a:avLst/>
              </a:prstGeom>
              <a:blipFill rotWithShape="1">
                <a:blip r:embed="rId14"/>
                <a:stretch>
                  <a:fillRect r="-1667" b="-5405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正方形/長方形 72"/>
              <p:cNvSpPr/>
              <p:nvPr/>
            </p:nvSpPr>
            <p:spPr>
              <a:xfrm>
                <a:off x="2910840" y="1636244"/>
                <a:ext cx="360040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𝐾</m:t>
                              </m:r>
                            </m:e>
                            <m:sup>
                              <m:r>
                                <a:rPr kumimoji="1"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40" y="1636244"/>
                <a:ext cx="360040" cy="216024"/>
              </a:xfrm>
              <a:prstGeom prst="rect">
                <a:avLst/>
              </a:prstGeom>
              <a:blipFill rotWithShape="1">
                <a:blip r:embed="rId15"/>
                <a:stretch>
                  <a:fillRect r="-6667" b="-5405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2074442" y="1269876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𝐾</m:t>
                      </m:r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′′′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42" y="1269876"/>
                <a:ext cx="360040" cy="216024"/>
              </a:xfrm>
              <a:prstGeom prst="rect">
                <a:avLst/>
              </a:prstGeom>
              <a:blipFill rotWithShape="1">
                <a:blip r:embed="rId16"/>
                <a:stretch>
                  <a:fillRect r="-3333"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>
            <a:stCxn id="72" idx="2"/>
            <a:endCxn id="54" idx="0"/>
          </p:cNvCxnSpPr>
          <p:nvPr/>
        </p:nvCxnSpPr>
        <p:spPr>
          <a:xfrm flipH="1">
            <a:off x="953852" y="1852268"/>
            <a:ext cx="468052" cy="209696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72" idx="2"/>
            <a:endCxn id="60" idx="0"/>
          </p:cNvCxnSpPr>
          <p:nvPr/>
        </p:nvCxnSpPr>
        <p:spPr>
          <a:xfrm>
            <a:off x="1421904" y="1852268"/>
            <a:ext cx="396044" cy="209696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73" idx="2"/>
            <a:endCxn id="62" idx="0"/>
          </p:cNvCxnSpPr>
          <p:nvPr/>
        </p:nvCxnSpPr>
        <p:spPr>
          <a:xfrm>
            <a:off x="3090860" y="1852268"/>
            <a:ext cx="424513" cy="209696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73" idx="2"/>
            <a:endCxn id="61" idx="0"/>
          </p:cNvCxnSpPr>
          <p:nvPr/>
        </p:nvCxnSpPr>
        <p:spPr>
          <a:xfrm flipH="1">
            <a:off x="2648267" y="1852268"/>
            <a:ext cx="442593" cy="209696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74" idx="2"/>
            <a:endCxn id="72" idx="0"/>
          </p:cNvCxnSpPr>
          <p:nvPr/>
        </p:nvCxnSpPr>
        <p:spPr>
          <a:xfrm flipH="1">
            <a:off x="1421904" y="1485900"/>
            <a:ext cx="832558" cy="15034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74" idx="2"/>
            <a:endCxn id="73" idx="0"/>
          </p:cNvCxnSpPr>
          <p:nvPr/>
        </p:nvCxnSpPr>
        <p:spPr>
          <a:xfrm>
            <a:off x="2254462" y="1485900"/>
            <a:ext cx="836398" cy="15034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557808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8" y="2710036"/>
                <a:ext cx="288032" cy="216024"/>
              </a:xfrm>
              <a:prstGeom prst="rect">
                <a:avLst/>
              </a:prstGeom>
              <a:blipFill rotWithShape="1">
                <a:blip r:embed="rId17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989856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6" y="2710036"/>
                <a:ext cx="288032" cy="216024"/>
              </a:xfrm>
              <a:prstGeom prst="rect">
                <a:avLst/>
              </a:prstGeom>
              <a:blipFill rotWithShape="1">
                <a:blip r:embed="rId18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1421904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04" y="2710036"/>
                <a:ext cx="288032" cy="216024"/>
              </a:xfrm>
              <a:prstGeom prst="rect">
                <a:avLst/>
              </a:prstGeom>
              <a:blipFill rotWithShape="1">
                <a:blip r:embed="rId19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1853952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952" y="2710036"/>
                <a:ext cx="288032" cy="216024"/>
              </a:xfrm>
              <a:prstGeom prst="rect">
                <a:avLst/>
              </a:prstGeom>
              <a:blipFill rotWithShape="1">
                <a:blip r:embed="rId20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2286000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710036"/>
                <a:ext cx="288032" cy="216024"/>
              </a:xfrm>
              <a:prstGeom prst="rect">
                <a:avLst/>
              </a:prstGeom>
              <a:blipFill rotWithShape="1">
                <a:blip r:embed="rId21"/>
                <a:stretch>
                  <a:fillRect b="-11429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2718048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48" y="2710036"/>
                <a:ext cx="288032" cy="216024"/>
              </a:xfrm>
              <a:prstGeom prst="rect">
                <a:avLst/>
              </a:prstGeom>
              <a:blipFill rotWithShape="1">
                <a:blip r:embed="rId22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3150096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96" y="2710036"/>
                <a:ext cx="288032" cy="216024"/>
              </a:xfrm>
              <a:prstGeom prst="rect">
                <a:avLst/>
              </a:prstGeom>
              <a:blipFill rotWithShape="1">
                <a:blip r:embed="rId23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3582144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44" y="2710036"/>
                <a:ext cx="288032" cy="216024"/>
              </a:xfrm>
              <a:prstGeom prst="rect">
                <a:avLst/>
              </a:prstGeom>
              <a:blipFill rotWithShape="1">
                <a:blip r:embed="rId24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/>
          <p:cNvCxnSpPr/>
          <p:nvPr/>
        </p:nvCxnSpPr>
        <p:spPr>
          <a:xfrm flipH="1">
            <a:off x="1858144" y="2710036"/>
            <a:ext cx="283840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858144" y="2710036"/>
            <a:ext cx="283840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Office PowerPoint</Application>
  <PresentationFormat>はがき 100x148 mm</PresentationFormat>
  <Paragraphs>23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2015-04-17T06:48:11Z</dcterms:modified>
</cp:coreProperties>
</file>