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25" r:id="rId2"/>
  </p:sldIdLst>
  <p:sldSz cx="4572000" cy="3430588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28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85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143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371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600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8288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2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FFCCCC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223" d="100"/>
          <a:sy n="223" d="100"/>
        </p:scale>
        <p:origin x="-2448" y="-67"/>
      </p:cViewPr>
      <p:guideLst>
        <p:guide orient="horz" pos="1081"/>
        <p:guide pos="1440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1430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06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944000"/>
            <a:ext cx="3200400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37382"/>
            <a:ext cx="4114800" cy="571765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800471"/>
            <a:ext cx="4114800" cy="226403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3179647"/>
            <a:ext cx="1447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円/楕円 23"/>
          <p:cNvSpPr/>
          <p:nvPr/>
        </p:nvSpPr>
        <p:spPr>
          <a:xfrm>
            <a:off x="3060085" y="2251824"/>
            <a:ext cx="756084" cy="72041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3060086" y="2972237"/>
            <a:ext cx="88209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3210030" y="2969214"/>
                <a:ext cx="501932" cy="230832"/>
              </a:xfrm>
              <a:prstGeom prst="rect">
                <a:avLst/>
              </a:prstGeom>
              <a:noFill/>
              <a:ln w="12700" cap="rnd">
                <a:noFill/>
                <a:prstDash val="sysDash"/>
              </a:ln>
            </p:spPr>
            <p:txBody>
              <a:bodyPr wrap="none" lIns="45720" tIns="22860" rIns="45720" bIns="2286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𝑝</m:t>
                      </m:r>
                      <m:r>
                        <a:rPr lang="en-US" altLang="ja-JP" sz="12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=0</m:t>
                      </m:r>
                    </m:oMath>
                  </m:oMathPara>
                </a14:m>
                <a:endParaRPr lang="ja-JP" altLang="en-US" sz="12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030" y="2969214"/>
                <a:ext cx="501932" cy="230832"/>
              </a:xfrm>
              <a:prstGeom prst="rect">
                <a:avLst/>
              </a:prstGeom>
              <a:blipFill rotWithShape="1">
                <a:blip r:embed="rId2"/>
                <a:stretch>
                  <a:fillRect b="-5263"/>
                </a:stretch>
              </a:blipFill>
              <a:ln w="1270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コネクタ 37"/>
          <p:cNvCxnSpPr/>
          <p:nvPr/>
        </p:nvCxnSpPr>
        <p:spPr>
          <a:xfrm>
            <a:off x="3456129" y="2864453"/>
            <a:ext cx="0" cy="17982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3420125" y="2179783"/>
            <a:ext cx="0" cy="17982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V="1">
            <a:off x="3744161" y="2612031"/>
            <a:ext cx="144016" cy="27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 flipV="1">
            <a:off x="2988077" y="2612031"/>
            <a:ext cx="144016" cy="27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575809" y="2854310"/>
            <a:ext cx="1764196" cy="443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827837" y="2728238"/>
            <a:ext cx="0" cy="25214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1259885" y="2746248"/>
            <a:ext cx="0" cy="25214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1727937" y="2746248"/>
            <a:ext cx="0" cy="25214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2123981" y="2752173"/>
            <a:ext cx="0" cy="25214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1133779" y="2991693"/>
                <a:ext cx="304891" cy="276999"/>
              </a:xfrm>
              <a:prstGeom prst="rect">
                <a:avLst/>
              </a:prstGeom>
              <a:noFill/>
              <a:ln w="12700" cap="rnd"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0</m:t>
                      </m:r>
                    </m:oMath>
                  </m:oMathPara>
                </a14:m>
                <a:endParaRPr lang="ja-JP" altLang="en-US" sz="12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779" y="2991693"/>
                <a:ext cx="304891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270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636311" y="2991693"/>
                <a:ext cx="423770" cy="276999"/>
              </a:xfrm>
              <a:prstGeom prst="rect">
                <a:avLst/>
              </a:prstGeom>
              <a:noFill/>
              <a:ln w="12700" cap="rnd"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−</m:t>
                      </m:r>
                      <m:r>
                        <a:rPr lang="en-US" altLang="ja-JP" sz="12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𝑝</m:t>
                      </m:r>
                    </m:oMath>
                  </m:oMathPara>
                </a14:m>
                <a:endParaRPr lang="ja-JP" altLang="en-US" sz="12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11" y="2991693"/>
                <a:ext cx="42377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270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1479134" y="2991693"/>
                <a:ext cx="308353" cy="276999"/>
              </a:xfrm>
              <a:prstGeom prst="rect">
                <a:avLst/>
              </a:prstGeom>
              <a:noFill/>
              <a:ln w="12700" cap="rnd"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𝑝</m:t>
                      </m:r>
                    </m:oMath>
                  </m:oMathPara>
                </a14:m>
                <a:endParaRPr lang="ja-JP" altLang="en-US" sz="12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134" y="2991693"/>
                <a:ext cx="308353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1270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1841675" y="2991693"/>
                <a:ext cx="393313" cy="276999"/>
              </a:xfrm>
              <a:prstGeom prst="rect">
                <a:avLst/>
              </a:prstGeom>
              <a:noFill/>
              <a:ln w="12700" cap="rnd"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2</m:t>
                      </m:r>
                      <m:r>
                        <a:rPr lang="en-US" altLang="ja-JP" sz="12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𝑝</m:t>
                      </m:r>
                    </m:oMath>
                  </m:oMathPara>
                </a14:m>
                <a:endParaRPr lang="ja-JP" altLang="en-US" sz="12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675" y="2991693"/>
                <a:ext cx="393313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4444"/>
                </a:stretch>
              </a:blipFill>
              <a:ln w="1270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コネクタ 28"/>
          <p:cNvCxnSpPr/>
          <p:nvPr/>
        </p:nvCxnSpPr>
        <p:spPr>
          <a:xfrm>
            <a:off x="1382996" y="2783489"/>
            <a:ext cx="0" cy="17982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1501677" y="2783489"/>
            <a:ext cx="0" cy="17982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1918210" y="2783489"/>
            <a:ext cx="0" cy="17982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1820685" y="2783489"/>
            <a:ext cx="0" cy="17982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1151873" y="2783489"/>
            <a:ext cx="0" cy="17982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1043861" y="2783489"/>
            <a:ext cx="0" cy="17982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935849" y="2783489"/>
            <a:ext cx="0" cy="17982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1619925" y="2783489"/>
            <a:ext cx="0" cy="17982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2015969" y="2783489"/>
            <a:ext cx="0" cy="17982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0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</Words>
  <Application>Microsoft Office PowerPoint</Application>
  <PresentationFormat>ユーザー設定</PresentationFormat>
  <Paragraphs>5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2015-04-16T21:05:59Z</dcterms:modified>
</cp:coreProperties>
</file>