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0000"/>
    <a:srgbClr val="D8D8EC"/>
    <a:srgbClr val="FF3300"/>
    <a:srgbClr val="FFCCCC"/>
    <a:srgbClr val="FF6600"/>
    <a:srgbClr val="92D050"/>
    <a:srgbClr val="AAEFD1"/>
    <a:srgbClr val="FF99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>
        <p:scale>
          <a:sx n="230" d="100"/>
          <a:sy n="230" d="100"/>
        </p:scale>
        <p:origin x="-2304" y="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538125" y="2158375"/>
                <a:ext cx="172698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𝑎𝑥𝑃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𝑏𝑦𝑃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𝑎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25" y="2158375"/>
                <a:ext cx="172698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08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平行四辺形 16"/>
          <p:cNvSpPr/>
          <p:nvPr/>
        </p:nvSpPr>
        <p:spPr>
          <a:xfrm rot="657628">
            <a:off x="1034430" y="2045498"/>
            <a:ext cx="1689639" cy="708864"/>
          </a:xfrm>
          <a:prstGeom prst="parallelogram">
            <a:avLst>
              <a:gd name="adj" fmla="val 89274"/>
            </a:avLst>
          </a:prstGeom>
          <a:solidFill>
            <a:srgbClr val="D9D9D9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883150" y="2582151"/>
            <a:ext cx="1656184" cy="495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968624" y="1638097"/>
            <a:ext cx="0" cy="100150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39334" y="2448610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𝑦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34" y="2448610"/>
                <a:ext cx="285613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222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608119" y="2675112"/>
                <a:ext cx="54226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𝑥𝑃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 0, 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119" y="2675112"/>
                <a:ext cx="542261" cy="276999"/>
              </a:xfrm>
              <a:prstGeom prst="rect">
                <a:avLst/>
              </a:prstGeom>
              <a:blipFill rotWithShape="1">
                <a:blip r:embed="rId4"/>
                <a:stretch>
                  <a:fillRect r="-41573" b="-1333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>
            <a:off x="969390" y="2582151"/>
            <a:ext cx="993880" cy="50795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961345" y="2952111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𝑥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45" y="2952111"/>
                <a:ext cx="2856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56982" y="1355254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𝑧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2" y="1355254"/>
                <a:ext cx="2856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>
            <a:off x="979272" y="2586685"/>
            <a:ext cx="623958" cy="12800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1603230" y="2725609"/>
            <a:ext cx="0" cy="175036"/>
          </a:xfrm>
          <a:prstGeom prst="straightConnector1">
            <a:avLst/>
          </a:prstGeom>
          <a:ln w="3175">
            <a:solidFill>
              <a:schemeClr val="tx1"/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969390" y="2234286"/>
            <a:ext cx="496519" cy="34789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1472335" y="2240981"/>
            <a:ext cx="9739" cy="341174"/>
          </a:xfrm>
          <a:prstGeom prst="straightConnector1">
            <a:avLst/>
          </a:prstGeom>
          <a:ln w="3175">
            <a:solidFill>
              <a:schemeClr val="tx1"/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83150" y="1907232"/>
                <a:ext cx="54226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(0, 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𝑦𝑃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 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50" y="1907232"/>
                <a:ext cx="54226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42697" b="-1333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267897" y="1745872"/>
                <a:ext cx="1062020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𝑎𝑥𝑃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𝑏𝑦𝑃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97" y="1745872"/>
                <a:ext cx="106202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108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85800" y="2599053"/>
                <a:ext cx="54226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(0, 0,0)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2599053"/>
                <a:ext cx="542261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6854" b="-108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1309215" y="2079741"/>
            <a:ext cx="360874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pPr/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・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438806" y="2570545"/>
            <a:ext cx="271130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pPr/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・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606284" y="1909221"/>
            <a:ext cx="271130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pPr/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・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606284" y="2062960"/>
            <a:ext cx="271130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pPr/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・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2015-04-17T06:54:07Z</dcterms:modified>
</cp:coreProperties>
</file>