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5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709936" y="2159609"/>
            <a:ext cx="648072" cy="923837"/>
            <a:chOff x="1781944" y="2159609"/>
            <a:chExt cx="648072" cy="923837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81944" y="2296008"/>
              <a:ext cx="648072" cy="787438"/>
              <a:chOff x="1853952" y="2296008"/>
              <a:chExt cx="648072" cy="787438"/>
            </a:xfrm>
          </p:grpSpPr>
          <p:sp>
            <p:nvSpPr>
              <p:cNvPr id="13" name="五角形 12"/>
              <p:cNvSpPr/>
              <p:nvPr/>
            </p:nvSpPr>
            <p:spPr>
              <a:xfrm>
                <a:off x="1853952" y="2441236"/>
                <a:ext cx="648072" cy="642210"/>
              </a:xfrm>
              <a:prstGeom prst="pentagon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050"/>
              </a:p>
            </p:txBody>
          </p:sp>
          <p:cxnSp>
            <p:nvCxnSpPr>
              <p:cNvPr id="14" name="直線コネクタ 13"/>
              <p:cNvCxnSpPr/>
              <p:nvPr/>
            </p:nvCxnSpPr>
            <p:spPr>
              <a:xfrm flipV="1">
                <a:off x="2340428" y="2713017"/>
                <a:ext cx="89587" cy="303104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1925960" y="2723563"/>
                <a:ext cx="93340" cy="297223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円/楕円 19"/>
              <p:cNvSpPr/>
              <p:nvPr/>
            </p:nvSpPr>
            <p:spPr>
              <a:xfrm>
                <a:off x="2102634" y="2337504"/>
                <a:ext cx="162440" cy="16987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030626" y="2296008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smtClean="0"/>
                  <a:t>N</a:t>
                </a:r>
                <a:endParaRPr kumimoji="1" lang="ja-JP" altLang="en-US" sz="1050"/>
              </a:p>
            </p:txBody>
          </p:sp>
        </p:grpSp>
        <p:sp>
          <p:nvSpPr>
            <p:cNvPr id="27" name="テキスト ボックス 26"/>
            <p:cNvSpPr txBox="1"/>
            <p:nvPr/>
          </p:nvSpPr>
          <p:spPr>
            <a:xfrm>
              <a:off x="1960080" y="2159609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smtClean="0"/>
                <a:t>H</a:t>
              </a:r>
              <a:endParaRPr kumimoji="1" lang="ja-JP" altLang="en-US" sz="105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2790056" y="2723406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/>
              <a:t>=O</a:t>
            </a:r>
            <a:endParaRPr kumimoji="1" lang="ja-JP" altLang="en-US" sz="1050"/>
          </a:p>
        </p:txBody>
      </p:sp>
      <p:grpSp>
        <p:nvGrpSpPr>
          <p:cNvPr id="2" name="グループ化 1"/>
          <p:cNvGrpSpPr/>
          <p:nvPr/>
        </p:nvGrpSpPr>
        <p:grpSpPr>
          <a:xfrm>
            <a:off x="485800" y="2436900"/>
            <a:ext cx="677928" cy="584421"/>
            <a:chOff x="1002015" y="2436900"/>
            <a:chExt cx="677928" cy="584421"/>
          </a:xfrm>
        </p:grpSpPr>
        <p:sp>
          <p:nvSpPr>
            <p:cNvPr id="3" name="六角形 2"/>
            <p:cNvSpPr/>
            <p:nvPr/>
          </p:nvSpPr>
          <p:spPr>
            <a:xfrm rot="1892118">
              <a:off x="1002015" y="2436900"/>
              <a:ext cx="677928" cy="584421"/>
            </a:xfrm>
            <a:prstGeom prst="hexagon">
              <a:avLst>
                <a:gd name="adj" fmla="val 30357"/>
                <a:gd name="vf" fmla="val 115470"/>
              </a:avLst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cxnSp>
          <p:nvCxnSpPr>
            <p:cNvPr id="29" name="直線コネクタ 28"/>
            <p:cNvCxnSpPr/>
            <p:nvPr/>
          </p:nvCxnSpPr>
          <p:spPr>
            <a:xfrm rot="10800000">
              <a:off x="1117543" y="2606604"/>
              <a:ext cx="0" cy="258445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336554" y="2462502"/>
              <a:ext cx="237450" cy="150069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1322615" y="2868386"/>
              <a:ext cx="229618" cy="12518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3491292" y="272340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/>
              <a:t>=SO</a:t>
            </a:r>
            <a:r>
              <a:rPr lang="en-US" altLang="ja-JP" sz="1050" baseline="-25000" smtClean="0"/>
              <a:t>2</a:t>
            </a:r>
            <a:endParaRPr kumimoji="1" lang="ja-JP" altLang="en-US" sz="1050" baseline="-25000"/>
          </a:p>
        </p:txBody>
      </p:sp>
    </p:spTree>
    <p:extLst>
      <p:ext uri="{BB962C8B-B14F-4D97-AF65-F5344CB8AC3E}">
        <p14:creationId xmlns:p14="http://schemas.microsoft.com/office/powerpoint/2010/main" val="3643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2015-04-17T06:51:24Z</dcterms:modified>
</cp:coreProperties>
</file>