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1"/>
  </p:sldMasterIdLst>
  <p:notesMasterIdLst>
    <p:notesMasterId r:id="rId3"/>
  </p:notesMasterIdLst>
  <p:handoutMasterIdLst>
    <p:handoutMasterId r:id="rId4"/>
  </p:handoutMasterIdLst>
  <p:sldIdLst>
    <p:sldId id="626" r:id="rId2"/>
  </p:sldIdLst>
  <p:sldSz cx="4572000" cy="3430588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228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685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11430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13716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16002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18288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626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D8EC"/>
    <a:srgbClr val="000000"/>
    <a:srgbClr val="FF3300"/>
    <a:srgbClr val="FFCCCC"/>
    <a:srgbClr val="FF6600"/>
    <a:srgbClr val="92D050"/>
    <a:srgbClr val="AAEFD1"/>
    <a:srgbClr val="FF9900"/>
    <a:srgbClr val="6699FF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06" autoAdjust="0"/>
    <p:restoredTop sz="86585" autoAdjust="0"/>
  </p:normalViewPr>
  <p:slideViewPr>
    <p:cSldViewPr>
      <p:cViewPr>
        <p:scale>
          <a:sx n="230" d="100"/>
          <a:sy n="230" d="100"/>
        </p:scale>
        <p:origin x="-2304" y="-58"/>
      </p:cViewPr>
      <p:guideLst>
        <p:guide orient="horz" pos="1081"/>
        <p:guide pos="1440"/>
      </p:guideLst>
    </p:cSldViewPr>
  </p:slideViewPr>
  <p:outlineViewPr>
    <p:cViewPr>
      <p:scale>
        <a:sx n="33" d="100"/>
        <a:sy n="33" d="100"/>
      </p:scale>
      <p:origin x="0" y="453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84"/>
    </p:cViewPr>
  </p:sorterViewPr>
  <p:notesViewPr>
    <p:cSldViewPr>
      <p:cViewPr varScale="1">
        <p:scale>
          <a:sx n="65" d="100"/>
          <a:sy n="65" d="100"/>
        </p:scale>
        <p:origin x="-2189" y="-74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6763"/>
            <a:ext cx="5118100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2286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4572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6858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9144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11430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2900" y="1065706"/>
            <a:ext cx="3886200" cy="73535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1944000"/>
            <a:ext cx="3200400" cy="8767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8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43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00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63830B-0B15-4B91-A674-D2849DB6E4F2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9179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299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28600" y="137382"/>
            <a:ext cx="4114800" cy="571765"/>
          </a:xfrm>
          <a:prstGeom prst="rect">
            <a:avLst/>
          </a:prstGeom>
        </p:spPr>
        <p:txBody>
          <a:bodyPr vert="horz" lIns="45720" tIns="22860" rIns="45720" bIns="2286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0" y="800471"/>
            <a:ext cx="4114800" cy="2264030"/>
          </a:xfrm>
          <a:prstGeom prst="rect">
            <a:avLst/>
          </a:prstGeom>
        </p:spPr>
        <p:txBody>
          <a:bodyPr vert="horz" lIns="45720" tIns="22860" rIns="45720" bIns="2286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228600" y="3179647"/>
            <a:ext cx="1066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62100" y="3179647"/>
            <a:ext cx="1447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276600" y="3179647"/>
            <a:ext cx="1066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084A49-2260-48BB-8132-198B5EF8BFCC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9084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kumimoji="1"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indent="-142875" algn="l" defTabSz="4572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 descr="画面の領域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751" y="2130038"/>
            <a:ext cx="878377" cy="877262"/>
          </a:xfrm>
          <a:prstGeom prst="rect">
            <a:avLst/>
          </a:prstGeom>
        </p:spPr>
      </p:pic>
      <p:pic>
        <p:nvPicPr>
          <p:cNvPr id="4" name="図 3" descr="画面の領域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395" y="2075334"/>
            <a:ext cx="720080" cy="512334"/>
          </a:xfrm>
          <a:prstGeom prst="rect">
            <a:avLst/>
          </a:prstGeom>
        </p:spPr>
      </p:pic>
      <p:cxnSp>
        <p:nvCxnSpPr>
          <p:cNvPr id="27" name="直線矢印コネクタ 26"/>
          <p:cNvCxnSpPr/>
          <p:nvPr/>
        </p:nvCxnSpPr>
        <p:spPr>
          <a:xfrm flipV="1">
            <a:off x="773832" y="2579392"/>
            <a:ext cx="2664296" cy="1"/>
          </a:xfrm>
          <a:prstGeom prst="straightConnector1">
            <a:avLst/>
          </a:prstGeom>
          <a:ln w="31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テキスト ボックス 41"/>
              <p:cNvSpPr txBox="1"/>
              <p:nvPr/>
            </p:nvSpPr>
            <p:spPr>
              <a:xfrm>
                <a:off x="1884622" y="1612081"/>
                <a:ext cx="780468" cy="461665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𝑦</m:t>
                      </m:r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pPr>
                        <m:e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120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  <a:p>
                <a:r>
                  <a:rPr lang="ja-JP" altLang="en-US" sz="120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> 位数</a:t>
                </a:r>
                <a:r>
                  <a:rPr lang="en-US" altLang="ja-JP" sz="120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>2</a:t>
                </a:r>
                <a:endParaRPr lang="en-US" altLang="ja-JP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42" name="テキスト ボックス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622" y="1612081"/>
                <a:ext cx="780468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0526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2923404" y="1612081"/>
                <a:ext cx="780468" cy="461665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𝑦</m:t>
                      </m:r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pPr>
                        <m:e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altLang="ja-JP" sz="120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  <a:p>
                <a:r>
                  <a:rPr lang="en-US" altLang="ja-JP" sz="120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> </a:t>
                </a:r>
                <a:r>
                  <a:rPr lang="ja-JP" altLang="en-US" sz="120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>位数</a:t>
                </a:r>
                <a:r>
                  <a:rPr lang="en-US" altLang="ja-JP" sz="120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>3</a:t>
                </a:r>
                <a:endParaRPr lang="en-US" altLang="ja-JP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3404" y="1612081"/>
                <a:ext cx="780468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0526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矢印コネクタ 29"/>
          <p:cNvCxnSpPr/>
          <p:nvPr/>
        </p:nvCxnSpPr>
        <p:spPr>
          <a:xfrm flipV="1">
            <a:off x="845840" y="2202046"/>
            <a:ext cx="639688" cy="665376"/>
          </a:xfrm>
          <a:prstGeom prst="straightConnector1">
            <a:avLst/>
          </a:prstGeom>
          <a:ln w="31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テキスト ボックス 31"/>
              <p:cNvSpPr txBox="1"/>
              <p:nvPr/>
            </p:nvSpPr>
            <p:spPr>
              <a:xfrm>
                <a:off x="845840" y="1612081"/>
                <a:ext cx="780468" cy="461665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𝑦</m:t>
                      </m:r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=</m:t>
                      </m:r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𝑥</m:t>
                      </m:r>
                    </m:oMath>
                  </m:oMathPara>
                </a14:m>
                <a:endParaRPr lang="en-US" altLang="ja-JP" sz="1200" b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  <a:p>
                <a:r>
                  <a:rPr lang="ja-JP" altLang="en-US" sz="120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> 位数</a:t>
                </a:r>
                <a:r>
                  <a:rPr lang="en-US" altLang="ja-JP" sz="120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>1</a:t>
                </a:r>
                <a:endParaRPr lang="en-US" altLang="ja-JP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32" name="テキスト ボックス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40" y="1612081"/>
                <a:ext cx="780468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0526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225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</Words>
  <Application>Microsoft Office PowerPoint</Application>
  <PresentationFormat>ユーザー設定</PresentationFormat>
  <Paragraphs>6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2015-03-22T19:08:41Z</dcterms:created>
  <dcterms:modified xsi:type="dcterms:W3CDTF">2015-04-17T07:10:57Z</dcterms:modified>
</cp:coreProperties>
</file>