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1"/>
  </p:notesMasterIdLst>
  <p:handoutMasterIdLst>
    <p:handoutMasterId r:id="rId12"/>
  </p:handoutMasterIdLst>
  <p:sldIdLst>
    <p:sldId id="552" r:id="rId2"/>
    <p:sldId id="651" r:id="rId3"/>
    <p:sldId id="652" r:id="rId4"/>
    <p:sldId id="653" r:id="rId5"/>
    <p:sldId id="654" r:id="rId6"/>
    <p:sldId id="655" r:id="rId7"/>
    <p:sldId id="656" r:id="rId8"/>
    <p:sldId id="657" r:id="rId9"/>
    <p:sldId id="650" r:id="rId10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2"/>
            <p14:sldId id="653"/>
            <p14:sldId id="654"/>
            <p14:sldId id="655"/>
            <p14:sldId id="656"/>
            <p14:sldId id="657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rumi.github.io/she-wasm/" TargetMode="External"/><Relationship Id="rId2" Type="http://schemas.openxmlformats.org/officeDocument/2006/relationships/hyperlink" Target="https://github.com/herumi/ahe-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rtualsecureplatform.github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r>
              <a:rPr lang="en-US" altLang="ja-JP" sz="2400"/>
              <a:t>, ZKP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ABBA86-66C7-47ED-AC7A-30B16DD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EF0EE0-8A60-487C-8C50-E7350CE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4C49DF-BF38-47D9-81C3-BB2FFC6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endParaRPr kumimoji="1" lang="en-US" altLang="ja-JP"/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サーバでエッジ強調処理をしてクライアントに戻す</a:t>
            </a:r>
            <a:endParaRPr kumimoji="1" lang="en-US" altLang="ja-JP"/>
          </a:p>
          <a:p>
            <a:pPr lvl="1"/>
            <a:r>
              <a:rPr kumimoji="1" lang="ja-JP" altLang="en-US"/>
              <a:t>クライアントで復号</a:t>
            </a:r>
            <a:endParaRPr kumimoji="1" lang="en-US" altLang="ja-JP"/>
          </a:p>
          <a:p>
            <a:pPr lvl="1"/>
            <a:r>
              <a:rPr lang="en-US" altLang="ja-JP">
                <a:hlinkClick r:id="rId2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3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FHE</a:t>
            </a:r>
            <a:r>
              <a:rPr lang="ja-JP" altLang="en-US"/>
              <a:t>の例</a:t>
            </a:r>
            <a:r>
              <a:rPr lang="en-US" altLang="ja-JP"/>
              <a:t>(</a:t>
            </a:r>
            <a:r>
              <a:rPr lang="ja-JP" altLang="en-US"/>
              <a:t>京都大学の松岡</a:t>
            </a:r>
            <a:r>
              <a:rPr lang="en-US" altLang="ja-JP"/>
              <a:t>-</a:t>
            </a:r>
            <a:r>
              <a:rPr lang="ja-JP" altLang="en-US"/>
              <a:t>伴野</a:t>
            </a:r>
            <a:r>
              <a:rPr lang="en-US" altLang="ja-JP"/>
              <a:t>-</a:t>
            </a:r>
            <a:r>
              <a:rPr lang="ja-JP" altLang="en-US"/>
              <a:t>松本さん</a:t>
            </a:r>
            <a:r>
              <a:rPr lang="en-US" altLang="ja-JP"/>
              <a:t>)</a:t>
            </a:r>
          </a:p>
          <a:p>
            <a:pPr lvl="1"/>
            <a:r>
              <a:rPr lang="en-US" altLang="ja-JP"/>
              <a:t>FHE</a:t>
            </a:r>
            <a:r>
              <a:rPr lang="ja-JP" altLang="en-US"/>
              <a:t>を使って動作する</a:t>
            </a:r>
            <a:r>
              <a:rPr lang="en-US" altLang="ja-JP"/>
              <a:t>CPU</a:t>
            </a:r>
            <a:r>
              <a:rPr lang="ja-JP" altLang="en-US"/>
              <a:t>と</a:t>
            </a:r>
            <a:r>
              <a:rPr lang="en-US" altLang="ja-JP"/>
              <a:t>C</a:t>
            </a:r>
            <a:r>
              <a:rPr lang="ja-JP" altLang="en-US"/>
              <a:t>コンパイラ開発セット</a:t>
            </a:r>
            <a:endParaRPr lang="en-US" altLang="ja-JP"/>
          </a:p>
          <a:p>
            <a:pPr lvl="1"/>
            <a:r>
              <a:rPr lang="en-US" altLang="ja-JP">
                <a:hlinkClick r:id="rId4"/>
              </a:rPr>
              <a:t>https://virtualsecureplatform.github.io/</a:t>
            </a:r>
            <a:endParaRPr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AHE</a:t>
            </a:r>
            <a:r>
              <a:rPr kumimoji="1" lang="ja-JP" altLang="en-US"/>
              <a:t>や</a:t>
            </a:r>
            <a:r>
              <a:rPr lang="en-US" altLang="ja-JP"/>
              <a:t>2LHE</a:t>
            </a:r>
            <a:r>
              <a:rPr kumimoji="1" lang="ja-JP" altLang="en-US"/>
              <a:t>を使ったデモ</a:t>
            </a:r>
          </a:p>
        </p:txBody>
      </p:sp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複数人が強調して互いの秘密情報を教えることなく計算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5FC956-A232-4546-98C8-7C752D9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F913DC-D86A-456F-9940-94680B2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3EF9DF8-4306-43CF-B52C-26FC37CD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A3C08-B9FC-41E7-97A7-B37A91CF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6CA117-D0F0-4008-8340-3F6FB4B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暗号化通信が始まるまで</a:t>
            </a:r>
            <a:r>
              <a:rPr lang="en-US" altLang="ja-JP"/>
              <a:t>1</a:t>
            </a:r>
            <a:r>
              <a:rPr kumimoji="1" lang="ja-JP" altLang="en-US"/>
              <a:t>回やりとり</a:t>
            </a:r>
          </a:p>
          <a:p>
            <a:pPr lvl="1"/>
            <a:r>
              <a:rPr kumimoji="1" lang="en-US" altLang="ja-JP"/>
              <a:t>Application data</a:t>
            </a:r>
            <a:r>
              <a:rPr kumimoji="1" lang="ja-JP" altLang="en-US"/>
              <a:t>が送信されるまでの通信回数も</a:t>
            </a:r>
            <a:r>
              <a:rPr kumimoji="1" lang="en-US" altLang="ja-JP"/>
              <a:t>1</a:t>
            </a:r>
            <a:r>
              <a:rPr kumimoji="1" lang="ja-JP" altLang="en-US"/>
              <a:t>回減</a:t>
            </a:r>
            <a:endParaRPr kumimoji="1" lang="en-US" altLang="ja-JP"/>
          </a:p>
          <a:p>
            <a:pPr lvl="1"/>
            <a:r>
              <a:rPr lang="en-US" altLang="ja-JP"/>
              <a:t>(option) PKS</a:t>
            </a:r>
            <a:r>
              <a:rPr lang="ja-JP" altLang="en-US"/>
              <a:t>があれば</a:t>
            </a:r>
            <a:r>
              <a:rPr lang="en-US" altLang="ja-JP"/>
              <a:t>0-RTT</a:t>
            </a:r>
            <a:r>
              <a:rPr lang="ja-JP" altLang="en-US"/>
              <a:t>で暗号化通信が始まるモードも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34FCEC-557F-41C7-A171-493F1A3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2D5F864-7914-47BB-AF07-6FB0C2B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の通信プロトコル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32876-D17C-4BE9-852B-90CB96B4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7499210" cy="42429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6EB2F-57C8-4084-9153-29E660D9C924}"/>
              </a:ext>
            </a:extLst>
          </p:cNvPr>
          <p:cNvSpPr txBox="1"/>
          <p:nvPr/>
        </p:nvSpPr>
        <p:spPr>
          <a:xfrm>
            <a:off x="6112400" y="671984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p.218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EA17F-48BC-4A12-9B1A-DA8B7A3173A7}"/>
              </a:ext>
            </a:extLst>
          </p:cNvPr>
          <p:cNvSpPr txBox="1"/>
          <p:nvPr/>
        </p:nvSpPr>
        <p:spPr>
          <a:xfrm>
            <a:off x="7438465" y="1340768"/>
            <a:ext cx="1721946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KS : DH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鍵共有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のための情報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A47BF-5965-4CE8-B3E1-CD7F69226EFC}"/>
              </a:ext>
            </a:extLst>
          </p:cNvPr>
          <p:cNvSpPr txBox="1"/>
          <p:nvPr/>
        </p:nvSpPr>
        <p:spPr>
          <a:xfrm>
            <a:off x="7438465" y="1937418"/>
            <a:ext cx="153118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PKS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: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事前鍵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共有情報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6A76C4-F321-400B-9F9D-776CE425A2EB}"/>
              </a:ext>
            </a:extLst>
          </p:cNvPr>
          <p:cNvSpPr txBox="1"/>
          <p:nvPr/>
        </p:nvSpPr>
        <p:spPr>
          <a:xfrm>
            <a:off x="7506984" y="2534068"/>
            <a:ext cx="1569660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暗号化始まる</a:t>
            </a:r>
          </a:p>
        </p:txBody>
      </p:sp>
    </p:spTree>
    <p:extLst>
      <p:ext uri="{BB962C8B-B14F-4D97-AF65-F5344CB8AC3E}">
        <p14:creationId xmlns:p14="http://schemas.microsoft.com/office/powerpoint/2010/main" val="790664289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画面に合わせる 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暗認本読書11 準同型暗号, MPC, 秘密分散, BLS署名, ZKP</vt:lpstr>
      <vt:lpstr>準同型暗号HE(Homomorphic Encryption)</vt:lpstr>
      <vt:lpstr>完全準同型暗号FHE(Fully HE)</vt:lpstr>
      <vt:lpstr>準同型暗号のレベル</vt:lpstr>
      <vt:lpstr>AHEや2LHEを使ったデモ</vt:lpstr>
      <vt:lpstr>秘密計算</vt:lpstr>
      <vt:lpstr>モデル</vt:lpstr>
      <vt:lpstr>秘密分散</vt:lpstr>
      <vt:lpstr>TLS 1.3の通信プロトコル(再掲)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2021-11-28T05:32:11Z</dcterms:modified>
</cp:coreProperties>
</file>