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18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DKG, </a:t>
            </a:r>
            <a:r>
              <a:rPr lang="ja-JP" altLang="en-US" sz="2400"/>
              <a:t>ペアリング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2021/12/9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2C15C-E404-405A-9B8E-9439E31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3B38BC-F908-429B-B436-1F80709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54826-4ACA-4D1D-AEBF-2DFDBF0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B23606-749D-4694-9256-B4641DB0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3FC9F6-F476-4191-AF9F-976211D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1AF87E-9C27-4031-9A62-0137918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FB049-66C2-4CA4-AD15-E47CF7CC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55491-D3BB-4C15-929A-8D30AB3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379F2-992A-4629-A89C-18CC69BF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454073-AF63-4E13-811E-D978F59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6DD741-E6AE-4557-992A-4F63B25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D11B04-702A-46F1-849E-DC2A233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CFDB3-CFC0-4010-B682-7EB63EA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4082A-62AA-4CF3-96BE-E2D9CBE4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複数人が協調して互いの秘密情報を教えることなく計算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3FE149-4097-476F-925A-786724F1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34560-83F9-42DB-8176-7BDCA77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B2F6D-A341-4BF0-AF83-8D0C65EC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1579</Words>
  <Application>Microsoft Office PowerPoint</Application>
  <PresentationFormat>画面に合わせる (4:3)</PresentationFormat>
  <Paragraphs>215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暗認本読書会11 準同型暗号, MPC, 秘密分散, DKG, ペアリング, BLS署名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2021-12-09T09:11:24Z</dcterms:modified>
</cp:coreProperties>
</file>