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1053</Words>
  <Application>Microsoft Office PowerPoint</Application>
  <PresentationFormat>画面に合わせる (4:3)</PresentationFormat>
  <Paragraphs>150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2021-12-04T09:41:15Z</dcterms:modified>
</cp:coreProperties>
</file>