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D21A9-D2BA-2CE8-BFB5-965A7652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C65DED-B676-FB67-F729-CEAE363A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334D28-520C-745C-C6BE-5D1F4D6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F398FC-74DE-1EF5-1168-9BF588E7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8936D-78CE-88B1-8260-F6FBE09C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57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C7840-3D79-B343-FDCD-C4C377DE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E787EF-F142-08F7-CFF0-509012F4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B1025-9773-2FA5-0D03-08BB1775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74914-067D-9F95-DBEA-AB8BAF60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1CBA6-6BD5-295E-803C-B0C9A9CA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0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3DD43B-5BB9-BAF0-9CBB-1D5CD1964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0474E8-79B8-53CE-48D1-314F85C7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0B65C-2CC6-9B2C-7384-04F2BB5B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2B5B3-8D73-8307-6A8C-636F123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93B47-4735-A281-6568-38806E3B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4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421C6-95F1-7CCB-200C-96BACD34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2D053-22A0-1272-F32D-4BBC4EE7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0933-9A35-CA7A-FB7D-457510F3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B7823-C549-3C0E-FCF3-6EFA05C4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2EC7F-3E28-1FF2-89D6-9320A452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9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9D167-A7F6-8748-9EE3-87625F7E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AAFE48-4190-0DD2-6AA1-452E876B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65677-0251-66FD-08AC-881E198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BA4FE-D3A9-C12D-E2D3-012B34EA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7072D9-399A-E3E7-6E6D-050E353D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DC655-C201-D1BE-FF63-1463A89F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CAB4F-B98C-7AEB-713C-40C594009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EFFE6D-5CEE-0A1F-2D67-A621F8F9C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48BAE5-EDC4-41C3-DA8B-8AE78A24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9B31B9-BF82-B846-A4DF-AB7B2FB5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65D6D3-A652-8E67-5BBE-7F8C6E19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41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17E43-BA13-3FBE-F7EC-4AD50F11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A66388-D639-E958-80C4-1A0685B8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8C289F-C27F-EDED-35FA-3DF554D58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293CD6-5289-B4B0-B63D-4F5100DD3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742676-C164-CCE9-84CA-F82230391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1AF8D1-66B0-F6BF-43BE-DB8ABF20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2E6C00-4AAD-753C-6749-EDB6B7FE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DD06B5-7246-3689-CE5D-3E04F47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9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D93D4-0C22-99C6-21C4-0495F90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CF6F99-35A5-7B08-9EDF-53746EE3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3C8B63-1044-2B1D-5244-D7741DB6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BDB63E-447E-18B0-0D78-054D89C0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19B711-4E20-F491-C446-7FFE334A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4777BD-2382-1C5F-F1DB-BB6CB6F1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9890D-D811-04D2-8E27-1EB547E1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1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32130-2619-FF15-D15D-5BC7606C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041F6D-88EE-8BD3-4F5A-D38FA06E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9A356E-FBFA-51B4-8729-11DCAE76A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F47F3E-BAF5-4628-50DB-9CA90E95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557DDF-1F04-3021-DFCB-2788D10E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25E97A-9543-BFE0-572D-8DFBAD9B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1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F5B7B-0568-5B3D-29BB-8DBA2272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B29B3D-A384-A6D8-8BBC-614600D09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82A6CA-EE2C-4DC5-D774-DD87CE87F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2116B-11BA-AE85-BE08-C4F666ED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2691BE-2FF5-6608-0FAB-5755725A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7949D0-0A7A-C346-8DEA-CEBEA8D0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39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01DE6D-46F2-6012-7ECE-0BD5374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F7A1A8-EE62-F6E1-8B1B-9D7CE9B8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F79F1-4D3F-6534-C797-EDF80E903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CE2B-FA62-43F9-854B-DCE014D6F437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86444-90A9-5CC9-2371-30038A579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429F9-D336-F1E3-C421-BAC0E1E9E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BC73-63F8-414C-97E1-A7A4D40D7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F829D522-2A72-23B6-BB07-16CE36B3CBAB}"/>
              </a:ext>
            </a:extLst>
          </p:cNvPr>
          <p:cNvSpPr/>
          <p:nvPr/>
        </p:nvSpPr>
        <p:spPr>
          <a:xfrm>
            <a:off x="4052621" y="1864660"/>
            <a:ext cx="1944000" cy="19440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ABFA6C3-2E64-34D5-47BD-75AEC545F666}"/>
                  </a:ext>
                </a:extLst>
              </p:cNvPr>
              <p:cNvSpPr txBox="1"/>
              <p:nvPr/>
            </p:nvSpPr>
            <p:spPr>
              <a:xfrm>
                <a:off x="5996621" y="2651994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ABFA6C3-2E64-34D5-47BD-75AEC545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621" y="2651994"/>
                <a:ext cx="378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5AE4216-41CC-FBE4-F2E3-806041E0841A}"/>
                  </a:ext>
                </a:extLst>
              </p:cNvPr>
              <p:cNvSpPr txBox="1"/>
              <p:nvPr/>
            </p:nvSpPr>
            <p:spPr>
              <a:xfrm>
                <a:off x="5717371" y="1825986"/>
                <a:ext cx="1080616" cy="504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5AE4216-41CC-FBE4-F2E3-806041E0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71" y="1825986"/>
                <a:ext cx="1080616" cy="504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7BAE23-2513-2040-071B-BCD6EE9E4591}"/>
                  </a:ext>
                </a:extLst>
              </p:cNvPr>
              <p:cNvSpPr txBox="1"/>
              <p:nvPr/>
            </p:nvSpPr>
            <p:spPr>
              <a:xfrm>
                <a:off x="4868751" y="14675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7BAE23-2513-2040-071B-BCD6EE9E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51" y="1467576"/>
                <a:ext cx="47961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11AC49-53AC-7775-F7D6-C163C807E764}"/>
                  </a:ext>
                </a:extLst>
              </p:cNvPr>
              <p:cNvSpPr txBox="1"/>
              <p:nvPr/>
            </p:nvSpPr>
            <p:spPr>
              <a:xfrm>
                <a:off x="4020131" y="1819164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11AC49-53AC-7775-F7D6-C163C807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31" y="1819164"/>
                <a:ext cx="47961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70E4B9E-5BA6-A50F-D934-61440DE72DA4}"/>
                  </a:ext>
                </a:extLst>
              </p:cNvPr>
              <p:cNvSpPr txBox="1"/>
              <p:nvPr/>
            </p:nvSpPr>
            <p:spPr>
              <a:xfrm>
                <a:off x="3067656" y="2651994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70E4B9E-5BA6-A50F-D934-61440DE7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56" y="2651994"/>
                <a:ext cx="108234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72C1794-C07C-B0B9-26E9-0E3DD52A6665}"/>
                  </a:ext>
                </a:extLst>
              </p:cNvPr>
              <p:cNvSpPr txBox="1"/>
              <p:nvPr/>
            </p:nvSpPr>
            <p:spPr>
              <a:xfrm>
                <a:off x="3910195" y="3532528"/>
                <a:ext cx="47961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72C1794-C07C-B0B9-26E9-0E3DD52A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95" y="3532528"/>
                <a:ext cx="479618" cy="372410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71CF605-8B30-E643-0CDD-7E49B2E6E0E6}"/>
                  </a:ext>
                </a:extLst>
              </p:cNvPr>
              <p:cNvSpPr txBox="1"/>
              <p:nvPr/>
            </p:nvSpPr>
            <p:spPr>
              <a:xfrm>
                <a:off x="4809876" y="3847334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71CF605-8B30-E643-0CDD-7E49B2E6E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76" y="3847334"/>
                <a:ext cx="47961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八角形 6">
            <a:extLst>
              <a:ext uri="{FF2B5EF4-FFF2-40B4-BE49-F238E27FC236}">
                <a16:creationId xmlns:a16="http://schemas.microsoft.com/office/drawing/2014/main" id="{A456CFC1-8E64-89F5-5FA0-49D9ACF6F5AD}"/>
              </a:ext>
            </a:extLst>
          </p:cNvPr>
          <p:cNvSpPr/>
          <p:nvPr/>
        </p:nvSpPr>
        <p:spPr>
          <a:xfrm rot="1387066">
            <a:off x="4137221" y="1949260"/>
            <a:ext cx="1774800" cy="1774800"/>
          </a:xfrm>
          <a:prstGeom prst="octagon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54B4943-11DC-D38D-9874-407A38AAA7A0}"/>
                  </a:ext>
                </a:extLst>
              </p:cNvPr>
              <p:cNvSpPr txBox="1"/>
              <p:nvPr/>
            </p:nvSpPr>
            <p:spPr>
              <a:xfrm>
                <a:off x="5659429" y="347800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54B4943-11DC-D38D-9874-407A38AA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429" y="3478002"/>
                <a:ext cx="47961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5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MITSUNARI Shigeo</dc:creator>
  <cp:lastModifiedBy>MITSUNARI Shigeo</cp:lastModifiedBy>
  <cp:revision>3</cp:revision>
  <dcterms:created xsi:type="dcterms:W3CDTF">2023-07-22T03:27:34Z</dcterms:created>
  <dcterms:modified xsi:type="dcterms:W3CDTF">2023-07-31T00:12:33Z</dcterms:modified>
</cp:coreProperties>
</file>