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97" d="100"/>
          <a:sy n="97" d="100"/>
        </p:scale>
        <p:origin x="84" y="16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60217E-983B-D410-6806-930B2EC2C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1097EA6-E238-20C6-51E7-A05ABEE6E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62B91F-CC49-A13E-D068-A7A387851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325BC-99CF-4AC7-9536-53856FEE0A32}" type="datetimeFigureOut">
              <a:rPr kumimoji="1" lang="ja-JP" altLang="en-US" smtClean="0"/>
              <a:t>2023/6/16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6F5652-D712-A54E-E70F-35A893053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5F24B5-316B-912F-C103-0F5B33415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E114-C7DE-431F-8F25-3E137193F1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887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4848F1-B6A1-B209-D4E8-1B562F563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156E2A1-C447-3118-89B7-809DB4A78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07C2C0-E8A3-31E3-0A28-C8633244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325BC-99CF-4AC7-9536-53856FEE0A32}" type="datetimeFigureOut">
              <a:rPr kumimoji="1" lang="ja-JP" altLang="en-US" smtClean="0"/>
              <a:t>2023/6/16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B29DD3-3D74-F412-07A1-819BB179A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605EB0-98D5-954F-B6CA-AEA08D31C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E114-C7DE-431F-8F25-3E137193F1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7422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4AD4053-B9FC-46AB-2B36-C2C524B3EA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502C8D2-8813-3342-2D3F-A15D0DC53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E5BF85-AEAB-A479-07DA-FD46642A8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325BC-99CF-4AC7-9536-53856FEE0A32}" type="datetimeFigureOut">
              <a:rPr kumimoji="1" lang="ja-JP" altLang="en-US" smtClean="0"/>
              <a:t>2023/6/16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FB5D04-CE28-D7CB-7138-C90EF697B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112E36-DCC2-9BB0-DD35-4CC27DD7A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E114-C7DE-431F-8F25-3E137193F1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389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7BE5C0-99D1-6FED-4B3E-A30E9BEB0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F24433-23CF-F275-FC56-12EAC58C0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CB9AE7-EDD9-1113-03F8-A700A300F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325BC-99CF-4AC7-9536-53856FEE0A32}" type="datetimeFigureOut">
              <a:rPr kumimoji="1" lang="ja-JP" altLang="en-US" smtClean="0"/>
              <a:t>2023/6/16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133EDC-5CF6-48F0-071A-1D1CF20E0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D149DF-B28E-7873-10FA-62097ABCC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E114-C7DE-431F-8F25-3E137193F1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457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96DE51-E9CE-F2DA-7D20-A45B3E796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E0980D-D517-7C38-97D5-CFF4CF9DA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AC6D75-D550-F4C3-8744-8C74FC2C0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325BC-99CF-4AC7-9536-53856FEE0A32}" type="datetimeFigureOut">
              <a:rPr kumimoji="1" lang="ja-JP" altLang="en-US" smtClean="0"/>
              <a:t>2023/6/16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01F374-98DD-5A3B-434D-87003C14F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5FABE2-6475-61F2-BE5E-A7845D93F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E114-C7DE-431F-8F25-3E137193F1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1824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78703A-09A7-7891-BA77-3D740541C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D9A70C-31D6-F8BB-C39E-54944396BE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E4625E5-27A5-547F-18BE-B69852C15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1F9E2B-A545-0EF2-0822-D1B9280B2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325BC-99CF-4AC7-9536-53856FEE0A32}" type="datetimeFigureOut">
              <a:rPr kumimoji="1" lang="ja-JP" altLang="en-US" smtClean="0"/>
              <a:t>2023/6/16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4D979D-2C66-CBCB-0E70-BBF36EFB7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032E0C-1771-ABB8-7935-6EAB2D15B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E114-C7DE-431F-8F25-3E137193F1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736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E2326E-4917-C5D6-3E69-42B9043CC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55A88D-3FB5-A685-D075-BFF07B1A0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13CC993-03A7-9ABC-DF69-A51145090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80BE0AF-2928-0DBC-5D43-AF70CB023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C8DB248-409A-C7C3-4CFE-3DCDA82AD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D5EA22C-B5F5-8CE0-381C-E17565771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325BC-99CF-4AC7-9536-53856FEE0A32}" type="datetimeFigureOut">
              <a:rPr kumimoji="1" lang="ja-JP" altLang="en-US" smtClean="0"/>
              <a:t>2023/6/16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CB3C5F4-AF45-77BF-5A16-2191F2B99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C38B9D9-12F5-ED44-9E00-20DB81C5F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E114-C7DE-431F-8F25-3E137193F1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748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BA4201-1074-7FC4-36CE-FEF94843F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20C194A-9D75-67AF-703F-3AA2EE2D8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325BC-99CF-4AC7-9536-53856FEE0A32}" type="datetimeFigureOut">
              <a:rPr kumimoji="1" lang="ja-JP" altLang="en-US" smtClean="0"/>
              <a:t>2023/6/16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0CC3F16-0686-3670-8B30-137B0AB37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9245724-7314-6037-104C-6AA1BC441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E114-C7DE-431F-8F25-3E137193F1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3955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8F4FF03-1B4E-5DCF-CE64-0EB7A6F1F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325BC-99CF-4AC7-9536-53856FEE0A32}" type="datetimeFigureOut">
              <a:rPr kumimoji="1" lang="ja-JP" altLang="en-US" smtClean="0"/>
              <a:t>2023/6/16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1FCC98D-2A78-75D6-9351-8EA01DD1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6EABB60-C553-9399-6C06-E92F2C28A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E114-C7DE-431F-8F25-3E137193F1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6530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929BC0-93D4-F33D-4CCA-7CE893A9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F04155-84E2-E007-0F05-3514C0ED5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89E3269-3207-BBC8-6BEB-46D89CCEE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B3FA1F6-3564-FC90-E135-EF17EEF15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325BC-99CF-4AC7-9536-53856FEE0A32}" type="datetimeFigureOut">
              <a:rPr kumimoji="1" lang="ja-JP" altLang="en-US" smtClean="0"/>
              <a:t>2023/6/16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A3ED978-79EF-A193-710A-32B8CD071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A50D31-DB2D-2682-94AC-1FF6F42C3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E114-C7DE-431F-8F25-3E137193F1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5498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99BC7D-C19A-0016-2F9C-90190C908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21FCF9C-CFE6-0533-359B-97BC77A4BD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93B1771-7AAF-39EC-A90B-75D5B3E83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163A30-8320-1503-0B47-DFB110080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325BC-99CF-4AC7-9536-53856FEE0A32}" type="datetimeFigureOut">
              <a:rPr kumimoji="1" lang="ja-JP" altLang="en-US" smtClean="0"/>
              <a:t>2023/6/16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9915B4A-25C7-8E58-F246-A249DC4B4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6FF7BE-A75C-6F22-92BD-AE7850816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E114-C7DE-431F-8F25-3E137193F1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221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E625D43-8C37-6E94-B148-18ED62EC3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869BD5-BDC3-192D-27DB-F659F84E2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FE1A45-4EC2-9D37-099E-D0857A8BD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325BC-99CF-4AC7-9536-53856FEE0A32}" type="datetimeFigureOut">
              <a:rPr kumimoji="1" lang="ja-JP" altLang="en-US" smtClean="0"/>
              <a:t>2023/6/16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33780E-194D-2C5B-0780-C10A1DA13D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69E39C-54B1-63B6-E04E-25F7478FE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9E114-C7DE-431F-8F25-3E137193F1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351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889C6745-1C7A-DE7B-743E-77D925BE1089}"/>
              </a:ext>
            </a:extLst>
          </p:cNvPr>
          <p:cNvGrpSpPr/>
          <p:nvPr/>
        </p:nvGrpSpPr>
        <p:grpSpPr>
          <a:xfrm>
            <a:off x="971085" y="979281"/>
            <a:ext cx="6107288" cy="1238853"/>
            <a:chOff x="-514634" y="1130578"/>
            <a:chExt cx="6211543" cy="12388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正方形/長方形 3">
                  <a:extLst>
                    <a:ext uri="{FF2B5EF4-FFF2-40B4-BE49-F238E27FC236}">
                      <a16:creationId xmlns:a16="http://schemas.microsoft.com/office/drawing/2014/main" id="{2A9207C0-2661-98BA-2FCA-5EFCF58B14DD}"/>
                    </a:ext>
                  </a:extLst>
                </p:cNvPr>
                <p:cNvSpPr/>
                <p:nvPr/>
              </p:nvSpPr>
              <p:spPr>
                <a:xfrm>
                  <a:off x="1998321" y="1913467"/>
                  <a:ext cx="652786" cy="38897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kumimoji="1" lang="ja-JP" altLang="en-US" sz="28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正方形/長方形 3">
                  <a:extLst>
                    <a:ext uri="{FF2B5EF4-FFF2-40B4-BE49-F238E27FC236}">
                      <a16:creationId xmlns:a16="http://schemas.microsoft.com/office/drawing/2014/main" id="{2A9207C0-2661-98BA-2FCA-5EFCF58B14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8321" y="1913467"/>
                  <a:ext cx="652786" cy="38897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正方形/長方形 4">
                  <a:extLst>
                    <a:ext uri="{FF2B5EF4-FFF2-40B4-BE49-F238E27FC236}">
                      <a16:creationId xmlns:a16="http://schemas.microsoft.com/office/drawing/2014/main" id="{512B375B-7566-BEE9-5871-0E5907F9F64A}"/>
                    </a:ext>
                  </a:extLst>
                </p:cNvPr>
                <p:cNvSpPr/>
                <p:nvPr/>
              </p:nvSpPr>
              <p:spPr>
                <a:xfrm>
                  <a:off x="2651108" y="1913467"/>
                  <a:ext cx="1098590" cy="38897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28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正方形/長方形 4">
                  <a:extLst>
                    <a:ext uri="{FF2B5EF4-FFF2-40B4-BE49-F238E27FC236}">
                      <a16:creationId xmlns:a16="http://schemas.microsoft.com/office/drawing/2014/main" id="{512B375B-7566-BEE9-5871-0E5907F9F6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1108" y="1913467"/>
                  <a:ext cx="1098590" cy="38897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正方形/長方形 5">
                  <a:extLst>
                    <a:ext uri="{FF2B5EF4-FFF2-40B4-BE49-F238E27FC236}">
                      <a16:creationId xmlns:a16="http://schemas.microsoft.com/office/drawing/2014/main" id="{E10AFF2F-1882-5F41-DF8C-D1B68B693A25}"/>
                    </a:ext>
                  </a:extLst>
                </p:cNvPr>
                <p:cNvSpPr/>
                <p:nvPr/>
              </p:nvSpPr>
              <p:spPr>
                <a:xfrm>
                  <a:off x="3749696" y="1913467"/>
                  <a:ext cx="1947213" cy="38897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kumimoji="1" lang="ja-JP" altLang="en-US" sz="28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正方形/長方形 5">
                  <a:extLst>
                    <a:ext uri="{FF2B5EF4-FFF2-40B4-BE49-F238E27FC236}">
                      <a16:creationId xmlns:a16="http://schemas.microsoft.com/office/drawing/2014/main" id="{E10AFF2F-1882-5F41-DF8C-D1B68B693A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9696" y="1913467"/>
                  <a:ext cx="1947213" cy="38897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297CC8F1-266A-1956-109A-70D0571E4037}"/>
                    </a:ext>
                  </a:extLst>
                </p:cNvPr>
                <p:cNvSpPr txBox="1"/>
                <p:nvPr/>
              </p:nvSpPr>
              <p:spPr>
                <a:xfrm>
                  <a:off x="-514634" y="1846211"/>
                  <a:ext cx="56574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297CC8F1-266A-1956-109A-70D0571E40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14634" y="1846211"/>
                  <a:ext cx="565743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右中かっこ 9">
              <a:extLst>
                <a:ext uri="{FF2B5EF4-FFF2-40B4-BE49-F238E27FC236}">
                  <a16:creationId xmlns:a16="http://schemas.microsoft.com/office/drawing/2014/main" id="{7606474B-75B7-8D91-4D52-6723D49649AF}"/>
                </a:ext>
              </a:extLst>
            </p:cNvPr>
            <p:cNvSpPr/>
            <p:nvPr/>
          </p:nvSpPr>
          <p:spPr>
            <a:xfrm rot="16200000">
              <a:off x="3131703" y="1228351"/>
              <a:ext cx="192545" cy="1043440"/>
            </a:xfrm>
            <a:prstGeom prst="rightBrac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右中かっこ 10">
              <a:extLst>
                <a:ext uri="{FF2B5EF4-FFF2-40B4-BE49-F238E27FC236}">
                  <a16:creationId xmlns:a16="http://schemas.microsoft.com/office/drawing/2014/main" id="{DFEF4641-980F-5CFB-574A-298C28698E10}"/>
                </a:ext>
              </a:extLst>
            </p:cNvPr>
            <p:cNvSpPr/>
            <p:nvPr/>
          </p:nvSpPr>
          <p:spPr>
            <a:xfrm rot="16200000">
              <a:off x="2228443" y="1423680"/>
              <a:ext cx="192544" cy="652785"/>
            </a:xfrm>
            <a:prstGeom prst="rightBrac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右中かっこ 11">
              <a:extLst>
                <a:ext uri="{FF2B5EF4-FFF2-40B4-BE49-F238E27FC236}">
                  <a16:creationId xmlns:a16="http://schemas.microsoft.com/office/drawing/2014/main" id="{CA9BF7EA-B688-E531-5F91-5AA4F2011E36}"/>
                </a:ext>
              </a:extLst>
            </p:cNvPr>
            <p:cNvSpPr/>
            <p:nvPr/>
          </p:nvSpPr>
          <p:spPr>
            <a:xfrm rot="16200000">
              <a:off x="4654605" y="808671"/>
              <a:ext cx="192544" cy="1892063"/>
            </a:xfrm>
            <a:prstGeom prst="rightBrac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4B5C7BE7-99B0-2DDE-73B0-798D59AF90A0}"/>
                    </a:ext>
                  </a:extLst>
                </p:cNvPr>
                <p:cNvSpPr txBox="1"/>
                <p:nvPr/>
              </p:nvSpPr>
              <p:spPr>
                <a:xfrm>
                  <a:off x="2041842" y="1130578"/>
                  <a:ext cx="56574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4B5C7BE7-99B0-2DDE-73B0-798D59AF90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1842" y="1130578"/>
                  <a:ext cx="565743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EE3B2FEA-8FF2-041D-3ECF-D703BAC7CB25}"/>
                    </a:ext>
                  </a:extLst>
                </p:cNvPr>
                <p:cNvSpPr txBox="1"/>
                <p:nvPr/>
              </p:nvSpPr>
              <p:spPr>
                <a:xfrm>
                  <a:off x="2962819" y="1130578"/>
                  <a:ext cx="56574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EE3B2FEA-8FF2-041D-3ECF-D703BAC7CB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2819" y="1130578"/>
                  <a:ext cx="565743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E744AB20-C61E-3CAC-8CB2-AAED3A09A558}"/>
                    </a:ext>
                  </a:extLst>
                </p:cNvPr>
                <p:cNvSpPr txBox="1"/>
                <p:nvPr/>
              </p:nvSpPr>
              <p:spPr>
                <a:xfrm>
                  <a:off x="4486480" y="1130578"/>
                  <a:ext cx="56574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E744AB20-C61E-3CAC-8CB2-AAED3A09A5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6480" y="1130578"/>
                  <a:ext cx="565743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F1889BB-5F9C-9A1B-C922-4D97C6B5C2CC}"/>
                  </a:ext>
                </a:extLst>
              </p:cNvPr>
              <p:cNvSpPr txBox="1"/>
              <p:nvPr/>
            </p:nvSpPr>
            <p:spPr>
              <a:xfrm>
                <a:off x="5203513" y="2181845"/>
                <a:ext cx="5657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F1889BB-5F9C-9A1B-C922-4D97C6B5C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513" y="2181845"/>
                <a:ext cx="56574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F3C7136B-61F2-C60B-5610-A22032155813}"/>
              </a:ext>
            </a:extLst>
          </p:cNvPr>
          <p:cNvGrpSpPr/>
          <p:nvPr/>
        </p:nvGrpSpPr>
        <p:grpSpPr>
          <a:xfrm>
            <a:off x="5159992" y="2663823"/>
            <a:ext cx="1951266" cy="633060"/>
            <a:chOff x="5100790" y="2663823"/>
            <a:chExt cx="1951266" cy="6330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正方形/長方形 6">
                  <a:extLst>
                    <a:ext uri="{FF2B5EF4-FFF2-40B4-BE49-F238E27FC236}">
                      <a16:creationId xmlns:a16="http://schemas.microsoft.com/office/drawing/2014/main" id="{9558E04E-9F91-079C-DC37-3B3A28FD9ED7}"/>
                    </a:ext>
                  </a:extLst>
                </p:cNvPr>
                <p:cNvSpPr/>
                <p:nvPr/>
              </p:nvSpPr>
              <p:spPr>
                <a:xfrm>
                  <a:off x="5104844" y="2907904"/>
                  <a:ext cx="657844" cy="38897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28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正方形/長方形 6">
                  <a:extLst>
                    <a:ext uri="{FF2B5EF4-FFF2-40B4-BE49-F238E27FC236}">
                      <a16:creationId xmlns:a16="http://schemas.microsoft.com/office/drawing/2014/main" id="{9558E04E-9F91-079C-DC37-3B3A28FD9E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4844" y="2907904"/>
                  <a:ext cx="657844" cy="38897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正方形/長方形 7">
                  <a:extLst>
                    <a:ext uri="{FF2B5EF4-FFF2-40B4-BE49-F238E27FC236}">
                      <a16:creationId xmlns:a16="http://schemas.microsoft.com/office/drawing/2014/main" id="{83F64DEE-3A40-6629-077E-21977C37D4DA}"/>
                    </a:ext>
                  </a:extLst>
                </p:cNvPr>
                <p:cNvSpPr/>
                <p:nvPr/>
              </p:nvSpPr>
              <p:spPr>
                <a:xfrm>
                  <a:off x="5762687" y="2907904"/>
                  <a:ext cx="1289369" cy="38897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0…0</m:t>
                        </m:r>
                      </m:oMath>
                    </m:oMathPara>
                  </a14:m>
                  <a:endParaRPr kumimoji="1" lang="ja-JP" altLang="en-US" sz="28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正方形/長方形 7">
                  <a:extLst>
                    <a:ext uri="{FF2B5EF4-FFF2-40B4-BE49-F238E27FC236}">
                      <a16:creationId xmlns:a16="http://schemas.microsoft.com/office/drawing/2014/main" id="{83F64DEE-3A40-6629-077E-21977C37D4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2687" y="2907904"/>
                  <a:ext cx="1289369" cy="38897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右中かっこ 16">
              <a:extLst>
                <a:ext uri="{FF2B5EF4-FFF2-40B4-BE49-F238E27FC236}">
                  <a16:creationId xmlns:a16="http://schemas.microsoft.com/office/drawing/2014/main" id="{AF0A6D6F-FA83-80A7-D401-B5A044EC615B}"/>
                </a:ext>
              </a:extLst>
            </p:cNvPr>
            <p:cNvSpPr/>
            <p:nvPr/>
          </p:nvSpPr>
          <p:spPr>
            <a:xfrm rot="16200000">
              <a:off x="5330911" y="2433702"/>
              <a:ext cx="192544" cy="652785"/>
            </a:xfrm>
            <a:prstGeom prst="rightBrac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089B44D6-861F-08D2-531C-CE2393C8D7EA}"/>
                  </a:ext>
                </a:extLst>
              </p:cNvPr>
              <p:cNvSpPr txBox="1"/>
              <p:nvPr/>
            </p:nvSpPr>
            <p:spPr>
              <a:xfrm>
                <a:off x="993341" y="2856367"/>
                <a:ext cx="24603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ja-JP" altLang="en-US" sz="2800" i="1">
                          <a:latin typeface="Cambria Math" panose="02040503050406030204" pitchFamily="18" charset="0"/>
                        </a:rPr>
                        <m:t>の</m:t>
                      </m:r>
                      <m:r>
                        <a:rPr lang="ja-JP" altLang="en-US" sz="2800" i="1" smtClean="0">
                          <a:latin typeface="Cambria Math" panose="02040503050406030204" pitchFamily="18" charset="0"/>
                        </a:rPr>
                        <m:t>近似値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089B44D6-861F-08D2-531C-CE2393C8D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341" y="2856367"/>
                <a:ext cx="2460327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19E2E9F2-2D9D-2F64-BFB9-16CDC811D3AA}"/>
              </a:ext>
            </a:extLst>
          </p:cNvPr>
          <p:cNvCxnSpPr>
            <a:cxnSpLocks/>
          </p:cNvCxnSpPr>
          <p:nvPr/>
        </p:nvCxnSpPr>
        <p:spPr>
          <a:xfrm>
            <a:off x="1279501" y="2218134"/>
            <a:ext cx="0" cy="63823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8E4580D6-4941-FA8C-2E7D-A53BFF5BE067}"/>
                  </a:ext>
                </a:extLst>
              </p:cNvPr>
              <p:cNvSpPr/>
              <p:nvPr/>
            </p:nvSpPr>
            <p:spPr>
              <a:xfrm>
                <a:off x="3440380" y="2909007"/>
                <a:ext cx="641830" cy="3889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kumimoji="1" lang="ja-JP" altLang="en-US" sz="2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8E4580D6-4941-FA8C-2E7D-A53BFF5BE0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380" y="2909007"/>
                <a:ext cx="641830" cy="38897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01E3BAE6-AAC8-14E0-620B-E552A725FF54}"/>
                  </a:ext>
                </a:extLst>
              </p:cNvPr>
              <p:cNvSpPr/>
              <p:nvPr/>
            </p:nvSpPr>
            <p:spPr>
              <a:xfrm>
                <a:off x="4082211" y="2909007"/>
                <a:ext cx="1080151" cy="3889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ja-JP" altLang="en-US" sz="2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01E3BAE6-AAC8-14E0-620B-E552A725FF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211" y="2909007"/>
                <a:ext cx="1080151" cy="38897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A53499A8-7808-3495-AA66-086297CD037E}"/>
                  </a:ext>
                </a:extLst>
              </p:cNvPr>
              <p:cNvSpPr txBox="1"/>
              <p:nvPr/>
            </p:nvSpPr>
            <p:spPr>
              <a:xfrm>
                <a:off x="1279501" y="2337195"/>
                <a:ext cx="32862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000"/>
                  <a:t>下位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23−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2000"/>
                  <a:t>ビットをマスク</a:t>
                </a: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A53499A8-7808-3495-AA66-086297CD0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501" y="2337195"/>
                <a:ext cx="3286295" cy="400110"/>
              </a:xfrm>
              <a:prstGeom prst="rect">
                <a:avLst/>
              </a:prstGeom>
              <a:blipFill>
                <a:blip r:embed="rId15"/>
                <a:stretch>
                  <a:fillRect l="-2041" t="-6061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54BD31CE-5805-6FCC-1CDD-E601ED46D40E}"/>
              </a:ext>
            </a:extLst>
          </p:cNvPr>
          <p:cNvGrpSpPr/>
          <p:nvPr/>
        </p:nvGrpSpPr>
        <p:grpSpPr>
          <a:xfrm>
            <a:off x="6148219" y="4600068"/>
            <a:ext cx="3828538" cy="388980"/>
            <a:chOff x="6148219" y="4600068"/>
            <a:chExt cx="3828538" cy="3889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正方形/長方形 29">
                  <a:extLst>
                    <a:ext uri="{FF2B5EF4-FFF2-40B4-BE49-F238E27FC236}">
                      <a16:creationId xmlns:a16="http://schemas.microsoft.com/office/drawing/2014/main" id="{89F532E3-7F23-E938-1C95-1E3C2D5B5797}"/>
                    </a:ext>
                  </a:extLst>
                </p:cNvPr>
                <p:cNvSpPr/>
                <p:nvPr/>
              </p:nvSpPr>
              <p:spPr>
                <a:xfrm>
                  <a:off x="6148219" y="4600069"/>
                  <a:ext cx="657844" cy="38897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28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正方形/長方形 29">
                  <a:extLst>
                    <a:ext uri="{FF2B5EF4-FFF2-40B4-BE49-F238E27FC236}">
                      <a16:creationId xmlns:a16="http://schemas.microsoft.com/office/drawing/2014/main" id="{89F532E3-7F23-E938-1C95-1E3C2D5B57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8219" y="4600069"/>
                  <a:ext cx="657844" cy="388979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正方形/長方形 30">
                  <a:extLst>
                    <a:ext uri="{FF2B5EF4-FFF2-40B4-BE49-F238E27FC236}">
                      <a16:creationId xmlns:a16="http://schemas.microsoft.com/office/drawing/2014/main" id="{B6786E29-E216-CF55-8E30-8F892E72BA02}"/>
                    </a:ext>
                  </a:extLst>
                </p:cNvPr>
                <p:cNvSpPr/>
                <p:nvPr/>
              </p:nvSpPr>
              <p:spPr>
                <a:xfrm>
                  <a:off x="6806063" y="4600068"/>
                  <a:ext cx="1289369" cy="38897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kumimoji="1" lang="ja-JP" altLang="en-US" sz="28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正方形/長方形 30">
                  <a:extLst>
                    <a:ext uri="{FF2B5EF4-FFF2-40B4-BE49-F238E27FC236}">
                      <a16:creationId xmlns:a16="http://schemas.microsoft.com/office/drawing/2014/main" id="{B6786E29-E216-CF55-8E30-8F892E72BA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6063" y="4600068"/>
                  <a:ext cx="1289369" cy="388979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正方形/長方形 31">
                  <a:extLst>
                    <a:ext uri="{FF2B5EF4-FFF2-40B4-BE49-F238E27FC236}">
                      <a16:creationId xmlns:a16="http://schemas.microsoft.com/office/drawing/2014/main" id="{CACDDADC-713C-5CF9-253F-5D6EEF66BA3C}"/>
                    </a:ext>
                  </a:extLst>
                </p:cNvPr>
                <p:cNvSpPr/>
                <p:nvPr/>
              </p:nvSpPr>
              <p:spPr>
                <a:xfrm>
                  <a:off x="8095432" y="4600068"/>
                  <a:ext cx="1881325" cy="38897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type m:val="lin"/>
                            <m:ctrlPr>
                              <a:rPr kumimoji="1" lang="en-US" altLang="ja-JP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kumimoji="1" lang="en-US" altLang="ja-JP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den>
                        </m:f>
                        <m: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28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正方形/長方形 31">
                  <a:extLst>
                    <a:ext uri="{FF2B5EF4-FFF2-40B4-BE49-F238E27FC236}">
                      <a16:creationId xmlns:a16="http://schemas.microsoft.com/office/drawing/2014/main" id="{CACDDADC-713C-5CF9-253F-5D6EEF66BA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5432" y="4600068"/>
                  <a:ext cx="1881325" cy="388979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7809CC11-93C1-3790-931D-0BE86A8E2D8D}"/>
              </a:ext>
            </a:extLst>
          </p:cNvPr>
          <p:cNvGrpSpPr/>
          <p:nvPr/>
        </p:nvGrpSpPr>
        <p:grpSpPr>
          <a:xfrm>
            <a:off x="6148219" y="4211088"/>
            <a:ext cx="3828538" cy="388980"/>
            <a:chOff x="6148219" y="4600068"/>
            <a:chExt cx="3828538" cy="388980"/>
          </a:xfrm>
        </p:grpSpPr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479D6855-0E43-82ED-EB1E-FCEB1D66D111}"/>
                </a:ext>
              </a:extLst>
            </p:cNvPr>
            <p:cNvSpPr/>
            <p:nvPr/>
          </p:nvSpPr>
          <p:spPr>
            <a:xfrm>
              <a:off x="6148219" y="4600069"/>
              <a:ext cx="657844" cy="3889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kumimoji="1" lang="ja-JP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121A637C-A899-EA0B-2D55-77793C01B687}"/>
                </a:ext>
              </a:extLst>
            </p:cNvPr>
            <p:cNvSpPr/>
            <p:nvPr/>
          </p:nvSpPr>
          <p:spPr>
            <a:xfrm>
              <a:off x="6806063" y="4600068"/>
              <a:ext cx="1289369" cy="3889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kumimoji="1" lang="ja-JP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69EBE1A3-D0F6-84F2-E8C1-53A72A724AB0}"/>
                </a:ext>
              </a:extLst>
            </p:cNvPr>
            <p:cNvSpPr/>
            <p:nvPr/>
          </p:nvSpPr>
          <p:spPr>
            <a:xfrm>
              <a:off x="8095432" y="4600068"/>
              <a:ext cx="1881325" cy="3889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kumimoji="1" lang="ja-JP" altLang="en-US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E982DC56-3B9A-3246-D057-3802A9CC0281}"/>
              </a:ext>
            </a:extLst>
          </p:cNvPr>
          <p:cNvGrpSpPr/>
          <p:nvPr/>
        </p:nvGrpSpPr>
        <p:grpSpPr>
          <a:xfrm>
            <a:off x="6148219" y="4989047"/>
            <a:ext cx="3828538" cy="388980"/>
            <a:chOff x="6148219" y="4600068"/>
            <a:chExt cx="3828538" cy="388980"/>
          </a:xfrm>
        </p:grpSpPr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F9E8DE93-C4DE-126A-D1F6-5F0F6FCA444A}"/>
                </a:ext>
              </a:extLst>
            </p:cNvPr>
            <p:cNvSpPr/>
            <p:nvPr/>
          </p:nvSpPr>
          <p:spPr>
            <a:xfrm>
              <a:off x="6148219" y="4600069"/>
              <a:ext cx="657844" cy="3889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kumimoji="1" lang="ja-JP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0E70DFB2-5DF6-5FAD-E458-8954C32798BC}"/>
                </a:ext>
              </a:extLst>
            </p:cNvPr>
            <p:cNvSpPr/>
            <p:nvPr/>
          </p:nvSpPr>
          <p:spPr>
            <a:xfrm>
              <a:off x="6806063" y="4600068"/>
              <a:ext cx="1289369" cy="3889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kumimoji="1" lang="ja-JP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E8C7A858-B7C1-01FC-C62E-0D6BA388A22B}"/>
                </a:ext>
              </a:extLst>
            </p:cNvPr>
            <p:cNvSpPr/>
            <p:nvPr/>
          </p:nvSpPr>
          <p:spPr>
            <a:xfrm>
              <a:off x="8095432" y="4600068"/>
              <a:ext cx="1881325" cy="3889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kumimoji="1" lang="ja-JP" altLang="en-US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C3FB79EA-0958-44E4-D64C-9A986047BA35}"/>
              </a:ext>
            </a:extLst>
          </p:cNvPr>
          <p:cNvGrpSpPr/>
          <p:nvPr/>
        </p:nvGrpSpPr>
        <p:grpSpPr>
          <a:xfrm>
            <a:off x="6148219" y="5378026"/>
            <a:ext cx="3828538" cy="388980"/>
            <a:chOff x="6148219" y="4600068"/>
            <a:chExt cx="3828538" cy="388980"/>
          </a:xfrm>
        </p:grpSpPr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A3B5CEDC-CBEB-C246-9AB8-DAE8C30986EC}"/>
                </a:ext>
              </a:extLst>
            </p:cNvPr>
            <p:cNvSpPr/>
            <p:nvPr/>
          </p:nvSpPr>
          <p:spPr>
            <a:xfrm>
              <a:off x="6148219" y="4600069"/>
              <a:ext cx="657844" cy="3889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kumimoji="1" lang="ja-JP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97DF6770-3804-1DDD-5FFA-868160959F6D}"/>
                </a:ext>
              </a:extLst>
            </p:cNvPr>
            <p:cNvSpPr/>
            <p:nvPr/>
          </p:nvSpPr>
          <p:spPr>
            <a:xfrm>
              <a:off x="6806063" y="4600068"/>
              <a:ext cx="1289369" cy="3889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kumimoji="1" lang="ja-JP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5E60E918-192F-EFC0-7B08-04B0A5F4E360}"/>
                </a:ext>
              </a:extLst>
            </p:cNvPr>
            <p:cNvSpPr/>
            <p:nvPr/>
          </p:nvSpPr>
          <p:spPr>
            <a:xfrm>
              <a:off x="8095432" y="4600068"/>
              <a:ext cx="1881325" cy="3889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kumimoji="1" lang="ja-JP" altLang="en-US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59A7822C-0D2A-5010-57C5-A8CD246FBE5E}"/>
              </a:ext>
            </a:extLst>
          </p:cNvPr>
          <p:cNvGrpSpPr/>
          <p:nvPr/>
        </p:nvGrpSpPr>
        <p:grpSpPr>
          <a:xfrm>
            <a:off x="6144984" y="3822109"/>
            <a:ext cx="3828538" cy="388980"/>
            <a:chOff x="6148219" y="4600068"/>
            <a:chExt cx="3828538" cy="388980"/>
          </a:xfrm>
        </p:grpSpPr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A39CF311-72FF-F43D-B0C6-C3BACD80BD3D}"/>
                </a:ext>
              </a:extLst>
            </p:cNvPr>
            <p:cNvSpPr/>
            <p:nvPr/>
          </p:nvSpPr>
          <p:spPr>
            <a:xfrm>
              <a:off x="6148219" y="4600069"/>
              <a:ext cx="657844" cy="3889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kumimoji="1" lang="ja-JP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0CA23FA1-7228-35E3-F4AF-BB2BE956ADE6}"/>
                </a:ext>
              </a:extLst>
            </p:cNvPr>
            <p:cNvSpPr/>
            <p:nvPr/>
          </p:nvSpPr>
          <p:spPr>
            <a:xfrm>
              <a:off x="6806063" y="4600068"/>
              <a:ext cx="1289369" cy="3889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kumimoji="1" lang="en-US" altLang="ja-JP" sz="280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tbl1</a:t>
              </a:r>
              <a:endParaRPr kumimoji="1" lang="ja-JP" altLang="en-US" sz="28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E785A42A-6D1C-3C56-6FCE-84AD1DD1B4A3}"/>
                </a:ext>
              </a:extLst>
            </p:cNvPr>
            <p:cNvSpPr/>
            <p:nvPr/>
          </p:nvSpPr>
          <p:spPr>
            <a:xfrm>
              <a:off x="8095432" y="4600068"/>
              <a:ext cx="1881325" cy="3889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kumimoji="1" lang="en-US" altLang="ja-JP" sz="280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tbl2</a:t>
              </a:r>
              <a:endParaRPr kumimoji="1" lang="ja-JP" altLang="en-US" sz="28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2DDE7A83-A1AA-18AA-DD08-D25D00C34639}"/>
              </a:ext>
            </a:extLst>
          </p:cNvPr>
          <p:cNvCxnSpPr>
            <a:cxnSpLocks/>
            <a:endCxn id="30" idx="1"/>
          </p:cNvCxnSpPr>
          <p:nvPr/>
        </p:nvCxnSpPr>
        <p:spPr>
          <a:xfrm rot="16200000" flipH="1">
            <a:off x="5039431" y="3685771"/>
            <a:ext cx="1497676" cy="719900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257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12B375B-7566-BEE9-5871-0E5907F9F64A}"/>
              </a:ext>
            </a:extLst>
          </p:cNvPr>
          <p:cNvSpPr/>
          <p:nvPr/>
        </p:nvSpPr>
        <p:spPr>
          <a:xfrm>
            <a:off x="1795908" y="1327036"/>
            <a:ext cx="2608485" cy="388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ja-JP" altLang="en-US" sz="2800">
                <a:solidFill>
                  <a:schemeClr val="tx1"/>
                </a:solidFill>
              </a:rPr>
              <a:t>アクセス可能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E10AFF2F-1882-5F41-DF8C-D1B68B693A25}"/>
                  </a:ext>
                </a:extLst>
              </p:cNvPr>
              <p:cNvSpPr/>
              <p:nvPr/>
            </p:nvSpPr>
            <p:spPr>
              <a:xfrm>
                <a:off x="3356751" y="2548495"/>
                <a:ext cx="1914531" cy="3889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</m:t>
                      </m:r>
                    </m:oMath>
                  </m:oMathPara>
                </a14:m>
                <a:endParaRPr kumimoji="1" lang="ja-JP" altLang="en-US" sz="28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E10AFF2F-1882-5F41-DF8C-D1B68B693A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751" y="2548495"/>
                <a:ext cx="1914531" cy="3889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右中かっこ 11">
            <a:extLst>
              <a:ext uri="{FF2B5EF4-FFF2-40B4-BE49-F238E27FC236}">
                <a16:creationId xmlns:a16="http://schemas.microsoft.com/office/drawing/2014/main" id="{CA9BF7EA-B688-E531-5F91-5AA4F2011E36}"/>
              </a:ext>
            </a:extLst>
          </p:cNvPr>
          <p:cNvSpPr/>
          <p:nvPr/>
        </p:nvSpPr>
        <p:spPr>
          <a:xfrm rot="16200000">
            <a:off x="4244856" y="1459577"/>
            <a:ext cx="192544" cy="1860306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744AB20-C61E-3CAC-8CB2-AAED3A09A558}"/>
              </a:ext>
            </a:extLst>
          </p:cNvPr>
          <p:cNvSpPr txBox="1"/>
          <p:nvPr/>
        </p:nvSpPr>
        <p:spPr>
          <a:xfrm>
            <a:off x="3459249" y="1898883"/>
            <a:ext cx="1293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kumimoji="1" lang="en-US" altLang="ja-JP"/>
              <a:t>64</a:t>
            </a:r>
            <a:r>
              <a:rPr kumimoji="1" lang="ja-JP" altLang="en-US"/>
              <a:t>バイト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19E2E9F2-2D9D-2F64-BFB9-16CDC811D3A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94518" y="981071"/>
            <a:ext cx="679007" cy="443187"/>
          </a:xfrm>
          <a:prstGeom prst="bentConnector3">
            <a:avLst>
              <a:gd name="adj1" fmla="val 10037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01E3BAE6-AAC8-14E0-620B-E552A725FF54}"/>
              </a:ext>
            </a:extLst>
          </p:cNvPr>
          <p:cNvSpPr/>
          <p:nvPr/>
        </p:nvSpPr>
        <p:spPr>
          <a:xfrm>
            <a:off x="3408871" y="3774602"/>
            <a:ext cx="1882142" cy="388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sz="2800">
                <a:solidFill>
                  <a:schemeClr val="tx1"/>
                </a:solidFill>
              </a:rPr>
              <a:t>11...10..0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53499A8-7808-3495-AA66-086297CD037E}"/>
              </a:ext>
            </a:extLst>
          </p:cNvPr>
          <p:cNvSpPr txBox="1"/>
          <p:nvPr/>
        </p:nvSpPr>
        <p:spPr>
          <a:xfrm>
            <a:off x="4863651" y="672736"/>
            <a:ext cx="1695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ページ境界</a:t>
            </a:r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2DDE7A83-A1AA-18AA-DD08-D25D00C34639}"/>
              </a:ext>
            </a:extLst>
          </p:cNvPr>
          <p:cNvCxnSpPr>
            <a:cxnSpLocks/>
          </p:cNvCxnSpPr>
          <p:nvPr/>
        </p:nvCxnSpPr>
        <p:spPr>
          <a:xfrm>
            <a:off x="4426099" y="1741063"/>
            <a:ext cx="0" cy="203353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E9D7D04-F851-54C1-9A3E-5D10A938C18F}"/>
              </a:ext>
            </a:extLst>
          </p:cNvPr>
          <p:cNvSpPr/>
          <p:nvPr/>
        </p:nvSpPr>
        <p:spPr>
          <a:xfrm>
            <a:off x="4404377" y="1328990"/>
            <a:ext cx="2678177" cy="388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ja-JP" altLang="en-US" sz="2800">
                <a:solidFill>
                  <a:schemeClr val="tx1"/>
                </a:solidFill>
              </a:rPr>
              <a:t>アクセス不可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079C49E-A987-D8DA-BAD2-2F3F6245DBB7}"/>
              </a:ext>
            </a:extLst>
          </p:cNvPr>
          <p:cNvSpPr txBox="1"/>
          <p:nvPr/>
        </p:nvSpPr>
        <p:spPr>
          <a:xfrm>
            <a:off x="8548662" y="2542929"/>
            <a:ext cx="1695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例外発生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B0B0551-03E6-92B3-2282-FE966762A16F}"/>
              </a:ext>
            </a:extLst>
          </p:cNvPr>
          <p:cNvSpPr txBox="1"/>
          <p:nvPr/>
        </p:nvSpPr>
        <p:spPr>
          <a:xfrm>
            <a:off x="5392949" y="2548495"/>
            <a:ext cx="2724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/>
              <a:t>vmovups(x, ptr(rax))</a:t>
            </a:r>
            <a:endParaRPr kumimoji="1" lang="ja-JP" altLang="en-US" sz="200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82FD5636-37A9-8548-5237-0AE064CB8D54}"/>
              </a:ext>
            </a:extLst>
          </p:cNvPr>
          <p:cNvSpPr txBox="1"/>
          <p:nvPr/>
        </p:nvSpPr>
        <p:spPr>
          <a:xfrm>
            <a:off x="2866492" y="2548495"/>
            <a:ext cx="556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/>
              <a:t>x</a:t>
            </a:r>
            <a:endParaRPr kumimoji="1" lang="ja-JP" altLang="en-US" sz="200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B8152414-805C-2FEC-4310-7A32D3CBB86D}"/>
              </a:ext>
            </a:extLst>
          </p:cNvPr>
          <p:cNvSpPr txBox="1"/>
          <p:nvPr/>
        </p:nvSpPr>
        <p:spPr>
          <a:xfrm>
            <a:off x="2886224" y="3781085"/>
            <a:ext cx="376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/>
              <a:t>k</a:t>
            </a:r>
            <a:endParaRPr kumimoji="1" lang="ja-JP" altLang="en-US" sz="200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0A0ECDA0-B85A-8643-743D-3251031A7C7B}"/>
              </a:ext>
            </a:extLst>
          </p:cNvPr>
          <p:cNvSpPr txBox="1"/>
          <p:nvPr/>
        </p:nvSpPr>
        <p:spPr>
          <a:xfrm>
            <a:off x="5372249" y="3768000"/>
            <a:ext cx="2903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/>
              <a:t>vmovups(x|k, ptr(rax))</a:t>
            </a:r>
            <a:endParaRPr kumimoji="1" lang="ja-JP" altLang="en-US" sz="200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0284B1F-24E5-1731-138F-98A1578AFF3E}"/>
              </a:ext>
            </a:extLst>
          </p:cNvPr>
          <p:cNvSpPr txBox="1"/>
          <p:nvPr/>
        </p:nvSpPr>
        <p:spPr>
          <a:xfrm>
            <a:off x="8356883" y="3763471"/>
            <a:ext cx="2464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例外は発生しない</a:t>
            </a:r>
          </a:p>
        </p:txBody>
      </p:sp>
    </p:spTree>
    <p:extLst>
      <p:ext uri="{BB962C8B-B14F-4D97-AF65-F5344CB8AC3E}">
        <p14:creationId xmlns:p14="http://schemas.microsoft.com/office/powerpoint/2010/main" val="4188306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22225"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77</Words>
  <Application>Microsoft Office PowerPoint</Application>
  <PresentationFormat>ワイド画面</PresentationFormat>
  <Paragraphs>31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ＭＳ Ｐゴシック</vt:lpstr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MITSUNARI Shigeo</dc:creator>
  <cp:lastModifiedBy>MITSUNARI Shigeo</cp:lastModifiedBy>
  <cp:revision>3</cp:revision>
  <dcterms:created xsi:type="dcterms:W3CDTF">2023-06-15T07:27:33Z</dcterms:created>
  <dcterms:modified xsi:type="dcterms:W3CDTF">2023-06-16T03:11:51Z</dcterms:modified>
</cp:coreProperties>
</file>