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9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BD2E-0478-420E-B75E-97D2AEB450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D528-5090-400A-8B0B-5ABDD59B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2045" y="174172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2045" y="174172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33004" y="217717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3004" y="400594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811376" y="949230"/>
            <a:ext cx="4206240" cy="306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69325" y="1689463"/>
            <a:ext cx="199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of </a:t>
            </a:r>
            <a:r>
              <a:rPr lang="en-US" dirty="0" err="1" smtClean="0"/>
              <a:t>currLoc</a:t>
            </a:r>
            <a:endParaRPr lang="en-US" dirty="0" smtClean="0"/>
          </a:p>
          <a:p>
            <a:r>
              <a:rPr lang="en-US" dirty="0" smtClean="0"/>
              <a:t>with markers of issues in user radius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24593" y="5181600"/>
            <a:ext cx="3949339" cy="5225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58736" y="5223356"/>
            <a:ext cx="36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AN ISSUE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33004" y="5878278"/>
            <a:ext cx="4275909" cy="250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46218" y="5806043"/>
            <a:ext cx="407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</a:t>
            </a:r>
            <a:r>
              <a:rPr lang="en-IL" dirty="0" smtClean="0"/>
              <a:t>…</a:t>
            </a:r>
            <a:r>
              <a:rPr lang="en-US" dirty="0" smtClean="0"/>
              <a:t> issues</a:t>
            </a:r>
            <a:r>
              <a:rPr lang="en-IL" dirty="0" smtClean="0"/>
              <a:t>…</a:t>
            </a:r>
            <a:r>
              <a:rPr lang="en-US" dirty="0" smtClean="0"/>
              <a:t> issues</a:t>
            </a:r>
            <a:r>
              <a:rPr lang="en-IL" dirty="0" smtClean="0"/>
              <a:t>…</a:t>
            </a:r>
            <a:r>
              <a:rPr lang="en-US" dirty="0" smtClean="0"/>
              <a:t>. </a:t>
            </a:r>
            <a:r>
              <a:rPr lang="en-US" dirty="0" smtClean="0"/>
              <a:t>Issues</a:t>
            </a:r>
            <a:r>
              <a:rPr lang="en-IL" dirty="0" smtClean="0"/>
              <a:t>…</a:t>
            </a:r>
            <a:r>
              <a:rPr lang="en-US" dirty="0" smtClean="0"/>
              <a:t> issues</a:t>
            </a:r>
            <a:r>
              <a:rPr lang="en-IL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9966" y="436712"/>
            <a:ext cx="208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MOBILE:</a:t>
            </a:r>
          </a:p>
          <a:p>
            <a:r>
              <a:rPr lang="en-US" dirty="0" smtClean="0"/>
              <a:t>Main page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14851" y="4876800"/>
            <a:ext cx="1325880" cy="71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070213">
            <a:off x="5807745" y="4602067"/>
            <a:ext cx="120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(if not logged in)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43056" y="216041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43056" y="216041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04015" y="259586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04015" y="442463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7173684" y="964978"/>
            <a:ext cx="4206240" cy="2778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140336" y="1731332"/>
            <a:ext cx="199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of </a:t>
            </a:r>
            <a:r>
              <a:rPr lang="en-US" dirty="0" err="1" smtClean="0"/>
              <a:t>currLoc</a:t>
            </a:r>
            <a:endParaRPr lang="en-US" dirty="0" smtClean="0"/>
          </a:p>
          <a:p>
            <a:r>
              <a:rPr lang="en-US" dirty="0" smtClean="0"/>
              <a:t>with markers of issues in user radius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73684" y="3838804"/>
            <a:ext cx="3300549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95604" y="397814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dirty="0" err="1" smtClean="0"/>
              <a:t>loc</a:t>
            </a:r>
            <a:r>
              <a:rPr lang="en-US" dirty="0" smtClean="0"/>
              <a:t>- input address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0683239" y="3899766"/>
            <a:ext cx="635725" cy="4267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726781" y="3960721"/>
            <a:ext cx="5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btn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295604" y="4439698"/>
            <a:ext cx="1288869" cy="4789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30436" y="4477103"/>
            <a:ext cx="13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curr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295604" y="5223469"/>
            <a:ext cx="3949339" cy="5225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29747" y="5265225"/>
            <a:ext cx="36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AN ISSUE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104015" y="5920147"/>
            <a:ext cx="4275909" cy="250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217229" y="5847912"/>
            <a:ext cx="407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</a:t>
            </a:r>
            <a:r>
              <a:rPr lang="en-IL" dirty="0" smtClean="0"/>
              <a:t>…</a:t>
            </a:r>
            <a:r>
              <a:rPr lang="en-US" dirty="0" smtClean="0"/>
              <a:t> issues</a:t>
            </a:r>
            <a:r>
              <a:rPr lang="en-IL" dirty="0" smtClean="0"/>
              <a:t>…</a:t>
            </a:r>
            <a:r>
              <a:rPr lang="en-US" dirty="0" smtClean="0"/>
              <a:t> issues</a:t>
            </a:r>
            <a:r>
              <a:rPr lang="en-IL" dirty="0" smtClean="0"/>
              <a:t>…</a:t>
            </a:r>
            <a:r>
              <a:rPr lang="en-US" dirty="0" smtClean="0"/>
              <a:t>. </a:t>
            </a:r>
            <a:r>
              <a:rPr lang="en-US" dirty="0" smtClean="0"/>
              <a:t>Issues</a:t>
            </a:r>
            <a:r>
              <a:rPr lang="en-IL" dirty="0" smtClean="0"/>
              <a:t>…</a:t>
            </a:r>
            <a:r>
              <a:rPr lang="en-US" dirty="0" smtClean="0"/>
              <a:t> issues</a:t>
            </a:r>
            <a:r>
              <a:rPr lang="en-IL" dirty="0" smtClean="0"/>
              <a:t>…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104015" y="1240085"/>
            <a:ext cx="4297679" cy="41592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339810" y="1346371"/>
            <a:ext cx="3948678" cy="1971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428411" y="1517794"/>
            <a:ext cx="205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user you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 smtClean="0"/>
              <a:t>…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 smtClean="0"/>
              <a:t>…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 smtClean="0"/>
              <a:t>…</a:t>
            </a:r>
            <a:endParaRPr lang="en-US" dirty="0" smtClean="0"/>
          </a:p>
        </p:txBody>
      </p:sp>
      <p:sp>
        <p:nvSpPr>
          <p:cNvPr id="58" name="Rounded Rectangle 57"/>
          <p:cNvSpPr/>
          <p:nvPr/>
        </p:nvSpPr>
        <p:spPr>
          <a:xfrm>
            <a:off x="7550331" y="2776065"/>
            <a:ext cx="1750423" cy="4618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9405257" y="2790358"/>
            <a:ext cx="1767840" cy="4461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904114" y="2819610"/>
            <a:ext cx="13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483634" y="2823228"/>
            <a:ext cx="239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/ already a user?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428411" y="4632960"/>
            <a:ext cx="3466012" cy="5903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986631" y="4735009"/>
            <a:ext cx="2908663" cy="3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submit as guest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776550" y="4118042"/>
            <a:ext cx="3021875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813554" y="423294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dirty="0" err="1" smtClean="0"/>
              <a:t>loc</a:t>
            </a:r>
            <a:r>
              <a:rPr lang="en-US" dirty="0" smtClean="0"/>
              <a:t>- input address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4885509" y="4179004"/>
            <a:ext cx="635725" cy="4267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804953" y="4187931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5595262" y="4155296"/>
            <a:ext cx="455019" cy="4789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217920" y="3876329"/>
            <a:ext cx="93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my </a:t>
            </a:r>
          </a:p>
          <a:p>
            <a:r>
              <a:rPr lang="en-US" dirty="0" err="1" smtClean="0"/>
              <a:t>curr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3"/>
          </p:cNvCxnSpPr>
          <p:nvPr/>
        </p:nvCxnSpPr>
        <p:spPr>
          <a:xfrm flipV="1">
            <a:off x="6050281" y="4232941"/>
            <a:ext cx="263433" cy="16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80014" y="3937553"/>
            <a:ext cx="576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5000" dirty="0"/>
              <a:t>⌖</a:t>
            </a:r>
            <a:endParaRPr lang="en-US" sz="5000" dirty="0"/>
          </a:p>
        </p:txBody>
      </p:sp>
      <p:sp>
        <p:nvSpPr>
          <p:cNvPr id="73" name="Oval 72"/>
          <p:cNvSpPr/>
          <p:nvPr/>
        </p:nvSpPr>
        <p:spPr>
          <a:xfrm>
            <a:off x="5601788" y="313507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687130" y="332099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0988042" y="352615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073384" y="371207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72045" y="6217244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793964" y="934990"/>
            <a:ext cx="31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View on map | view in list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332411" y="1196600"/>
            <a:ext cx="1436914" cy="53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2424" y="1673170"/>
            <a:ext cx="116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view will make the map disappear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2307769" y="6287590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762101" y="629344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401488" y="6287590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40875" y="6253691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676599" y="632403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9130931" y="6329894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0770318" y="632403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83" idx="0"/>
          </p:cNvCxnSpPr>
          <p:nvPr/>
        </p:nvCxnSpPr>
        <p:spPr>
          <a:xfrm flipH="1">
            <a:off x="2307769" y="6287590"/>
            <a:ext cx="119746" cy="3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2"/>
          </p:cNvCxnSpPr>
          <p:nvPr/>
        </p:nvCxnSpPr>
        <p:spPr>
          <a:xfrm>
            <a:off x="3881847" y="6458910"/>
            <a:ext cx="119746" cy="255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0"/>
          </p:cNvCxnSpPr>
          <p:nvPr/>
        </p:nvCxnSpPr>
        <p:spPr>
          <a:xfrm>
            <a:off x="5521234" y="6287590"/>
            <a:ext cx="165896" cy="3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75243" y="6598483"/>
            <a:ext cx="129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 issue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789454" y="6567876"/>
            <a:ext cx="13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profile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733004" y="6605925"/>
            <a:ext cx="72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4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0188" y="174172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0188" y="174172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71147" y="217717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147" y="400594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40816" y="923109"/>
            <a:ext cx="4206240" cy="859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25182" y="1047486"/>
            <a:ext cx="19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of issue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with marker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0816" y="189422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Title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731524" y="436712"/>
            <a:ext cx="208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MOBILE:</a:t>
            </a:r>
          </a:p>
          <a:p>
            <a:r>
              <a:rPr lang="en-US" dirty="0" smtClean="0"/>
              <a:t>Issue details page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4361" y="3177962"/>
            <a:ext cx="2429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12468" y="1943258"/>
            <a:ext cx="12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Category</a:t>
            </a:r>
          </a:p>
          <a:p>
            <a:r>
              <a:rPr lang="en-US" sz="1400" dirty="0" smtClean="0"/>
              <a:t>Status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361" y="5979580"/>
            <a:ext cx="15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 </a:t>
            </a:r>
            <a:r>
              <a:rPr lang="en-IL" sz="1200" dirty="0" smtClean="0"/>
              <a:t>…</a:t>
            </a:r>
            <a:endParaRPr lang="en-US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184361" y="2497965"/>
            <a:ext cx="137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59424" y="4258491"/>
            <a:ext cx="2534192" cy="1445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1358529" y="4807131"/>
            <a:ext cx="513811" cy="43542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4580700" y="4807130"/>
            <a:ext cx="513811" cy="43542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60320" y="4783530"/>
            <a:ext cx="115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Imgs</a:t>
            </a:r>
            <a:r>
              <a:rPr lang="en-US" dirty="0" smtClean="0"/>
              <a:t> (carousel)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89313" y="174172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9313" y="174172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050272" y="217717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50272" y="400594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128652" y="931151"/>
            <a:ext cx="24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63230" y="1454331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5415085" y="5752639"/>
            <a:ext cx="137169" cy="41335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0800000">
            <a:off x="10398030" y="789727"/>
            <a:ext cx="121919" cy="41480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83566" y="1455869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txt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7021" y="1519783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442251" y="2200828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9255025" y="931151"/>
            <a:ext cx="910043" cy="44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186444" y="1021921"/>
            <a:ext cx="129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comment</a:t>
            </a:r>
            <a:endParaRPr lang="en-US" sz="1200" dirty="0"/>
          </a:p>
        </p:txBody>
      </p:sp>
      <p:sp>
        <p:nvSpPr>
          <p:cNvPr id="67" name="Oval 66"/>
          <p:cNvSpPr/>
          <p:nvPr/>
        </p:nvSpPr>
        <p:spPr>
          <a:xfrm>
            <a:off x="4966055" y="289669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051397" y="308261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9929945" y="289669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0015287" y="308261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080741" y="1465280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241844" y="1588611"/>
            <a:ext cx="48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</a:t>
            </a:r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7467583" y="2747897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87919" y="2749435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txt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1374" y="2813349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446604" y="349439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6085094" y="2758846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246197" y="2951849"/>
            <a:ext cx="38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7463230" y="3985348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983566" y="3986886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txt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7021" y="4050800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442251" y="4731845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6080741" y="3996297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41844" y="4189300"/>
            <a:ext cx="38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449085" y="5225883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969421" y="5227421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txt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82876" y="5291335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428106" y="597238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6066596" y="5236832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227699" y="5429835"/>
            <a:ext cx="38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5989313" y="6214514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6625037" y="6284860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079369" y="629071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9718756" y="6284860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10188" y="6214514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645912" y="6284860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3100244" y="629071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739631" y="6284860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907075" y="197544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907075" y="197544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10968034" y="241089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0968034" y="423966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046414" y="954523"/>
            <a:ext cx="24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2380992" y="1477703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 rot="10800000">
            <a:off x="15315792" y="813099"/>
            <a:ext cx="121919" cy="41480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1714783" y="1543155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360013" y="222420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107" name="Rounded Rectangle 106"/>
          <p:cNvSpPr/>
          <p:nvPr/>
        </p:nvSpPr>
        <p:spPr>
          <a:xfrm>
            <a:off x="14172787" y="954523"/>
            <a:ext cx="910043" cy="44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4104206" y="1045293"/>
            <a:ext cx="129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comment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14847707" y="313041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4933049" y="331633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10998503" y="1488652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1159606" y="1611983"/>
            <a:ext cx="48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</a:t>
            </a:r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12385345" y="2771269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719136" y="2836721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4364366" y="3517766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116" name="Oval 115"/>
          <p:cNvSpPr/>
          <p:nvPr/>
        </p:nvSpPr>
        <p:spPr>
          <a:xfrm>
            <a:off x="11002856" y="2782218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63959" y="2975221"/>
            <a:ext cx="38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12380992" y="4008720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1714783" y="4074172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4360013" y="4755217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121" name="Oval 120"/>
          <p:cNvSpPr/>
          <p:nvPr/>
        </p:nvSpPr>
        <p:spPr>
          <a:xfrm>
            <a:off x="10998503" y="4019669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1159606" y="4212672"/>
            <a:ext cx="38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12366847" y="5249255"/>
            <a:ext cx="2778046" cy="107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700638" y="5314707"/>
            <a:ext cx="1140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User: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4345868" y="599575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126" name="Oval 125"/>
          <p:cNvSpPr/>
          <p:nvPr/>
        </p:nvSpPr>
        <p:spPr>
          <a:xfrm>
            <a:off x="10984358" y="5260204"/>
            <a:ext cx="694513" cy="6322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1145461" y="5453207"/>
            <a:ext cx="385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128" name="Rectangle 127"/>
          <p:cNvSpPr/>
          <p:nvPr/>
        </p:nvSpPr>
        <p:spPr>
          <a:xfrm>
            <a:off x="10907075" y="6237886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11542799" y="6308232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2997131" y="6314089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14636518" y="6308232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1159606" y="1693818"/>
            <a:ext cx="4039702" cy="27017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4172787" y="1347145"/>
            <a:ext cx="151303" cy="53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549318" y="2117396"/>
            <a:ext cx="3298389" cy="167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1707161" y="2242453"/>
            <a:ext cx="19169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Write comment</a:t>
            </a:r>
            <a:r>
              <a:rPr lang="en-IL" sz="15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3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1678" y="174172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1678" y="174172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72637" y="217717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72637" y="400594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9336" y="400594"/>
            <a:ext cx="208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MOBILE:</a:t>
            </a:r>
          </a:p>
          <a:p>
            <a:r>
              <a:rPr lang="en-US" dirty="0" smtClean="0"/>
              <a:t>Add issue page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20684" y="3163114"/>
            <a:ext cx="3213465" cy="363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20683" y="3751415"/>
            <a:ext cx="3213465" cy="365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20683" y="4304885"/>
            <a:ext cx="3213465" cy="310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60019" y="3195209"/>
            <a:ext cx="140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Issue title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60019" y="3751210"/>
            <a:ext cx="140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</a:t>
            </a:r>
            <a:r>
              <a:rPr lang="en-US" dirty="0" err="1" smtClean="0"/>
              <a:t>desc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55367" y="860470"/>
            <a:ext cx="4206240" cy="1508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82979" y="1179115"/>
            <a:ext cx="19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/>
              <a:t>MAP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5367" y="2464742"/>
            <a:ext cx="3021875" cy="487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92371" y="257964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dirty="0" err="1" smtClean="0"/>
              <a:t>loc</a:t>
            </a:r>
            <a:r>
              <a:rPr lang="en-US" dirty="0" smtClean="0"/>
              <a:t>- input address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264326" y="2525704"/>
            <a:ext cx="635725" cy="4267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83770" y="2534631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80605" y="2534631"/>
            <a:ext cx="455019" cy="4789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42589" y="2525704"/>
            <a:ext cx="93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my </a:t>
            </a:r>
          </a:p>
          <a:p>
            <a:r>
              <a:rPr lang="en-US" dirty="0" err="1" smtClean="0"/>
              <a:t>curr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81636" y="4271366"/>
            <a:ext cx="1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/>
              <a:t>Issue category</a:t>
            </a:r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 rot="10800000">
            <a:off x="5089856" y="4413059"/>
            <a:ext cx="174771" cy="9430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6" idx="3"/>
          </p:cNvCxnSpPr>
          <p:nvPr/>
        </p:nvCxnSpPr>
        <p:spPr>
          <a:xfrm flipV="1">
            <a:off x="6435624" y="2708582"/>
            <a:ext cx="300452" cy="6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4474" y="2308176"/>
            <a:ext cx="576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5000" dirty="0"/>
              <a:t>⌖</a:t>
            </a:r>
            <a:endParaRPr lang="en-US" sz="5000" dirty="0"/>
          </a:p>
        </p:txBody>
      </p:sp>
      <p:sp>
        <p:nvSpPr>
          <p:cNvPr id="64" name="Rectangle 63"/>
          <p:cNvSpPr/>
          <p:nvPr/>
        </p:nvSpPr>
        <p:spPr>
          <a:xfrm>
            <a:off x="7676592" y="113399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76592" y="113399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37551" y="156944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737551" y="339821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7868180" y="749126"/>
            <a:ext cx="3213465" cy="310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929133" y="715607"/>
            <a:ext cx="1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/>
              <a:t>Issue category</a:t>
            </a:r>
            <a:endParaRPr lang="en-US" dirty="0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10737353" y="857300"/>
            <a:ext cx="174771" cy="9430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855116" y="1268047"/>
            <a:ext cx="139336" cy="156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977034" y="1177147"/>
            <a:ext cx="225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Report as anonymous</a:t>
            </a:r>
            <a:endParaRPr lang="en-US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081539" y="1816022"/>
            <a:ext cx="261270" cy="88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455999" y="1976929"/>
            <a:ext cx="2773696" cy="2218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876900" y="1576068"/>
            <a:ext cx="426719" cy="3657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842064" y="1581809"/>
            <a:ext cx="6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 smtClean="0"/>
              <a:t>📷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717579" y="2673531"/>
            <a:ext cx="21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Added </a:t>
            </a:r>
            <a:r>
              <a:rPr lang="en-US" dirty="0" err="1" smtClean="0"/>
              <a:t>img</a:t>
            </a:r>
            <a:r>
              <a:rPr lang="en-US" dirty="0" smtClean="0"/>
              <a:t> rendered here to carousel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499566" y="4450080"/>
            <a:ext cx="757645" cy="62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444432" y="4457211"/>
            <a:ext cx="757645" cy="62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0389298" y="4457211"/>
            <a:ext cx="757645" cy="62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99566" y="5178384"/>
            <a:ext cx="757645" cy="62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33511" y="5170003"/>
            <a:ext cx="757645" cy="62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0405623" y="5177972"/>
            <a:ext cx="757645" cy="62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043832" y="4854806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to </a:t>
            </a:r>
            <a:r>
              <a:rPr lang="en-US" dirty="0" err="1" smtClean="0"/>
              <a:t>img</a:t>
            </a:r>
            <a:r>
              <a:rPr lang="en-US" dirty="0" smtClean="0"/>
              <a:t> grid</a:t>
            </a:r>
          </a:p>
          <a:p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9104794" y="5974080"/>
            <a:ext cx="1397743" cy="3918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339942" y="5992960"/>
            <a:ext cx="11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3526955" y="5926257"/>
            <a:ext cx="1397743" cy="3918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762103" y="5945137"/>
            <a:ext cx="11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2238101" y="4839521"/>
            <a:ext cx="139336" cy="156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360019" y="4748621"/>
            <a:ext cx="225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Report as anonymous</a:t>
            </a:r>
            <a:endParaRPr lang="en-US" sz="1600" dirty="0"/>
          </a:p>
        </p:txBody>
      </p:sp>
      <p:sp>
        <p:nvSpPr>
          <p:cNvPr id="116" name="Rounded Rectangle 115"/>
          <p:cNvSpPr/>
          <p:nvPr/>
        </p:nvSpPr>
        <p:spPr>
          <a:xfrm>
            <a:off x="2259885" y="5147542"/>
            <a:ext cx="426719" cy="3657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25049" y="5153283"/>
            <a:ext cx="6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 smtClean="0"/>
              <a:t>📷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5950114" y="289669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035456" y="308261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11660731" y="232226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746073" y="250818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2011678" y="6277611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2647402" y="634795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4101734" y="6353814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5741121" y="6347957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670027" y="6347082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8305751" y="6417428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9760083" y="6423285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11399470" y="6417428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0946673" y="2020387"/>
            <a:ext cx="248186" cy="2616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0946960" y="1946987"/>
            <a:ext cx="3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9027777" y="4480624"/>
            <a:ext cx="196665" cy="158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011158" y="4431166"/>
            <a:ext cx="2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34" name="Rounded Rectangle 133"/>
          <p:cNvSpPr/>
          <p:nvPr/>
        </p:nvSpPr>
        <p:spPr>
          <a:xfrm>
            <a:off x="9927035" y="4503524"/>
            <a:ext cx="196665" cy="158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9910416" y="4454066"/>
            <a:ext cx="2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0912124" y="4497081"/>
            <a:ext cx="196665" cy="158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95505" y="4447623"/>
            <a:ext cx="2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38" name="Rounded Rectangle 137"/>
          <p:cNvSpPr/>
          <p:nvPr/>
        </p:nvSpPr>
        <p:spPr>
          <a:xfrm>
            <a:off x="9020813" y="5233528"/>
            <a:ext cx="196665" cy="158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004194" y="5184070"/>
            <a:ext cx="2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0" name="Rounded Rectangle 139"/>
          <p:cNvSpPr/>
          <p:nvPr/>
        </p:nvSpPr>
        <p:spPr>
          <a:xfrm>
            <a:off x="9955694" y="5233528"/>
            <a:ext cx="196665" cy="158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39075" y="5184070"/>
            <a:ext cx="2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10912124" y="5243049"/>
            <a:ext cx="196665" cy="1585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10895505" y="5193591"/>
            <a:ext cx="25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4" name="Isosceles Triangle 143"/>
          <p:cNvSpPr/>
          <p:nvPr/>
        </p:nvSpPr>
        <p:spPr>
          <a:xfrm rot="16200000">
            <a:off x="7940062" y="2847080"/>
            <a:ext cx="513811" cy="43542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 rot="5400000">
            <a:off x="11231905" y="2847079"/>
            <a:ext cx="513811" cy="43542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/>
          <p:cNvSpPr/>
          <p:nvPr/>
        </p:nvSpPr>
        <p:spPr>
          <a:xfrm>
            <a:off x="6394254" y="5854999"/>
            <a:ext cx="137169" cy="41335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 rot="10800000">
            <a:off x="12043914" y="711443"/>
            <a:ext cx="121919" cy="41480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832" y="244027"/>
            <a:ext cx="4458789" cy="6357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60617" y="5427039"/>
            <a:ext cx="2778046" cy="1152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80953" y="5508895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</a:t>
            </a:r>
            <a:r>
              <a:rPr lang="en-IL" dirty="0" smtClean="0"/>
              <a:t>…</a:t>
            </a:r>
            <a:endParaRPr lang="en-US" dirty="0" smtClean="0"/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39638" y="625385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Created at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214832" y="244027"/>
            <a:ext cx="4458789" cy="59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75791" y="287572"/>
            <a:ext cx="574765" cy="505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5791" y="470449"/>
            <a:ext cx="57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5140233" y="359524"/>
            <a:ext cx="407125" cy="3640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25575" y="378116"/>
            <a:ext cx="3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336" y="400594"/>
            <a:ext cx="208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MOBILE:</a:t>
            </a:r>
          </a:p>
          <a:p>
            <a:r>
              <a:rPr lang="en-US" dirty="0" smtClean="0"/>
              <a:t>User </a:t>
            </a:r>
          </a:p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220684" y="949231"/>
            <a:ext cx="2168435" cy="2203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38912" y="1628503"/>
            <a:ext cx="15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60617" y="3164745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14832" y="3631475"/>
            <a:ext cx="2288173" cy="45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14989" y="3673231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reported issues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14832" y="6278880"/>
            <a:ext cx="4458789" cy="314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850556" y="6349226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04888" y="6355083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44275" y="6349226"/>
            <a:ext cx="239492" cy="1654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3005" y="3630306"/>
            <a:ext cx="2170617" cy="45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57890" y="3673231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User comments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60617" y="4274956"/>
            <a:ext cx="2778046" cy="92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04888" y="4258270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</a:t>
            </a:r>
            <a:r>
              <a:rPr lang="en-IL" dirty="0" smtClean="0"/>
              <a:t>…</a:t>
            </a:r>
            <a:endParaRPr lang="en-US" dirty="0" smtClean="0"/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39258" y="4274956"/>
            <a:ext cx="986227" cy="906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24314" y="4585947"/>
            <a:ext cx="48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issue </a:t>
            </a:r>
            <a:r>
              <a:rPr lang="en-US" sz="1000" dirty="0" err="1" smtClean="0"/>
              <a:t>img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1539259" y="5448738"/>
            <a:ext cx="986226" cy="79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24314" y="5644279"/>
            <a:ext cx="48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issue </a:t>
            </a:r>
            <a:r>
              <a:rPr lang="en-US" sz="1000" dirty="0" err="1" smtClean="0"/>
              <a:t>img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19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312</Words>
  <Application>Microsoft Office PowerPoint</Application>
  <PresentationFormat>Widescreen</PresentationFormat>
  <Paragraphs>145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Kareen</dc:creator>
  <cp:lastModifiedBy>Kareen</cp:lastModifiedBy>
  <cp:revision>20</cp:revision>
  <dcterms:created xsi:type="dcterms:W3CDTF">2018-07-24T12:49:00Z</dcterms:created>
  <dcterms:modified xsi:type="dcterms:W3CDTF">2018-07-24T17:19:40Z</dcterms:modified>
</cp:coreProperties>
</file>