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A200-02F7-0728-A028-2F6AC6772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0118E-0182-9ACF-ED96-DE9380A6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1CE7-72FC-CBC7-F2A0-52135637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0030-29E2-44D3-85C8-35B4D2EA6D50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D11D-F3B8-2CDA-FF36-CE29B449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6E2D0-74C7-4081-9519-C754563A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0C74-2F82-4EC8-B821-27E4F02A9B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2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A0A7-3827-A07F-8B53-C3C8740A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E5562-DA41-12E9-BD7F-0FB522EA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39B2-1960-BD56-4CE5-005FAA0D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0030-29E2-44D3-85C8-35B4D2EA6D50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E2D4-E608-5B0E-92DD-A9049697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805FB-67AF-74D7-66F6-9982BB2A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0C74-2F82-4EC8-B821-27E4F02A9B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09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8C0DE-F42B-9BA8-434C-6B147CA85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E8696-CF82-4CC3-0DA6-FE58FFF6A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5538-F67C-DA86-3AB4-567FE7A8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0030-29E2-44D3-85C8-35B4D2EA6D50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CAC51-F024-4DC3-7773-17F6CC51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91438-EBDE-E9FE-CF0A-BA38A8B7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0C74-2F82-4EC8-B821-27E4F02A9B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46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CB80-476E-9920-977A-165FC21C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B385-9F0B-7F23-2B24-A9CDCD68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6C50-573D-56AE-ACCA-704977C9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0030-29E2-44D3-85C8-35B4D2EA6D50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0BA4-0F4B-B9EF-2F2E-7050CA9B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E71B-958E-62C9-5B1B-0AF539C5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0C74-2F82-4EC8-B821-27E4F02A9B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14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D72-302A-1471-F10C-5FED5E8E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FC860-35F4-04DC-C73B-8AFACD6A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DDA4-812C-06BB-CA0C-8B865AF4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0030-29E2-44D3-85C8-35B4D2EA6D50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65D9-7E3C-7AB9-71CC-1990C017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64C6-87F0-941E-34CD-EF6D9521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0C74-2F82-4EC8-B821-27E4F02A9B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5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A80A-516B-AACD-796D-02D03416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0DA1-65B9-84E6-27A0-A4500092A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DB175-87F6-2830-A255-9779F9F60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19870-021C-A56D-AFA1-60C23924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0030-29E2-44D3-85C8-35B4D2EA6D50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19028-7E15-F784-4A60-48BCFEF2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C98B3-E2B6-905F-DAA8-7A2B650A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0C74-2F82-4EC8-B821-27E4F02A9B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55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85C5-1164-EBE3-809E-1B0A5465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51B4A-248F-61D8-E890-9BEBF6ECC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6931D-67A3-DBC6-98F8-07A7752C9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DEFBE-9360-8766-3CA1-3AE398FDC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A0216-35DC-A5C1-EE3D-E7A06B902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4F445-024B-13DD-8A4D-DE6B7D2D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0030-29E2-44D3-85C8-35B4D2EA6D50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B1BC4-9D48-64EC-4456-3D62818F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EB1E4-2443-A7E9-4369-811022C6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0C74-2F82-4EC8-B821-27E4F02A9B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8D8E-ECFF-5EEC-04AE-A33B2D5D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125E9-A816-8D24-E9BA-7325D392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0030-29E2-44D3-85C8-35B4D2EA6D50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92F50-16B8-860E-D9DE-D55662B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B5CE4-01D8-9A76-7C53-D2D67A77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0C74-2F82-4EC8-B821-27E4F02A9B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06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7A9EB-1204-BB93-6B80-A73C95BC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0030-29E2-44D3-85C8-35B4D2EA6D50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8E271-41F9-1174-D283-4A7FEE8A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45189-5D1D-E48F-97C2-89D7A716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0C74-2F82-4EC8-B821-27E4F02A9B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57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43ED-499C-79C8-55CB-2978460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08DE-D681-1167-2C3A-D9C68A47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51159-92DE-0922-BA89-6E8856E35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BC89E-7375-4CF4-ECD8-D3749F5D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0030-29E2-44D3-85C8-35B4D2EA6D50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4DCA2-2F86-5A86-10E4-AF7A1D78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755D-FC55-4A1F-3FDA-3F035EF0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0C74-2F82-4EC8-B821-27E4F02A9B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27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2F11-2EF0-88E1-C4DB-2E9FFF40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44CF-57B6-9B86-F3AF-4B2C7378E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2A40C-330A-7C45-4AE1-340096AD3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67C1A-7098-EF20-6BA8-A3205613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0030-29E2-44D3-85C8-35B4D2EA6D50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B6CE-A3AB-9CFC-A5F7-AA4FDCE7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296D4-D2BC-AB67-1638-25D8ED9D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0C74-2F82-4EC8-B821-27E4F02A9B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68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4CB96-99BD-66FC-68E9-8925D096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765BC-450C-D490-90A5-488E764B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FEC65-C2A5-772D-8EB7-AA8C8B387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30030-29E2-44D3-85C8-35B4D2EA6D50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F950-174D-38B7-54FF-EC1BAB6E5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076FE-D7E1-C06D-9E89-2BC7CE7FE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E0C74-2F82-4EC8-B821-27E4F02A9B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35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98C65A-FD85-4249-B4D3-51C354E5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7"/>
            <a:ext cx="12192000" cy="68197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C7E0A6-0333-9D0F-E853-B00B97AB5B6C}"/>
              </a:ext>
            </a:extLst>
          </p:cNvPr>
          <p:cNvSpPr/>
          <p:nvPr/>
        </p:nvSpPr>
        <p:spPr>
          <a:xfrm>
            <a:off x="624689" y="5739896"/>
            <a:ext cx="2525917" cy="253497"/>
          </a:xfrm>
          <a:prstGeom prst="rect">
            <a:avLst/>
          </a:prstGeom>
          <a:solidFill>
            <a:srgbClr val="059305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5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2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62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66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AE5E0-CBEA-AEE8-D089-8EFF6934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93"/>
            <a:ext cx="12192000" cy="66970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043B8B-56D3-E2ED-DDCD-4F93F8579BF2}"/>
              </a:ext>
            </a:extLst>
          </p:cNvPr>
          <p:cNvSpPr/>
          <p:nvPr/>
        </p:nvSpPr>
        <p:spPr>
          <a:xfrm>
            <a:off x="841972" y="5151421"/>
            <a:ext cx="9478978" cy="253497"/>
          </a:xfrm>
          <a:prstGeom prst="rect">
            <a:avLst/>
          </a:prstGeom>
          <a:solidFill>
            <a:srgbClr val="059305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69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3F949-2947-EF4D-8B08-730A3F84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38" y="0"/>
            <a:ext cx="1103492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EEEE48-D785-D79C-FA19-03475E4CAD9E}"/>
              </a:ext>
            </a:extLst>
          </p:cNvPr>
          <p:cNvSpPr/>
          <p:nvPr/>
        </p:nvSpPr>
        <p:spPr>
          <a:xfrm>
            <a:off x="1222217" y="5585988"/>
            <a:ext cx="9478978" cy="253497"/>
          </a:xfrm>
          <a:prstGeom prst="rect">
            <a:avLst/>
          </a:prstGeom>
          <a:solidFill>
            <a:srgbClr val="059305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29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F26AD9-2084-6C7D-D024-4336DCE45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28"/>
            <a:ext cx="12192000" cy="66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8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78FF25-2359-B9E7-E3CD-0FF9FE1F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092"/>
            <a:ext cx="12192000" cy="35638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106964-4BF3-98E4-9062-DD773F5342FA}"/>
              </a:ext>
            </a:extLst>
          </p:cNvPr>
          <p:cNvSpPr/>
          <p:nvPr/>
        </p:nvSpPr>
        <p:spPr>
          <a:xfrm>
            <a:off x="995880" y="4191755"/>
            <a:ext cx="9478978" cy="253497"/>
          </a:xfrm>
          <a:prstGeom prst="rect">
            <a:avLst/>
          </a:prstGeom>
          <a:solidFill>
            <a:srgbClr val="059305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85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64C568-3676-3BDD-65B5-DC0F448F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878"/>
            <a:ext cx="12192000" cy="6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8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03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33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0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Agostinho da Costa Dantas</dc:creator>
  <cp:lastModifiedBy>Angela Agostinho da Costa Dantas</cp:lastModifiedBy>
  <cp:revision>1</cp:revision>
  <dcterms:created xsi:type="dcterms:W3CDTF">2024-02-24T20:24:17Z</dcterms:created>
  <dcterms:modified xsi:type="dcterms:W3CDTF">2024-02-24T21:28:33Z</dcterms:modified>
</cp:coreProperties>
</file>