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Exploration des Systèmes d'Exploitation Linux pour Serveurs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Les serveurs sont cruciaux pour l'infrastructure informatique moderne</a:t>
            </a:r>
          </a:p>
          <a:p>
            <a:pPr/>
            <a:r>
              <a:t>- Le choix de la distribution Linux impacte directement performance, sécurité et facilité de gestion</a:t>
            </a:r>
          </a:p>
          <a:p>
            <a:pPr/>
            <a:r>
              <a:t>- Analyse de AlmaLinux, Debian, Rocky Linux, et Ubuntu Server pour une sélection éclairée</a:t>
            </a:r>
          </a:p>
          <a:p>
            <a:p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AlmaLinux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AlmaLinux : Successeur de CentOS, compatibilité binaire avec RHEL. Avantages : support jusqu'en 2029, communauté active. Inconvénients : nouveauté, expérience limitée.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Debian : Stabilité et sécurité, vaste dépôt de paquets. Avantages : support matériel large, adapté aux environnements exigeants. Inconvénients : configuration complexe, courbe d'apprentissage.</a:t>
            </a:r>
          </a:p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Rocky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Rocky Linux : Alternative à CentOS, stabilité et sécurité de niveau entreprise. Avantages : compatibilité RHEL, forte communauté. Inconvénients : début de vie, avenir à surveiller.</a:t>
            </a:r>
          </a:p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Ubuntu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Ubuntu Server : Populaire dans le cloud et les startups. Avantages : documentation excellente, facilité d'usage, support étendu. Inconvénients : moins optimal pour les environnements à très haute disponibilité.</a:t>
            </a:r>
          </a:p>
          <a:p>
            <a:p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La sélection d'une distribution doit se baser sur des critères précis : exigences techniques, type d'application, support communautaire et commercial</a:t>
            </a:r>
          </a:p>
          <a:p>
            <a:pPr/>
            <a:r>
              <a:t>- La compréhension des avantages et limites de chaque distribution permet de maximiser l'efficacité de l'infrastructure serveur</a:t>
            </a:r>
          </a:p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