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71" autoAdjust="0"/>
  </p:normalViewPr>
  <p:slideViewPr>
    <p:cSldViewPr>
      <p:cViewPr varScale="1">
        <p:scale>
          <a:sx n="118" d="100"/>
          <a:sy n="118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1F6C13-4481-43E9-967D-6451F55418A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7BAD87-24AA-41F5-8358-9BE75F8A252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72560" cy="4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514" y="1246984"/>
            <a:ext cx="8801642" cy="45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-24"/>
            <a:ext cx="9144000" cy="288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86314" y="3786190"/>
            <a:ext cx="4038600" cy="1571636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Menu Threat Website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3357562"/>
            <a:ext cx="4071966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E81D479-B9FA-49B1-B415-164092B0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042776"/>
            <a:ext cx="4214841" cy="34580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857916"/>
          </a:xfrm>
        </p:spPr>
        <p:txBody>
          <a:bodyPr/>
          <a:lstStyle/>
          <a:p>
            <a:r>
              <a:rPr lang="en-US" sz="2800" b="1" dirty="0" err="1"/>
              <a:t>Mendapatakan</a:t>
            </a:r>
            <a:r>
              <a:rPr lang="en-US" sz="2800" b="1" dirty="0"/>
              <a:t> IP website</a:t>
            </a:r>
            <a:br>
              <a:rPr lang="en-US" dirty="0"/>
            </a:b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IP target website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whois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Ping Sweep IP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meperoleh</a:t>
            </a:r>
            <a:r>
              <a:rPr lang="en-US" sz="2000" dirty="0"/>
              <a:t> IP website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Ping Sweep IP </a:t>
            </a:r>
            <a:r>
              <a:rPr lang="en-US" sz="2000" dirty="0" err="1"/>
              <a:t>atau</a:t>
            </a:r>
            <a:r>
              <a:rPr lang="en-US" sz="2000" dirty="0"/>
              <a:t> ICMP Sweep </a:t>
            </a:r>
            <a:r>
              <a:rPr lang="en-US" sz="2000" dirty="0" err="1"/>
              <a:t>pada</a:t>
            </a:r>
            <a:r>
              <a:rPr lang="en-US" sz="2000" dirty="0"/>
              <a:t> menu 2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mengidentifikasi</a:t>
            </a:r>
            <a:r>
              <a:rPr lang="en-US" sz="2000" dirty="0"/>
              <a:t> IP host </a:t>
            </a:r>
            <a:r>
              <a:rPr lang="en-US" sz="2000" dirty="0" err="1"/>
              <a:t>hidup</a:t>
            </a:r>
            <a:endParaRPr lang="en-US" sz="2000" dirty="0"/>
          </a:p>
          <a:p>
            <a:pPr>
              <a:buNone/>
            </a:pPr>
            <a:r>
              <a:rPr lang="en-US" sz="2400" dirty="0"/>
              <a:t>     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00166" y="1714488"/>
            <a:ext cx="6215106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71604" y="4929198"/>
            <a:ext cx="628654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1C55BFB-CA36-4F3C-BA2F-EE1C9D22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628801"/>
            <a:ext cx="6286544" cy="208823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B67A943-8620-4478-8AC1-B0F60829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725144"/>
            <a:ext cx="6527648" cy="1989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626121"/>
          </a:xfrm>
        </p:spPr>
        <p:txBody>
          <a:bodyPr>
            <a:normAutofit/>
          </a:bodyPr>
          <a:lstStyle/>
          <a:p>
            <a:r>
              <a:rPr lang="en-US" sz="2400" b="1" dirty="0"/>
              <a:t>Port </a:t>
            </a:r>
            <a:r>
              <a:rPr lang="en-US" sz="2400" b="1" dirty="0" err="1"/>
              <a:t>Scaning</a:t>
            </a:r>
            <a:r>
              <a:rPr lang="en-US" sz="2400" b="1" dirty="0"/>
              <a:t> IP Address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IP host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menu 3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scaning</a:t>
            </a:r>
            <a:r>
              <a:rPr lang="en-US" sz="2000" dirty="0"/>
              <a:t> port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tterbuka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IP host </a:t>
            </a:r>
            <a:r>
              <a:rPr lang="en-US" sz="2000" dirty="0" err="1"/>
              <a:t>tersebut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62" y="2071678"/>
            <a:ext cx="7215238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34C372-7B0E-43CA-AAA2-12EA0E18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316316" cy="4715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229600" cy="5715040"/>
          </a:xfrm>
        </p:spPr>
        <p:txBody>
          <a:bodyPr/>
          <a:lstStyle/>
          <a:p>
            <a:r>
              <a:rPr lang="en-US" sz="2400" b="1" dirty="0"/>
              <a:t>Banner Grabbing IP</a:t>
            </a:r>
          </a:p>
          <a:p>
            <a:pPr>
              <a:buNone/>
            </a:pPr>
            <a:r>
              <a:rPr lang="en-US" sz="2000" dirty="0"/>
              <a:t>	Banner grabbing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enumerasi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service yang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port yang </a:t>
            </a:r>
            <a:r>
              <a:rPr lang="en-US" sz="2000" dirty="0" err="1"/>
              <a:t>terbuka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48" y="2571744"/>
            <a:ext cx="7215238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E6C691E-72D7-42C7-862E-B778FC09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3" y="2348880"/>
            <a:ext cx="7215663" cy="4086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6215106"/>
          </a:xfrm>
        </p:spPr>
        <p:txBody>
          <a:bodyPr/>
          <a:lstStyle/>
          <a:p>
            <a:r>
              <a:rPr lang="en-US" sz="2400" b="1" dirty="0"/>
              <a:t>Data Hyperlink Website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pada</a:t>
            </a:r>
            <a:r>
              <a:rPr lang="en-US" sz="2000" dirty="0"/>
              <a:t> menu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Hyperlink </a:t>
            </a:r>
            <a:r>
              <a:rPr lang="en-US" sz="2000" dirty="0" err="1"/>
              <a:t>pada</a:t>
            </a:r>
            <a:r>
              <a:rPr lang="en-US" sz="2000" dirty="0"/>
              <a:t> website </a:t>
            </a:r>
            <a:r>
              <a:rPr lang="en-US" sz="2000" dirty="0" err="1"/>
              <a:t>tersebut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b="1" dirty="0"/>
              <a:t>WMI Attack</a:t>
            </a:r>
            <a:br>
              <a:rPr lang="en-US" sz="2000" dirty="0"/>
            </a:br>
            <a:r>
              <a:rPr lang="en-US" sz="2000" dirty="0" err="1"/>
              <a:t>pada</a:t>
            </a:r>
            <a:r>
              <a:rPr lang="en-US" sz="2000" dirty="0"/>
              <a:t> menu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WMI Attack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1643050"/>
            <a:ext cx="7929618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472" y="4572008"/>
            <a:ext cx="785818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BC3A2DF-91B7-4208-83F1-F1E4BB8F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5"/>
            <a:ext cx="8393586" cy="2232247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377AB21-5DCA-4710-B34A-A50D6FAB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66" y="4426153"/>
            <a:ext cx="8431964" cy="2315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857916"/>
          </a:xfrm>
        </p:spPr>
        <p:txBody>
          <a:bodyPr>
            <a:normAutofit/>
          </a:bodyPr>
          <a:lstStyle/>
          <a:p>
            <a:r>
              <a:rPr lang="en-US" sz="2400" b="1" dirty="0"/>
              <a:t>Push Traffic Website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 err="1"/>
              <a:t>pada</a:t>
            </a:r>
            <a:r>
              <a:rPr lang="en-US" sz="2000" dirty="0"/>
              <a:t> menu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push traffic </a:t>
            </a:r>
            <a:r>
              <a:rPr lang="en-US" sz="2000" dirty="0" err="1"/>
              <a:t>pada</a:t>
            </a:r>
            <a:r>
              <a:rPr lang="en-US" sz="2000" dirty="0"/>
              <a:t> website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message “01010101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 err="1"/>
              <a:t>Keluar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exit/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“x”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2132856"/>
            <a:ext cx="757242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9264E3-1937-4663-A800-BEF0C2C8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988840"/>
            <a:ext cx="7674646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1490" y="316950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dirty="0">
                <a:latin typeface="Castellar" panose="020A0402060406010301" pitchFamily="18" charset="0"/>
              </a:rPr>
              <a:t>TERIMA KASIH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</TotalTime>
  <Words>174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Castellar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Heriyanto</cp:lastModifiedBy>
  <cp:revision>14</cp:revision>
  <dcterms:created xsi:type="dcterms:W3CDTF">2021-08-23T08:51:42Z</dcterms:created>
  <dcterms:modified xsi:type="dcterms:W3CDTF">2021-08-23T11:34:52Z</dcterms:modified>
</cp:coreProperties>
</file>