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on/default.asp" TargetMode="External"/><Relationship Id="rId2" Type="http://schemas.openxmlformats.org/officeDocument/2006/relationships/hyperlink" Target="https://es.wikipedia.org/wiki/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on.org/json-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5616" y="3039291"/>
            <a:ext cx="2641983" cy="1349828"/>
          </a:xfrm>
        </p:spPr>
        <p:txBody>
          <a:bodyPr/>
          <a:lstStyle/>
          <a:p>
            <a:r>
              <a:rPr lang="es-MX" sz="7200" dirty="0" smtClean="0"/>
              <a:t>JSON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gray">
          <a:xfrm>
            <a:off x="1015616" y="4230673"/>
            <a:ext cx="10166190" cy="1029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JavaScript Object Notation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 bwMode="gray">
          <a:xfrm>
            <a:off x="6911319" y="854406"/>
            <a:ext cx="5132636" cy="7053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 smtClean="0"/>
              <a:t>Heriberto Reyes Esparza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3993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7273" y="607907"/>
            <a:ext cx="10166190" cy="1029303"/>
          </a:xfrm>
        </p:spPr>
        <p:txBody>
          <a:bodyPr/>
          <a:lstStyle/>
          <a:p>
            <a:r>
              <a:rPr lang="es-MX" dirty="0" smtClean="0"/>
              <a:t>JSON : </a:t>
            </a:r>
            <a:r>
              <a:rPr lang="en-US" dirty="0" smtClean="0"/>
              <a:t>“JavaScript </a:t>
            </a:r>
            <a:r>
              <a:rPr lang="en-US" dirty="0"/>
              <a:t>Object </a:t>
            </a:r>
            <a:r>
              <a:rPr lang="en-US" dirty="0" smtClean="0"/>
              <a:t>Notation”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7273" y="2211613"/>
            <a:ext cx="11176384" cy="4250147"/>
          </a:xfrm>
        </p:spPr>
        <p:txBody>
          <a:bodyPr/>
          <a:lstStyle/>
          <a:p>
            <a:r>
              <a:rPr lang="es-MX" sz="2400" dirty="0"/>
              <a:t>JSON, acrónimo de </a:t>
            </a:r>
            <a:r>
              <a:rPr lang="es-MX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Object Notation</a:t>
            </a:r>
            <a:r>
              <a:rPr lang="es-MX" sz="2400" dirty="0"/>
              <a:t>, es un formato de texto ligero para el intercambio de datos. JSON es un subconjunto de la notación literal de objetos de JavaScript aunque hoy, </a:t>
            </a:r>
            <a:r>
              <a:rPr lang="es-MX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debido a su amplia adopción como alternativa a XML, se considera un formato de lenguaje independiente</a:t>
            </a:r>
            <a:r>
              <a:rPr lang="es-MX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s-MX" dirty="0"/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910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400" y="2272575"/>
            <a:ext cx="11228633" cy="3416300"/>
          </a:xfrm>
        </p:spPr>
        <p:txBody>
          <a:bodyPr>
            <a:normAutofit/>
          </a:bodyPr>
          <a:lstStyle/>
          <a:p>
            <a:r>
              <a:rPr lang="es-MX" sz="2400" dirty="0"/>
              <a:t> Leerlo y escribirlo es </a:t>
            </a:r>
            <a:r>
              <a:rPr lang="es-MX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simple para humanos</a:t>
            </a:r>
            <a:r>
              <a:rPr lang="es-MX" sz="2400" dirty="0"/>
              <a:t>, mientras que para las </a:t>
            </a:r>
            <a:r>
              <a:rPr lang="es-MX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máquinas es simple </a:t>
            </a:r>
            <a:r>
              <a:rPr lang="es-MX" sz="2400" dirty="0"/>
              <a:t>interpretarlo y generarlo. 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MX" sz="2000" dirty="0"/>
              <a:t> JSON es un formato de texto </a:t>
            </a:r>
            <a:r>
              <a:rPr lang="es-MX" sz="2000" dirty="0" smtClean="0"/>
              <a:t>que </a:t>
            </a:r>
            <a:r>
              <a:rPr lang="es-MX" sz="2000" dirty="0"/>
              <a:t>utiliza convenciones que son ampliamente conocidos por los programadores de la familia de lenguajes </a:t>
            </a:r>
            <a:r>
              <a:rPr lang="es-MX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s-MX" sz="2000" dirty="0"/>
              <a:t>, incluyendo </a:t>
            </a:r>
            <a:r>
              <a:rPr lang="es-MX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C, C++, C#, Java, JavaScript, Perl, Python, y muchos otros.</a:t>
            </a:r>
            <a:r>
              <a:rPr lang="es-MX" sz="2000" dirty="0"/>
              <a:t> Estas propiedades hacen que JSON sea un lenguaje </a:t>
            </a:r>
            <a:r>
              <a:rPr lang="es-MX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ideal para el intercambio de datos</a:t>
            </a:r>
            <a:r>
              <a:rPr lang="es-MX" sz="2000" dirty="0"/>
              <a:t>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8434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280" y="684075"/>
            <a:ext cx="11202510" cy="750630"/>
          </a:xfrm>
        </p:spPr>
        <p:txBody>
          <a:bodyPr/>
          <a:lstStyle/>
          <a:p>
            <a:r>
              <a:rPr lang="es-MX" dirty="0"/>
              <a:t>En JSON, se presentan de estas formas:</a:t>
            </a:r>
          </a:p>
        </p:txBody>
      </p:sp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5" y="2398869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5" y="4709840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json.org/valu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25" y="3532141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58" y="1001363"/>
            <a:ext cx="4969937" cy="19859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2" y="2717347"/>
            <a:ext cx="6400800" cy="37052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36" y="613711"/>
            <a:ext cx="5372927" cy="314415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7955" y="442171"/>
            <a:ext cx="6353199" cy="706964"/>
          </a:xfrm>
        </p:spPr>
        <p:txBody>
          <a:bodyPr/>
          <a:lstStyle/>
          <a:p>
            <a:r>
              <a:rPr lang="es-MX" dirty="0" smtClean="0"/>
              <a:t>Ejemplos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5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Fuentes.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es.wikipedia.org/wiki/JSON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</a:t>
            </a:r>
            <a:r>
              <a:rPr lang="es-MX" dirty="0">
                <a:hlinkClick r:id="rId3"/>
              </a:rPr>
              <a:t>://</a:t>
            </a:r>
            <a:r>
              <a:rPr lang="es-MX" dirty="0" smtClean="0">
                <a:hlinkClick r:id="rId3"/>
              </a:rPr>
              <a:t>www.w3schools.com/json/default.asp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www.json.org/json-es.html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3931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88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Sala de reuniones Ion</vt:lpstr>
      <vt:lpstr>JSON</vt:lpstr>
      <vt:lpstr>JSON : “JavaScript Object Notation”</vt:lpstr>
      <vt:lpstr>Presentación de PowerPoint</vt:lpstr>
      <vt:lpstr>En JSON, se presentan de estas formas:</vt:lpstr>
      <vt:lpstr>Ejemplos</vt:lpstr>
      <vt:lpstr>Fuentes.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Heriberto</dc:creator>
  <cp:lastModifiedBy>Heriberto</cp:lastModifiedBy>
  <cp:revision>16</cp:revision>
  <dcterms:created xsi:type="dcterms:W3CDTF">2016-09-21T01:02:15Z</dcterms:created>
  <dcterms:modified xsi:type="dcterms:W3CDTF">2016-09-21T12:11:14Z</dcterms:modified>
</cp:coreProperties>
</file>