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6"/>
  </p:notesMasterIdLst>
  <p:sldIdLst>
    <p:sldId id="257" r:id="rId4"/>
    <p:sldId id="307" r:id="rId5"/>
    <p:sldId id="308" r:id="rId6"/>
    <p:sldId id="309" r:id="rId7"/>
    <p:sldId id="310" r:id="rId8"/>
    <p:sldId id="311" r:id="rId9"/>
    <p:sldId id="281" r:id="rId10"/>
    <p:sldId id="464" r:id="rId11"/>
    <p:sldId id="393" r:id="rId12"/>
    <p:sldId id="389" r:id="rId13"/>
    <p:sldId id="449" r:id="rId14"/>
    <p:sldId id="388" r:id="rId15"/>
    <p:sldId id="319" r:id="rId16"/>
    <p:sldId id="493" r:id="rId17"/>
    <p:sldId id="313" r:id="rId18"/>
    <p:sldId id="494" r:id="rId19"/>
    <p:sldId id="312" r:id="rId20"/>
    <p:sldId id="331" r:id="rId21"/>
    <p:sldId id="492" r:id="rId22"/>
    <p:sldId id="320" r:id="rId23"/>
    <p:sldId id="314" r:id="rId24"/>
    <p:sldId id="330" r:id="rId2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7"/>
    <a:srgbClr val="030405"/>
    <a:srgbClr val="628793"/>
    <a:srgbClr val="698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5289-866A-491B-8E5C-C2810931F95A}" v="36" dt="2023-09-28T11:45:28.558"/>
    <p1510:client id="{2DC7C2DF-E184-4255-9A05-A75DBEDB928E}" v="4" dt="2023-09-29T06:38:16.410"/>
    <p1510:client id="{939FA1CA-047B-473F-97CA-47BDF2C5AD71}" v="1" dt="2023-09-29T06:43:1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1" y="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reiseder" userId="4aaa136f-55d6-49b4-ba75-6f5df59da50e" providerId="ADAL" clId="{1FEB5289-866A-491B-8E5C-C2810931F95A}"/>
    <pc:docChg chg="undo redo custSel addSld delSld modSld sldOrd">
      <pc:chgData name="Andreas Kreiseder" userId="4aaa136f-55d6-49b4-ba75-6f5df59da50e" providerId="ADAL" clId="{1FEB5289-866A-491B-8E5C-C2810931F95A}" dt="2023-09-28T11:49:30.586" v="2495" actId="167"/>
      <pc:docMkLst>
        <pc:docMk/>
      </pc:docMkLst>
      <pc:sldChg chg="addSp modSp mod">
        <pc:chgData name="Andreas Kreiseder" userId="4aaa136f-55d6-49b4-ba75-6f5df59da50e" providerId="ADAL" clId="{1FEB5289-866A-491B-8E5C-C2810931F95A}" dt="2023-09-28T11:10:10.008" v="1333" actId="1076"/>
        <pc:sldMkLst>
          <pc:docMk/>
          <pc:sldMk cId="1149611199" sldId="257"/>
        </pc:sldMkLst>
        <pc:spChg chg="mod">
          <ac:chgData name="Andreas Kreiseder" userId="4aaa136f-55d6-49b4-ba75-6f5df59da50e" providerId="ADAL" clId="{1FEB5289-866A-491B-8E5C-C2810931F95A}" dt="2023-09-28T05:52:10.191" v="59" actId="6549"/>
          <ac:spMkLst>
            <pc:docMk/>
            <pc:sldMk cId="1149611199" sldId="257"/>
            <ac:spMk id="5" creationId="{9C872C3C-EB82-AE1A-1AFB-BA4CA30512C1}"/>
          </ac:spMkLst>
        </pc:spChg>
        <pc:spChg chg="mod">
          <ac:chgData name="Andreas Kreiseder" userId="4aaa136f-55d6-49b4-ba75-6f5df59da50e" providerId="ADAL" clId="{1FEB5289-866A-491B-8E5C-C2810931F95A}" dt="2023-09-28T05:51:39.157" v="12" actId="27636"/>
          <ac:spMkLst>
            <pc:docMk/>
            <pc:sldMk cId="1149611199" sldId="257"/>
            <ac:spMk id="7" creationId="{3752C8EE-A3B3-1263-7E5B-AC6447BC6446}"/>
          </ac:spMkLst>
        </pc:spChg>
        <pc:picChg chg="add mod">
          <ac:chgData name="Andreas Kreiseder" userId="4aaa136f-55d6-49b4-ba75-6f5df59da50e" providerId="ADAL" clId="{1FEB5289-866A-491B-8E5C-C2810931F95A}" dt="2023-09-28T11:10:10.008" v="1333" actId="1076"/>
          <ac:picMkLst>
            <pc:docMk/>
            <pc:sldMk cId="1149611199" sldId="257"/>
            <ac:picMk id="2" creationId="{B45D8A37-FA17-6BE8-856A-85B5EE27C230}"/>
          </ac:picMkLst>
        </pc:picChg>
      </pc:sldChg>
      <pc:sldChg chg="modSp mod">
        <pc:chgData name="Andreas Kreiseder" userId="4aaa136f-55d6-49b4-ba75-6f5df59da50e" providerId="ADAL" clId="{1FEB5289-866A-491B-8E5C-C2810931F95A}" dt="2023-09-28T05:55:11.086" v="156" actId="20577"/>
        <pc:sldMkLst>
          <pc:docMk/>
          <pc:sldMk cId="148327624" sldId="258"/>
        </pc:sldMkLst>
        <pc:spChg chg="mod">
          <ac:chgData name="Andreas Kreiseder" userId="4aaa136f-55d6-49b4-ba75-6f5df59da50e" providerId="ADAL" clId="{1FEB5289-866A-491B-8E5C-C2810931F95A}" dt="2023-09-28T05:55:02.189" v="150" actId="6549"/>
          <ac:spMkLst>
            <pc:docMk/>
            <pc:sldMk cId="148327624" sldId="258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5:11.086" v="156" actId="20577"/>
          <ac:spMkLst>
            <pc:docMk/>
            <pc:sldMk cId="148327624" sldId="258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37:21.033" v="1955" actId="20577"/>
        <pc:sldMkLst>
          <pc:docMk/>
          <pc:sldMk cId="1977253420" sldId="259"/>
        </pc:sldMkLst>
        <pc:spChg chg="mod">
          <ac:chgData name="Andreas Kreiseder" userId="4aaa136f-55d6-49b4-ba75-6f5df59da50e" providerId="ADAL" clId="{1FEB5289-866A-491B-8E5C-C2810931F95A}" dt="2023-09-28T11:37:21.033" v="1955" actId="20577"/>
          <ac:spMkLst>
            <pc:docMk/>
            <pc:sldMk cId="1977253420" sldId="259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5:54:30.268" v="115" actId="6549"/>
          <ac:spMkLst>
            <pc:docMk/>
            <pc:sldMk cId="1977253420" sldId="259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3:17.862" v="83" actId="20577"/>
          <ac:spMkLst>
            <pc:docMk/>
            <pc:sldMk cId="1977253420" sldId="259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7:22.497" v="1398" actId="6549"/>
        <pc:sldMkLst>
          <pc:docMk/>
          <pc:sldMk cId="4073695084" sldId="279"/>
        </pc:sldMkLst>
        <pc:spChg chg="mod">
          <ac:chgData name="Andreas Kreiseder" userId="4aaa136f-55d6-49b4-ba75-6f5df59da50e" providerId="ADAL" clId="{1FEB5289-866A-491B-8E5C-C2810931F95A}" dt="2023-09-28T06:47:33.796" v="1175" actId="20577"/>
          <ac:spMkLst>
            <pc:docMk/>
            <pc:sldMk cId="4073695084" sldId="279"/>
            <ac:spMk id="5" creationId="{9C872C3C-EB82-AE1A-1AFB-BA4CA30512C1}"/>
          </ac:spMkLst>
        </pc:spChg>
        <pc:spChg chg="mod">
          <ac:chgData name="Andreas Kreiseder" userId="4aaa136f-55d6-49b4-ba75-6f5df59da50e" providerId="ADAL" clId="{1FEB5289-866A-491B-8E5C-C2810931F95A}" dt="2023-09-28T11:17:22.497" v="1398" actId="6549"/>
          <ac:spMkLst>
            <pc:docMk/>
            <pc:sldMk cId="4073695084" sldId="279"/>
            <ac:spMk id="7" creationId="{E62F4337-7709-1AAE-79E2-28E85A7ACA82}"/>
          </ac:spMkLst>
        </pc:spChg>
        <pc:spChg chg="mod">
          <ac:chgData name="Andreas Kreiseder" userId="4aaa136f-55d6-49b4-ba75-6f5df59da50e" providerId="ADAL" clId="{1FEB5289-866A-491B-8E5C-C2810931F95A}" dt="2023-09-28T06:47:17.680" v="1162" actId="6549"/>
          <ac:spMkLst>
            <pc:docMk/>
            <pc:sldMk cId="4073695084" sldId="279"/>
            <ac:spMk id="8" creationId="{EC17B037-D29D-BC19-880A-75304FB891F0}"/>
          </ac:spMkLst>
        </pc:spChg>
      </pc:sldChg>
      <pc:sldChg chg="modSp mod">
        <pc:chgData name="Andreas Kreiseder" userId="4aaa136f-55d6-49b4-ba75-6f5df59da50e" providerId="ADAL" clId="{1FEB5289-866A-491B-8E5C-C2810931F95A}" dt="2023-09-28T06:50:49.672" v="1233" actId="20577"/>
        <pc:sldMkLst>
          <pc:docMk/>
          <pc:sldMk cId="3833095411" sldId="280"/>
        </pc:sldMkLst>
        <pc:spChg chg="mod">
          <ac:chgData name="Andreas Kreiseder" userId="4aaa136f-55d6-49b4-ba75-6f5df59da50e" providerId="ADAL" clId="{1FEB5289-866A-491B-8E5C-C2810931F95A}" dt="2023-09-28T06:50:42.214" v="1227" actId="20577"/>
          <ac:spMkLst>
            <pc:docMk/>
            <pc:sldMk cId="3833095411" sldId="280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50:49.672" v="1233" actId="20577"/>
          <ac:spMkLst>
            <pc:docMk/>
            <pc:sldMk cId="3833095411" sldId="280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08:58.160" v="1328" actId="20577"/>
        <pc:sldMkLst>
          <pc:docMk/>
          <pc:sldMk cId="49082200" sldId="281"/>
        </pc:sldMkLst>
        <pc:spChg chg="mod">
          <ac:chgData name="Andreas Kreiseder" userId="4aaa136f-55d6-49b4-ba75-6f5df59da50e" providerId="ADAL" clId="{1FEB5289-866A-491B-8E5C-C2810931F95A}" dt="2023-09-28T11:08:58.160" v="1328" actId="20577"/>
          <ac:spMkLst>
            <pc:docMk/>
            <pc:sldMk cId="49082200" sldId="281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8:19.116" v="1194" actId="20577"/>
          <ac:spMkLst>
            <pc:docMk/>
            <pc:sldMk cId="49082200" sldId="281"/>
            <ac:spMk id="5" creationId="{9C872C3C-EB82-AE1A-1AFB-BA4CA30512C1}"/>
          </ac:spMkLst>
        </pc:spChg>
      </pc:sldChg>
      <pc:sldChg chg="modSp del mod">
        <pc:chgData name="Andreas Kreiseder" userId="4aaa136f-55d6-49b4-ba75-6f5df59da50e" providerId="ADAL" clId="{1FEB5289-866A-491B-8E5C-C2810931F95A}" dt="2023-09-28T11:23:32.986" v="1604" actId="47"/>
        <pc:sldMkLst>
          <pc:docMk/>
          <pc:sldMk cId="124842848" sldId="283"/>
        </pc:sldMkLst>
        <pc:spChg chg="mod">
          <ac:chgData name="Andreas Kreiseder" userId="4aaa136f-55d6-49b4-ba75-6f5df59da50e" providerId="ADAL" clId="{1FEB5289-866A-491B-8E5C-C2810931F95A}" dt="2023-09-28T05:52:29.464" v="65"/>
          <ac:spMkLst>
            <pc:docMk/>
            <pc:sldMk cId="124842848" sldId="283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8:41.015" v="1602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1FEB5289-866A-491B-8E5C-C2810931F95A}" dt="2023-09-28T11:18:41.015" v="1602" actId="20577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51:20.855" v="1255" actId="6549"/>
          <ac:spMkLst>
            <pc:docMk/>
            <pc:sldMk cId="1010577910" sldId="284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41.125" v="69"/>
          <ac:spMkLst>
            <pc:docMk/>
            <pc:sldMk cId="1010577910" sldId="284"/>
            <ac:spMk id="5" creationId="{9C872C3C-EB82-AE1A-1AFB-BA4CA30512C1}"/>
          </ac:spMkLst>
        </pc:spChg>
      </pc:sldChg>
      <pc:sldChg chg="modSp del mod">
        <pc:chgData name="Andreas Kreiseder" userId="4aaa136f-55d6-49b4-ba75-6f5df59da50e" providerId="ADAL" clId="{1FEB5289-866A-491B-8E5C-C2810931F95A}" dt="2023-09-28T06:51:24.117" v="1256" actId="47"/>
        <pc:sldMkLst>
          <pc:docMk/>
          <pc:sldMk cId="1100713207" sldId="285"/>
        </pc:sldMkLst>
        <pc:spChg chg="mod">
          <ac:chgData name="Andreas Kreiseder" userId="4aaa136f-55d6-49b4-ba75-6f5df59da50e" providerId="ADAL" clId="{1FEB5289-866A-491B-8E5C-C2810931F95A}" dt="2023-09-28T05:52:37.837" v="68"/>
          <ac:spMkLst>
            <pc:docMk/>
            <pc:sldMk cId="1100713207" sldId="285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8:53.788" v="1603"/>
        <pc:sldMkLst>
          <pc:docMk/>
          <pc:sldMk cId="1140323879" sldId="286"/>
        </pc:sldMkLst>
        <pc:spChg chg="mod">
          <ac:chgData name="Andreas Kreiseder" userId="4aaa136f-55d6-49b4-ba75-6f5df59da50e" providerId="ADAL" clId="{1FEB5289-866A-491B-8E5C-C2810931F95A}" dt="2023-09-28T11:18:53.788" v="1603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17:47.386" v="1451" actId="6549"/>
          <ac:spMkLst>
            <pc:docMk/>
            <pc:sldMk cId="1140323879" sldId="286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43.986" v="70"/>
          <ac:spMkLst>
            <pc:docMk/>
            <pc:sldMk cId="1140323879" sldId="286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05:59:31.133" v="515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1FEB5289-866A-491B-8E5C-C2810931F95A}" dt="2023-09-28T05:59:31.133" v="515" actId="20577"/>
          <ac:spMkLst>
            <pc:docMk/>
            <pc:sldMk cId="4059370022" sldId="287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5:58:05.096" v="301" actId="6549"/>
          <ac:spMkLst>
            <pc:docMk/>
            <pc:sldMk cId="4059370022" sldId="287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35.072" v="67"/>
          <ac:spMkLst>
            <pc:docMk/>
            <pc:sldMk cId="4059370022" sldId="287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08:59.792" v="1329" actId="20577"/>
        <pc:sldMkLst>
          <pc:docMk/>
          <pc:sldMk cId="754064910" sldId="288"/>
        </pc:sldMkLst>
        <pc:spChg chg="mod">
          <ac:chgData name="Andreas Kreiseder" userId="4aaa136f-55d6-49b4-ba75-6f5df59da50e" providerId="ADAL" clId="{1FEB5289-866A-491B-8E5C-C2810931F95A}" dt="2023-09-28T11:08:59.792" v="1329" actId="20577"/>
          <ac:spMkLst>
            <pc:docMk/>
            <pc:sldMk cId="754064910" sldId="288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8:26.020" v="1200" actId="20577"/>
          <ac:spMkLst>
            <pc:docMk/>
            <pc:sldMk cId="754064910" sldId="288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1FEB5289-866A-491B-8E5C-C2810931F95A}" dt="2023-09-28T06:46:35.150" v="1149" actId="47"/>
        <pc:sldMkLst>
          <pc:docMk/>
          <pc:sldMk cId="3817230859" sldId="289"/>
        </pc:sldMkLst>
      </pc:sldChg>
      <pc:sldChg chg="modSp mod">
        <pc:chgData name="Andreas Kreiseder" userId="4aaa136f-55d6-49b4-ba75-6f5df59da50e" providerId="ADAL" clId="{1FEB5289-866A-491B-8E5C-C2810931F95A}" dt="2023-09-28T11:17:52.773" v="1467" actId="20577"/>
        <pc:sldMkLst>
          <pc:docMk/>
          <pc:sldMk cId="1896894910" sldId="290"/>
        </pc:sldMkLst>
        <pc:spChg chg="mod">
          <ac:chgData name="Andreas Kreiseder" userId="4aaa136f-55d6-49b4-ba75-6f5df59da50e" providerId="ADAL" clId="{1FEB5289-866A-491B-8E5C-C2810931F95A}" dt="2023-09-28T11:17:52.773" v="1467" actId="20577"/>
          <ac:spMkLst>
            <pc:docMk/>
            <pc:sldMk cId="1896894910" sldId="290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32.921" v="66"/>
          <ac:spMkLst>
            <pc:docMk/>
            <pc:sldMk cId="1896894910" sldId="290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1FEB5289-866A-491B-8E5C-C2810931F95A}" dt="2023-09-28T06:46:32.238" v="1148" actId="47"/>
        <pc:sldMkLst>
          <pc:docMk/>
          <pc:sldMk cId="300240732" sldId="291"/>
        </pc:sldMkLst>
      </pc:sldChg>
      <pc:sldChg chg="delSp modSp mod ord">
        <pc:chgData name="Andreas Kreiseder" userId="4aaa136f-55d6-49b4-ba75-6f5df59da50e" providerId="ADAL" clId="{1FEB5289-866A-491B-8E5C-C2810931F95A}" dt="2023-09-28T06:46:14.485" v="1147" actId="113"/>
        <pc:sldMkLst>
          <pc:docMk/>
          <pc:sldMk cId="2795234081" sldId="292"/>
        </pc:sldMkLst>
        <pc:spChg chg="mod">
          <ac:chgData name="Andreas Kreiseder" userId="4aaa136f-55d6-49b4-ba75-6f5df59da50e" providerId="ADAL" clId="{1FEB5289-866A-491B-8E5C-C2810931F95A}" dt="2023-09-28T06:46:14.485" v="1147" actId="113"/>
          <ac:spMkLst>
            <pc:docMk/>
            <pc:sldMk cId="2795234081" sldId="292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4:24.680" v="1088" actId="20577"/>
          <ac:spMkLst>
            <pc:docMk/>
            <pc:sldMk cId="2795234081" sldId="292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4:21.153" v="1070" actId="20577"/>
          <ac:spMkLst>
            <pc:docMk/>
            <pc:sldMk cId="2795234081" sldId="292"/>
            <ac:spMk id="5" creationId="{9C872C3C-EB82-AE1A-1AFB-BA4CA30512C1}"/>
          </ac:spMkLst>
        </pc:spChg>
        <pc:picChg chg="del">
          <ac:chgData name="Andreas Kreiseder" userId="4aaa136f-55d6-49b4-ba75-6f5df59da50e" providerId="ADAL" clId="{1FEB5289-866A-491B-8E5C-C2810931F95A}" dt="2023-09-28T06:44:31.269" v="1090" actId="478"/>
          <ac:picMkLst>
            <pc:docMk/>
            <pc:sldMk cId="2795234081" sldId="292"/>
            <ac:picMk id="7" creationId="{76992124-7A03-C145-3B96-0595FD6CFE83}"/>
          </ac:picMkLst>
        </pc:picChg>
        <pc:picChg chg="mod">
          <ac:chgData name="Andreas Kreiseder" userId="4aaa136f-55d6-49b4-ba75-6f5df59da50e" providerId="ADAL" clId="{1FEB5289-866A-491B-8E5C-C2810931F95A}" dt="2023-09-28T06:45:13.804" v="1103" actId="1076"/>
          <ac:picMkLst>
            <pc:docMk/>
            <pc:sldMk cId="2795234081" sldId="292"/>
            <ac:picMk id="9" creationId="{A65A092D-E30C-B45E-34DC-63348466332C}"/>
          </ac:picMkLst>
        </pc:picChg>
      </pc:sldChg>
      <pc:sldChg chg="modSp del mod">
        <pc:chgData name="Andreas Kreiseder" userId="4aaa136f-55d6-49b4-ba75-6f5df59da50e" providerId="ADAL" clId="{1FEB5289-866A-491B-8E5C-C2810931F95A}" dt="2023-09-28T11:23:37.128" v="1605" actId="47"/>
        <pc:sldMkLst>
          <pc:docMk/>
          <pc:sldMk cId="3906165408" sldId="293"/>
        </pc:sldMkLst>
        <pc:spChg chg="mod">
          <ac:chgData name="Andreas Kreiseder" userId="4aaa136f-55d6-49b4-ba75-6f5df59da50e" providerId="ADAL" clId="{1FEB5289-866A-491B-8E5C-C2810931F95A}" dt="2023-09-28T05:53:20.879" v="88" actId="20577"/>
          <ac:spMkLst>
            <pc:docMk/>
            <pc:sldMk cId="3906165408" sldId="293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06:44:14.181" v="1064" actId="20577"/>
        <pc:sldMkLst>
          <pc:docMk/>
          <pc:sldMk cId="3496420326" sldId="294"/>
        </pc:sldMkLst>
        <pc:spChg chg="mod">
          <ac:chgData name="Andreas Kreiseder" userId="4aaa136f-55d6-49b4-ba75-6f5df59da50e" providerId="ADAL" clId="{1FEB5289-866A-491B-8E5C-C2810931F95A}" dt="2023-09-28T06:43:08.232" v="1054" actId="20577"/>
          <ac:spMkLst>
            <pc:docMk/>
            <pc:sldMk cId="3496420326" sldId="294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1:24.895" v="928" actId="20577"/>
          <ac:spMkLst>
            <pc:docMk/>
            <pc:sldMk cId="3496420326" sldId="294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4:14.181" v="1064" actId="20577"/>
          <ac:spMkLst>
            <pc:docMk/>
            <pc:sldMk cId="3496420326" sldId="294"/>
            <ac:spMk id="5" creationId="{9C872C3C-EB82-AE1A-1AFB-BA4CA30512C1}"/>
          </ac:spMkLst>
        </pc:spChg>
        <pc:picChg chg="mod">
          <ac:chgData name="Andreas Kreiseder" userId="4aaa136f-55d6-49b4-ba75-6f5df59da50e" providerId="ADAL" clId="{1FEB5289-866A-491B-8E5C-C2810931F95A}" dt="2023-09-28T06:43:26.607" v="1058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modSp add del mod">
        <pc:chgData name="Andreas Kreiseder" userId="4aaa136f-55d6-49b4-ba75-6f5df59da50e" providerId="ADAL" clId="{1FEB5289-866A-491B-8E5C-C2810931F95A}" dt="2023-09-28T11:09:53.336" v="1330" actId="47"/>
        <pc:sldMkLst>
          <pc:docMk/>
          <pc:sldMk cId="3210465686" sldId="295"/>
        </pc:sldMkLst>
        <pc:spChg chg="mod">
          <ac:chgData name="Andreas Kreiseder" userId="4aaa136f-55d6-49b4-ba75-6f5df59da50e" providerId="ADAL" clId="{1FEB5289-866A-491B-8E5C-C2810931F95A}" dt="2023-09-28T05:53:11.823" v="78" actId="20577"/>
          <ac:spMkLst>
            <pc:docMk/>
            <pc:sldMk cId="3210465686" sldId="295"/>
            <ac:spMk id="5" creationId="{9C872C3C-EB82-AE1A-1AFB-BA4CA30512C1}"/>
          </ac:spMkLst>
        </pc:spChg>
      </pc:sldChg>
      <pc:sldChg chg="addSp delSp modSp add mod">
        <pc:chgData name="Andreas Kreiseder" userId="4aaa136f-55d6-49b4-ba75-6f5df59da50e" providerId="ADAL" clId="{1FEB5289-866A-491B-8E5C-C2810931F95A}" dt="2023-09-28T06:35:49.626" v="779" actId="1076"/>
        <pc:sldMkLst>
          <pc:docMk/>
          <pc:sldMk cId="1595288248" sldId="296"/>
        </pc:sldMkLst>
        <pc:spChg chg="mod">
          <ac:chgData name="Andreas Kreiseder" userId="4aaa136f-55d6-49b4-ba75-6f5df59da50e" providerId="ADAL" clId="{1FEB5289-866A-491B-8E5C-C2810931F95A}" dt="2023-09-28T06:35:38.641" v="778" actId="20577"/>
          <ac:spMkLst>
            <pc:docMk/>
            <pc:sldMk cId="1595288248" sldId="296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34:09.972" v="568" actId="20577"/>
          <ac:spMkLst>
            <pc:docMk/>
            <pc:sldMk cId="1595288248" sldId="296"/>
            <ac:spMk id="3" creationId="{E69C2CCC-EDC5-8E5A-704F-FC1AE7F889B9}"/>
          </ac:spMkLst>
        </pc:spChg>
        <pc:picChg chg="add del mod">
          <ac:chgData name="Andreas Kreiseder" userId="4aaa136f-55d6-49b4-ba75-6f5df59da50e" providerId="ADAL" clId="{1FEB5289-866A-491B-8E5C-C2810931F95A}" dt="2023-09-28T06:33:32.869" v="523" actId="478"/>
          <ac:picMkLst>
            <pc:docMk/>
            <pc:sldMk cId="1595288248" sldId="296"/>
            <ac:picMk id="7" creationId="{02EA325A-335C-CD2D-F19C-21B7EC64DD56}"/>
          </ac:picMkLst>
        </pc:picChg>
        <pc:picChg chg="add mod">
          <ac:chgData name="Andreas Kreiseder" userId="4aaa136f-55d6-49b4-ba75-6f5df59da50e" providerId="ADAL" clId="{1FEB5289-866A-491B-8E5C-C2810931F95A}" dt="2023-09-28T06:34:22.090" v="574"/>
          <ac:picMkLst>
            <pc:docMk/>
            <pc:sldMk cId="1595288248" sldId="296"/>
            <ac:picMk id="8" creationId="{0828D842-4BF5-7A85-150A-AB9BB420E6E1}"/>
          </ac:picMkLst>
        </pc:picChg>
        <pc:picChg chg="add mod">
          <ac:chgData name="Andreas Kreiseder" userId="4aaa136f-55d6-49b4-ba75-6f5df59da50e" providerId="ADAL" clId="{1FEB5289-866A-491B-8E5C-C2810931F95A}" dt="2023-09-28T06:35:49.626" v="779" actId="1076"/>
          <ac:picMkLst>
            <pc:docMk/>
            <pc:sldMk cId="1595288248" sldId="296"/>
            <ac:picMk id="9" creationId="{DBC0BB5B-803C-5AA4-B62E-69307CBE9A83}"/>
          </ac:picMkLst>
        </pc:picChg>
        <pc:picChg chg="add mod">
          <ac:chgData name="Andreas Kreiseder" userId="4aaa136f-55d6-49b4-ba75-6f5df59da50e" providerId="ADAL" clId="{1FEB5289-866A-491B-8E5C-C2810931F95A}" dt="2023-09-28T06:34:22.090" v="574"/>
          <ac:picMkLst>
            <pc:docMk/>
            <pc:sldMk cId="1595288248" sldId="296"/>
            <ac:picMk id="10" creationId="{A6C52C45-3C07-7A24-B37C-7E0BAB6CE25F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38:16.910" v="1962" actId="1076"/>
        <pc:sldMkLst>
          <pc:docMk/>
          <pc:sldMk cId="2218929909" sldId="297"/>
        </pc:sldMkLst>
        <pc:spChg chg="mod">
          <ac:chgData name="Andreas Kreiseder" userId="4aaa136f-55d6-49b4-ba75-6f5df59da50e" providerId="ADAL" clId="{1FEB5289-866A-491B-8E5C-C2810931F95A}" dt="2023-09-28T11:31:34.940" v="1726" actId="255"/>
          <ac:spMkLst>
            <pc:docMk/>
            <pc:sldMk cId="2218929909" sldId="297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28:03.569" v="1621" actId="20577"/>
          <ac:spMkLst>
            <pc:docMk/>
            <pc:sldMk cId="2218929909" sldId="297"/>
            <ac:spMk id="3" creationId="{E69C2CCC-EDC5-8E5A-704F-FC1AE7F889B9}"/>
          </ac:spMkLst>
        </pc:spChg>
        <pc:spChg chg="add mod">
          <ac:chgData name="Andreas Kreiseder" userId="4aaa136f-55d6-49b4-ba75-6f5df59da50e" providerId="ADAL" clId="{1FEB5289-866A-491B-8E5C-C2810931F95A}" dt="2023-09-28T11:32:24.855" v="1765" actId="1076"/>
          <ac:spMkLst>
            <pc:docMk/>
            <pc:sldMk cId="2218929909" sldId="297"/>
            <ac:spMk id="11" creationId="{CBBF5B5D-2E13-9294-9412-2F908570A107}"/>
          </ac:spMkLst>
        </pc:spChg>
        <pc:picChg chg="add del mod">
          <ac:chgData name="Andreas Kreiseder" userId="4aaa136f-55d6-49b4-ba75-6f5df59da50e" providerId="ADAL" clId="{1FEB5289-866A-491B-8E5C-C2810931F95A}" dt="2023-09-28T11:38:13.801" v="1961" actId="478"/>
          <ac:picMkLst>
            <pc:docMk/>
            <pc:sldMk cId="2218929909" sldId="297"/>
            <ac:picMk id="7" creationId="{AE03397B-8542-772B-4977-046318C71ABA}"/>
          </ac:picMkLst>
        </pc:picChg>
        <pc:picChg chg="del">
          <ac:chgData name="Andreas Kreiseder" userId="4aaa136f-55d6-49b4-ba75-6f5df59da50e" providerId="ADAL" clId="{1FEB5289-866A-491B-8E5C-C2810931F95A}" dt="2023-09-28T06:37:11.844" v="836" actId="478"/>
          <ac:picMkLst>
            <pc:docMk/>
            <pc:sldMk cId="2218929909" sldId="297"/>
            <ac:picMk id="8" creationId="{0828D842-4BF5-7A85-150A-AB9BB420E6E1}"/>
          </ac:picMkLst>
        </pc:picChg>
        <pc:picChg chg="del">
          <ac:chgData name="Andreas Kreiseder" userId="4aaa136f-55d6-49b4-ba75-6f5df59da50e" providerId="ADAL" clId="{1FEB5289-866A-491B-8E5C-C2810931F95A}" dt="2023-09-28T06:37:11.441" v="835" actId="478"/>
          <ac:picMkLst>
            <pc:docMk/>
            <pc:sldMk cId="2218929909" sldId="297"/>
            <ac:picMk id="9" creationId="{DBC0BB5B-803C-5AA4-B62E-69307CBE9A83}"/>
          </ac:picMkLst>
        </pc:picChg>
        <pc:picChg chg="del">
          <ac:chgData name="Andreas Kreiseder" userId="4aaa136f-55d6-49b4-ba75-6f5df59da50e" providerId="ADAL" clId="{1FEB5289-866A-491B-8E5C-C2810931F95A}" dt="2023-09-28T06:37:11.955" v="837" actId="478"/>
          <ac:picMkLst>
            <pc:docMk/>
            <pc:sldMk cId="2218929909" sldId="297"/>
            <ac:picMk id="10" creationId="{A6C52C45-3C07-7A24-B37C-7E0BAB6CE25F}"/>
          </ac:picMkLst>
        </pc:picChg>
        <pc:picChg chg="add mod">
          <ac:chgData name="Andreas Kreiseder" userId="4aaa136f-55d6-49b4-ba75-6f5df59da50e" providerId="ADAL" clId="{1FEB5289-866A-491B-8E5C-C2810931F95A}" dt="2023-09-28T11:38:16.910" v="1962" actId="1076"/>
          <ac:picMkLst>
            <pc:docMk/>
            <pc:sldMk cId="2218929909" sldId="297"/>
            <ac:picMk id="13" creationId="{B2B29CBA-22E0-595E-6EC8-30A69867958A}"/>
          </ac:picMkLst>
        </pc:picChg>
      </pc:sldChg>
      <pc:sldChg chg="addSp modSp add mod">
        <pc:chgData name="Andreas Kreiseder" userId="4aaa136f-55d6-49b4-ba75-6f5df59da50e" providerId="ADAL" clId="{1FEB5289-866A-491B-8E5C-C2810931F95A}" dt="2023-09-28T06:41:02.801" v="917" actId="113"/>
        <pc:sldMkLst>
          <pc:docMk/>
          <pc:sldMk cId="110966064" sldId="298"/>
        </pc:sldMkLst>
        <pc:spChg chg="mod">
          <ac:chgData name="Andreas Kreiseder" userId="4aaa136f-55d6-49b4-ba75-6f5df59da50e" providerId="ADAL" clId="{1FEB5289-866A-491B-8E5C-C2810931F95A}" dt="2023-09-28T06:41:02.801" v="917" actId="113"/>
          <ac:spMkLst>
            <pc:docMk/>
            <pc:sldMk cId="110966064" sldId="298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0:47.452" v="885" actId="20577"/>
          <ac:spMkLst>
            <pc:docMk/>
            <pc:sldMk cId="110966064" sldId="298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1FEB5289-866A-491B-8E5C-C2810931F95A}" dt="2023-09-28T06:40:35.913" v="876" actId="1076"/>
          <ac:picMkLst>
            <pc:docMk/>
            <pc:sldMk cId="110966064" sldId="298"/>
            <ac:picMk id="1026" creationId="{10D1E59A-7729-748E-EA4B-917B43255C0C}"/>
          </ac:picMkLst>
        </pc:picChg>
      </pc:sldChg>
      <pc:sldChg chg="add del">
        <pc:chgData name="Andreas Kreiseder" userId="4aaa136f-55d6-49b4-ba75-6f5df59da50e" providerId="ADAL" clId="{1FEB5289-866A-491B-8E5C-C2810931F95A}" dt="2023-09-28T06:40:31.610" v="874"/>
        <pc:sldMkLst>
          <pc:docMk/>
          <pc:sldMk cId="1997894864" sldId="299"/>
        </pc:sldMkLst>
      </pc:sldChg>
      <pc:sldChg chg="add">
        <pc:chgData name="Andreas Kreiseder" userId="4aaa136f-55d6-49b4-ba75-6f5df59da50e" providerId="ADAL" clId="{1FEB5289-866A-491B-8E5C-C2810931F95A}" dt="2023-09-28T11:27:55.059" v="1606"/>
        <pc:sldMkLst>
          <pc:docMk/>
          <pc:sldMk cId="2484801206" sldId="299"/>
        </pc:sldMkLst>
      </pc:sldChg>
      <pc:sldChg chg="addSp delSp modSp add mod ord">
        <pc:chgData name="Andreas Kreiseder" userId="4aaa136f-55d6-49b4-ba75-6f5df59da50e" providerId="ADAL" clId="{1FEB5289-866A-491B-8E5C-C2810931F95A}" dt="2023-09-28T11:34:45.351" v="1794" actId="1076"/>
        <pc:sldMkLst>
          <pc:docMk/>
          <pc:sldMk cId="1119187759" sldId="300"/>
        </pc:sldMkLst>
        <pc:spChg chg="del">
          <ac:chgData name="Andreas Kreiseder" userId="4aaa136f-55d6-49b4-ba75-6f5df59da50e" providerId="ADAL" clId="{1FEB5289-866A-491B-8E5C-C2810931F95A}" dt="2023-09-28T11:32:59.420" v="1782" actId="478"/>
          <ac:spMkLst>
            <pc:docMk/>
            <pc:sldMk cId="1119187759" sldId="300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32:36.413" v="1776" actId="20577"/>
          <ac:spMkLst>
            <pc:docMk/>
            <pc:sldMk cId="1119187759" sldId="300"/>
            <ac:spMk id="11" creationId="{CBBF5B5D-2E13-9294-9412-2F908570A107}"/>
          </ac:spMkLst>
        </pc:spChg>
        <pc:picChg chg="del">
          <ac:chgData name="Andreas Kreiseder" userId="4aaa136f-55d6-49b4-ba75-6f5df59da50e" providerId="ADAL" clId="{1FEB5289-866A-491B-8E5C-C2810931F95A}" dt="2023-09-28T11:32:44.211" v="1777" actId="478"/>
          <ac:picMkLst>
            <pc:docMk/>
            <pc:sldMk cId="1119187759" sldId="300"/>
            <ac:picMk id="7" creationId="{AE03397B-8542-772B-4977-046318C71ABA}"/>
          </ac:picMkLst>
        </pc:picChg>
        <pc:picChg chg="add mod">
          <ac:chgData name="Andreas Kreiseder" userId="4aaa136f-55d6-49b4-ba75-6f5df59da50e" providerId="ADAL" clId="{1FEB5289-866A-491B-8E5C-C2810931F95A}" dt="2023-09-28T11:32:49.925" v="1781" actId="14100"/>
          <ac:picMkLst>
            <pc:docMk/>
            <pc:sldMk cId="1119187759" sldId="300"/>
            <ac:picMk id="8" creationId="{BB45AD72-017E-37AD-6B39-4E33F3EB2D19}"/>
          </ac:picMkLst>
        </pc:picChg>
        <pc:picChg chg="add mod">
          <ac:chgData name="Andreas Kreiseder" userId="4aaa136f-55d6-49b4-ba75-6f5df59da50e" providerId="ADAL" clId="{1FEB5289-866A-491B-8E5C-C2810931F95A}" dt="2023-09-28T11:34:42.470" v="1793" actId="1076"/>
          <ac:picMkLst>
            <pc:docMk/>
            <pc:sldMk cId="1119187759" sldId="300"/>
            <ac:picMk id="2050" creationId="{82166CDB-53D7-1426-1BCF-681278C1DE21}"/>
          </ac:picMkLst>
        </pc:picChg>
        <pc:picChg chg="add mod">
          <ac:chgData name="Andreas Kreiseder" userId="4aaa136f-55d6-49b4-ba75-6f5df59da50e" providerId="ADAL" clId="{1FEB5289-866A-491B-8E5C-C2810931F95A}" dt="2023-09-28T11:34:45.351" v="1794" actId="1076"/>
          <ac:picMkLst>
            <pc:docMk/>
            <pc:sldMk cId="1119187759" sldId="300"/>
            <ac:picMk id="2052" creationId="{55E5C18F-11E4-2D12-3FF5-089E55ECC2A0}"/>
          </ac:picMkLst>
        </pc:picChg>
      </pc:sldChg>
      <pc:sldChg chg="addSp delSp modSp add mod ord">
        <pc:chgData name="Andreas Kreiseder" userId="4aaa136f-55d6-49b4-ba75-6f5df59da50e" providerId="ADAL" clId="{1FEB5289-866A-491B-8E5C-C2810931F95A}" dt="2023-09-28T11:42:24.940" v="2320" actId="113"/>
        <pc:sldMkLst>
          <pc:docMk/>
          <pc:sldMk cId="3070687598" sldId="301"/>
        </pc:sldMkLst>
        <pc:spChg chg="mod">
          <ac:chgData name="Andreas Kreiseder" userId="4aaa136f-55d6-49b4-ba75-6f5df59da50e" providerId="ADAL" clId="{1FEB5289-866A-491B-8E5C-C2810931F95A}" dt="2023-09-28T11:39:04.624" v="2040" actId="6549"/>
          <ac:spMkLst>
            <pc:docMk/>
            <pc:sldMk cId="3070687598" sldId="301"/>
            <ac:spMk id="3" creationId="{E69C2CCC-EDC5-8E5A-704F-FC1AE7F889B9}"/>
          </ac:spMkLst>
        </pc:spChg>
        <pc:spChg chg="del">
          <ac:chgData name="Andreas Kreiseder" userId="4aaa136f-55d6-49b4-ba75-6f5df59da50e" providerId="ADAL" clId="{1FEB5289-866A-491B-8E5C-C2810931F95A}" dt="2023-09-28T11:39:08.766" v="2044" actId="478"/>
          <ac:spMkLst>
            <pc:docMk/>
            <pc:sldMk cId="3070687598" sldId="301"/>
            <ac:spMk id="11" creationId="{CBBF5B5D-2E13-9294-9412-2F908570A107}"/>
          </ac:spMkLst>
        </pc:spChg>
        <pc:spChg chg="add mod">
          <ac:chgData name="Andreas Kreiseder" userId="4aaa136f-55d6-49b4-ba75-6f5df59da50e" providerId="ADAL" clId="{1FEB5289-866A-491B-8E5C-C2810931F95A}" dt="2023-09-28T11:42:24.940" v="2320" actId="113"/>
          <ac:spMkLst>
            <pc:docMk/>
            <pc:sldMk cId="3070687598" sldId="301"/>
            <ac:spMk id="13" creationId="{EF3E5954-8B4A-561D-EF81-BDCE70E153B9}"/>
          </ac:spMkLst>
        </pc:sp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6" creationId="{740A753A-F6D4-1054-AAA7-5218FD76E8A9}"/>
          </ac:picMkLst>
        </pc:picChg>
        <pc:picChg chg="del">
          <ac:chgData name="Andreas Kreiseder" userId="4aaa136f-55d6-49b4-ba75-6f5df59da50e" providerId="ADAL" clId="{1FEB5289-866A-491B-8E5C-C2810931F95A}" dt="2023-09-28T11:39:06.318" v="2041" actId="478"/>
          <ac:picMkLst>
            <pc:docMk/>
            <pc:sldMk cId="3070687598" sldId="301"/>
            <ac:picMk id="8" creationId="{BB45AD72-017E-37AD-6B39-4E33F3EB2D19}"/>
          </ac:picMkLst>
        </pc:pic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9" creationId="{E41BEE8B-FB1D-0CB9-03F8-8BABE31DFCC2}"/>
          </ac:picMkLst>
        </pc:pic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12" creationId="{39568C69-3F3D-A4FF-5992-69BE0D05A527}"/>
          </ac:picMkLst>
        </pc:picChg>
        <pc:picChg chg="del">
          <ac:chgData name="Andreas Kreiseder" userId="4aaa136f-55d6-49b4-ba75-6f5df59da50e" providerId="ADAL" clId="{1FEB5289-866A-491B-8E5C-C2810931F95A}" dt="2023-09-28T11:39:06.913" v="2042" actId="478"/>
          <ac:picMkLst>
            <pc:docMk/>
            <pc:sldMk cId="3070687598" sldId="301"/>
            <ac:picMk id="2050" creationId="{82166CDB-53D7-1426-1BCF-681278C1DE21}"/>
          </ac:picMkLst>
        </pc:picChg>
        <pc:picChg chg="del">
          <ac:chgData name="Andreas Kreiseder" userId="4aaa136f-55d6-49b4-ba75-6f5df59da50e" providerId="ADAL" clId="{1FEB5289-866A-491B-8E5C-C2810931F95A}" dt="2023-09-28T11:39:07.286" v="2043" actId="478"/>
          <ac:picMkLst>
            <pc:docMk/>
            <pc:sldMk cId="3070687598" sldId="301"/>
            <ac:picMk id="2052" creationId="{55E5C18F-11E4-2D12-3FF5-089E55ECC2A0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45:20.880" v="2477" actId="1076"/>
        <pc:sldMkLst>
          <pc:docMk/>
          <pc:sldMk cId="3083009673" sldId="302"/>
        </pc:sldMkLst>
        <pc:spChg chg="mod">
          <ac:chgData name="Andreas Kreiseder" userId="4aaa136f-55d6-49b4-ba75-6f5df59da50e" providerId="ADAL" clId="{1FEB5289-866A-491B-8E5C-C2810931F95A}" dt="2023-09-28T11:45:06.335" v="2473" actId="113"/>
          <ac:spMkLst>
            <pc:docMk/>
            <pc:sldMk cId="3083009673" sldId="302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44:33.144" v="2341" actId="20577"/>
          <ac:spMkLst>
            <pc:docMk/>
            <pc:sldMk cId="3083009673" sldId="302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1FEB5289-866A-491B-8E5C-C2810931F95A}" dt="2023-09-28T11:45:20.880" v="2477" actId="1076"/>
          <ac:picMkLst>
            <pc:docMk/>
            <pc:sldMk cId="3083009673" sldId="302"/>
            <ac:picMk id="7" creationId="{C35F0680-061D-44BC-FB94-F6A855D7141E}"/>
          </ac:picMkLst>
        </pc:picChg>
        <pc:picChg chg="del">
          <ac:chgData name="Andreas Kreiseder" userId="4aaa136f-55d6-49b4-ba75-6f5df59da50e" providerId="ADAL" clId="{1FEB5289-866A-491B-8E5C-C2810931F95A}" dt="2023-09-28T11:45:10.696" v="2474" actId="478"/>
          <ac:picMkLst>
            <pc:docMk/>
            <pc:sldMk cId="3083009673" sldId="302"/>
            <ac:picMk id="1026" creationId="{10D1E59A-7729-748E-EA4B-917B43255C0C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49:30.586" v="2495" actId="167"/>
        <pc:sldMkLst>
          <pc:docMk/>
          <pc:sldMk cId="2073503527" sldId="303"/>
        </pc:sldMkLst>
        <pc:spChg chg="mod">
          <ac:chgData name="Andreas Kreiseder" userId="4aaa136f-55d6-49b4-ba75-6f5df59da50e" providerId="ADAL" clId="{1FEB5289-866A-491B-8E5C-C2810931F95A}" dt="2023-09-28T11:49:21.900" v="2492" actId="20577"/>
          <ac:spMkLst>
            <pc:docMk/>
            <pc:sldMk cId="2073503527" sldId="303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45:32.187" v="2488" actId="20577"/>
          <ac:spMkLst>
            <pc:docMk/>
            <pc:sldMk cId="2073503527" sldId="303"/>
            <ac:spMk id="3" creationId="{E69C2CCC-EDC5-8E5A-704F-FC1AE7F889B9}"/>
          </ac:spMkLst>
        </pc:spChg>
        <pc:picChg chg="del">
          <ac:chgData name="Andreas Kreiseder" userId="4aaa136f-55d6-49b4-ba75-6f5df59da50e" providerId="ADAL" clId="{1FEB5289-866A-491B-8E5C-C2810931F95A}" dt="2023-09-28T11:49:18.525" v="2489" actId="478"/>
          <ac:picMkLst>
            <pc:docMk/>
            <pc:sldMk cId="2073503527" sldId="303"/>
            <ac:picMk id="7" creationId="{C35F0680-061D-44BC-FB94-F6A855D7141E}"/>
          </ac:picMkLst>
        </pc:picChg>
        <pc:picChg chg="add mod ord">
          <ac:chgData name="Andreas Kreiseder" userId="4aaa136f-55d6-49b4-ba75-6f5df59da50e" providerId="ADAL" clId="{1FEB5289-866A-491B-8E5C-C2810931F95A}" dt="2023-09-28T11:49:30.586" v="2495" actId="167"/>
          <ac:picMkLst>
            <pc:docMk/>
            <pc:sldMk cId="2073503527" sldId="303"/>
            <ac:picMk id="8" creationId="{BD61957E-2809-2BD8-CBAA-16570305862F}"/>
          </ac:picMkLst>
        </pc:picChg>
      </pc:sldChg>
    </pc:docChg>
  </pc:docChgLst>
  <pc:docChgLst>
    <pc:chgData name="Andreas Kreiseder" userId="4aaa136f-55d6-49b4-ba75-6f5df59da50e" providerId="ADAL" clId="{0CF1735E-4141-452C-9A85-1F5E135A22A8}"/>
    <pc:docChg chg="undo redo custSel addSld modSld sldOrd">
      <pc:chgData name="Andreas Kreiseder" userId="4aaa136f-55d6-49b4-ba75-6f5df59da50e" providerId="ADAL" clId="{0CF1735E-4141-452C-9A85-1F5E135A22A8}" dt="2023-06-05T11:02:35.432" v="1574" actId="20577"/>
      <pc:docMkLst>
        <pc:docMk/>
      </pc:docMkLst>
      <pc:sldChg chg="modSp mod">
        <pc:chgData name="Andreas Kreiseder" userId="4aaa136f-55d6-49b4-ba75-6f5df59da50e" providerId="ADAL" clId="{0CF1735E-4141-452C-9A85-1F5E135A22A8}" dt="2023-06-05T10:47:23.181" v="1310" actId="20577"/>
        <pc:sldMkLst>
          <pc:docMk/>
          <pc:sldMk cId="1977253420" sldId="259"/>
        </pc:sldMkLst>
        <pc:spChg chg="mod">
          <ac:chgData name="Andreas Kreiseder" userId="4aaa136f-55d6-49b4-ba75-6f5df59da50e" providerId="ADAL" clId="{0CF1735E-4141-452C-9A85-1F5E135A22A8}" dt="2023-06-05T10:47:23.181" v="1310" actId="20577"/>
          <ac:spMkLst>
            <pc:docMk/>
            <pc:sldMk cId="1977253420" sldId="259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44:12.945" v="1215" actId="27636"/>
          <ac:spMkLst>
            <pc:docMk/>
            <pc:sldMk cId="1977253420" sldId="259"/>
            <ac:spMk id="3" creationId="{E69C2CCC-EDC5-8E5A-704F-FC1AE7F889B9}"/>
          </ac:spMkLst>
        </pc:spChg>
      </pc:sldChg>
      <pc:sldChg chg="ord">
        <pc:chgData name="Andreas Kreiseder" userId="4aaa136f-55d6-49b4-ba75-6f5df59da50e" providerId="ADAL" clId="{0CF1735E-4141-452C-9A85-1F5E135A22A8}" dt="2023-06-05T10:47:56.117" v="1316"/>
        <pc:sldMkLst>
          <pc:docMk/>
          <pc:sldMk cId="4073695084" sldId="279"/>
        </pc:sldMkLst>
      </pc:sldChg>
      <pc:sldChg chg="addSp delSp modSp mod">
        <pc:chgData name="Andreas Kreiseder" userId="4aaa136f-55d6-49b4-ba75-6f5df59da50e" providerId="ADAL" clId="{0CF1735E-4141-452C-9A85-1F5E135A22A8}" dt="2023-06-05T10:55:25.048" v="1440" actId="1076"/>
        <pc:sldMkLst>
          <pc:docMk/>
          <pc:sldMk cId="3833095411" sldId="280"/>
        </pc:sldMkLst>
        <pc:spChg chg="mod">
          <ac:chgData name="Andreas Kreiseder" userId="4aaa136f-55d6-49b4-ba75-6f5df59da50e" providerId="ADAL" clId="{0CF1735E-4141-452C-9A85-1F5E135A22A8}" dt="2023-06-05T10:55:20.140" v="1438" actId="1038"/>
          <ac:spMkLst>
            <pc:docMk/>
            <pc:sldMk cId="3833095411" sldId="280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4:52.635" v="1414" actId="14100"/>
          <ac:spMkLst>
            <pc:docMk/>
            <pc:sldMk cId="3833095411" sldId="280"/>
            <ac:spMk id="3" creationId="{E69C2CCC-EDC5-8E5A-704F-FC1AE7F889B9}"/>
          </ac:spMkLst>
        </pc:spChg>
        <pc:picChg chg="del">
          <ac:chgData name="Andreas Kreiseder" userId="4aaa136f-55d6-49b4-ba75-6f5df59da50e" providerId="ADAL" clId="{0CF1735E-4141-452C-9A85-1F5E135A22A8}" dt="2023-06-05T10:53:24.402" v="1349" actId="478"/>
          <ac:picMkLst>
            <pc:docMk/>
            <pc:sldMk cId="3833095411" sldId="280"/>
            <ac:picMk id="4" creationId="{5F6FA957-BC22-0605-A8C6-CEB3ACCBC266}"/>
          </ac:picMkLst>
        </pc:picChg>
        <pc:picChg chg="del">
          <ac:chgData name="Andreas Kreiseder" userId="4aaa136f-55d6-49b4-ba75-6f5df59da50e" providerId="ADAL" clId="{0CF1735E-4141-452C-9A85-1F5E135A22A8}" dt="2023-06-05T10:52:19.991" v="1331" actId="478"/>
          <ac:picMkLst>
            <pc:docMk/>
            <pc:sldMk cId="3833095411" sldId="280"/>
            <ac:picMk id="7" creationId="{96809339-DD74-5566-4280-982148ACF53E}"/>
          </ac:picMkLst>
        </pc:picChg>
        <pc:picChg chg="del">
          <ac:chgData name="Andreas Kreiseder" userId="4aaa136f-55d6-49b4-ba75-6f5df59da50e" providerId="ADAL" clId="{0CF1735E-4141-452C-9A85-1F5E135A22A8}" dt="2023-06-05T10:52:21.213" v="1333" actId="478"/>
          <ac:picMkLst>
            <pc:docMk/>
            <pc:sldMk cId="3833095411" sldId="280"/>
            <ac:picMk id="8" creationId="{6B12BCCD-C669-EEB2-7D92-5DD31DC24EE6}"/>
          </ac:picMkLst>
        </pc:picChg>
        <pc:picChg chg="add mod">
          <ac:chgData name="Andreas Kreiseder" userId="4aaa136f-55d6-49b4-ba75-6f5df59da50e" providerId="ADAL" clId="{0CF1735E-4141-452C-9A85-1F5E135A22A8}" dt="2023-06-05T10:55:25.048" v="1440" actId="1076"/>
          <ac:picMkLst>
            <pc:docMk/>
            <pc:sldMk cId="3833095411" sldId="280"/>
            <ac:picMk id="10" creationId="{F0B338CD-BD12-61C1-C986-0DC368EA484B}"/>
          </ac:picMkLst>
        </pc:picChg>
        <pc:picChg chg="del">
          <ac:chgData name="Andreas Kreiseder" userId="4aaa136f-55d6-49b4-ba75-6f5df59da50e" providerId="ADAL" clId="{0CF1735E-4141-452C-9A85-1F5E135A22A8}" dt="2023-06-05T10:52:20.278" v="1332" actId="478"/>
          <ac:picMkLst>
            <pc:docMk/>
            <pc:sldMk cId="3833095411" sldId="280"/>
            <ac:picMk id="1026" creationId="{21E74733-2C1B-CFFE-FEAE-BBDD297A7B9C}"/>
          </ac:picMkLst>
        </pc:picChg>
      </pc:sldChg>
      <pc:sldChg chg="modSp mod">
        <pc:chgData name="Andreas Kreiseder" userId="4aaa136f-55d6-49b4-ba75-6f5df59da50e" providerId="ADAL" clId="{0CF1735E-4141-452C-9A85-1F5E135A22A8}" dt="2023-06-05T10:59:35.838" v="1563" actId="20577"/>
        <pc:sldMkLst>
          <pc:docMk/>
          <pc:sldMk cId="49082200" sldId="281"/>
        </pc:sldMkLst>
        <pc:spChg chg="mod">
          <ac:chgData name="Andreas Kreiseder" userId="4aaa136f-55d6-49b4-ba75-6f5df59da50e" providerId="ADAL" clId="{0CF1735E-4141-452C-9A85-1F5E135A22A8}" dt="2023-06-05T10:59:35.838" v="1563" actId="20577"/>
          <ac:spMkLst>
            <pc:docMk/>
            <pc:sldMk cId="49082200" sldId="281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9:13.894" v="1536" actId="20577"/>
          <ac:spMkLst>
            <pc:docMk/>
            <pc:sldMk cId="49082200" sldId="281"/>
            <ac:spMk id="3" creationId="{E69C2CCC-EDC5-8E5A-704F-FC1AE7F889B9}"/>
          </ac:spMkLst>
        </pc:spChg>
      </pc:sldChg>
      <pc:sldChg chg="modSp mod">
        <pc:chgData name="Andreas Kreiseder" userId="4aaa136f-55d6-49b4-ba75-6f5df59da50e" providerId="ADAL" clId="{0CF1735E-4141-452C-9A85-1F5E135A22A8}" dt="2023-06-05T11:02:29.921" v="1571" actId="20577"/>
        <pc:sldMkLst>
          <pc:docMk/>
          <pc:sldMk cId="1924396479" sldId="282"/>
        </pc:sldMkLst>
        <pc:spChg chg="mod">
          <ac:chgData name="Andreas Kreiseder" userId="4aaa136f-55d6-49b4-ba75-6f5df59da50e" providerId="ADAL" clId="{0CF1735E-4141-452C-9A85-1F5E135A22A8}" dt="2023-06-05T11:02:29.921" v="1571" actId="20577"/>
          <ac:spMkLst>
            <pc:docMk/>
            <pc:sldMk cId="1924396479" sldId="282"/>
            <ac:spMk id="2" creationId="{C23C36FC-B3A3-1F02-37D3-182E04E4B111}"/>
          </ac:spMkLst>
        </pc:spChg>
      </pc:sldChg>
      <pc:sldChg chg="addSp delSp modSp add mod">
        <pc:chgData name="Andreas Kreiseder" userId="4aaa136f-55d6-49b4-ba75-6f5df59da50e" providerId="ADAL" clId="{0CF1735E-4141-452C-9A85-1F5E135A22A8}" dt="2023-06-05T10:24:06.026" v="899" actId="1076"/>
        <pc:sldMkLst>
          <pc:docMk/>
          <pc:sldMk cId="124842848" sldId="283"/>
        </pc:sldMkLst>
        <pc:spChg chg="mod">
          <ac:chgData name="Andreas Kreiseder" userId="4aaa136f-55d6-49b4-ba75-6f5df59da50e" providerId="ADAL" clId="{0CF1735E-4141-452C-9A85-1F5E135A22A8}" dt="2023-06-05T10:23:41.745" v="894" actId="20577"/>
          <ac:spMkLst>
            <pc:docMk/>
            <pc:sldMk cId="124842848" sldId="283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3:39.171" v="892" actId="20577"/>
          <ac:spMkLst>
            <pc:docMk/>
            <pc:sldMk cId="124842848" sldId="283"/>
            <ac:spMk id="3" creationId="{E69C2CCC-EDC5-8E5A-704F-FC1AE7F889B9}"/>
          </ac:spMkLst>
        </pc:spChg>
        <pc:picChg chg="add del mod">
          <ac:chgData name="Andreas Kreiseder" userId="4aaa136f-55d6-49b4-ba75-6f5df59da50e" providerId="ADAL" clId="{0CF1735E-4141-452C-9A85-1F5E135A22A8}" dt="2023-06-05T10:23:04.235" v="878" actId="478"/>
          <ac:picMkLst>
            <pc:docMk/>
            <pc:sldMk cId="124842848" sldId="283"/>
            <ac:picMk id="7" creationId="{FA09CDB0-B81A-20D9-770B-BE92423CCF0E}"/>
          </ac:picMkLst>
        </pc:picChg>
        <pc:picChg chg="add del">
          <ac:chgData name="Andreas Kreiseder" userId="4aaa136f-55d6-49b4-ba75-6f5df59da50e" providerId="ADAL" clId="{0CF1735E-4141-452C-9A85-1F5E135A22A8}" dt="2023-06-05T10:23:27.424" v="880" actId="478"/>
          <ac:picMkLst>
            <pc:docMk/>
            <pc:sldMk cId="124842848" sldId="283"/>
            <ac:picMk id="9" creationId="{944D7DC3-1470-174A-1D5F-DAC355050EC2}"/>
          </ac:picMkLst>
        </pc:picChg>
        <pc:picChg chg="add mod">
          <ac:chgData name="Andreas Kreiseder" userId="4aaa136f-55d6-49b4-ba75-6f5df59da50e" providerId="ADAL" clId="{0CF1735E-4141-452C-9A85-1F5E135A22A8}" dt="2023-06-05T10:24:06.026" v="899" actId="1076"/>
          <ac:picMkLst>
            <pc:docMk/>
            <pc:sldMk cId="124842848" sldId="283"/>
            <ac:picMk id="11" creationId="{0BE3DA45-0B2B-5ED2-E0FE-EED5C499408D}"/>
          </ac:picMkLst>
        </pc:picChg>
      </pc:sldChg>
      <pc:sldChg chg="modSp add mod">
        <pc:chgData name="Andreas Kreiseder" userId="4aaa136f-55d6-49b4-ba75-6f5df59da50e" providerId="ADAL" clId="{0CF1735E-4141-452C-9A85-1F5E135A22A8}" dt="2023-06-05T10:15:28.519" v="830" actId="6549"/>
        <pc:sldMkLst>
          <pc:docMk/>
          <pc:sldMk cId="1010577910" sldId="284"/>
        </pc:sldMkLst>
        <pc:spChg chg="mod">
          <ac:chgData name="Andreas Kreiseder" userId="4aaa136f-55d6-49b4-ba75-6f5df59da50e" providerId="ADAL" clId="{0CF1735E-4141-452C-9A85-1F5E135A22A8}" dt="2023-06-05T10:15:28.519" v="830" actId="6549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09:49:56.775" v="47" actId="20577"/>
          <ac:spMkLst>
            <pc:docMk/>
            <pc:sldMk cId="1010577910" sldId="284"/>
            <ac:spMk id="3" creationId="{E69C2CCC-EDC5-8E5A-704F-FC1AE7F889B9}"/>
          </ac:spMkLst>
        </pc:spChg>
      </pc:sldChg>
      <pc:sldChg chg="addSp delSp modSp add mod">
        <pc:chgData name="Andreas Kreiseder" userId="4aaa136f-55d6-49b4-ba75-6f5df59da50e" providerId="ADAL" clId="{0CF1735E-4141-452C-9A85-1F5E135A22A8}" dt="2023-06-05T10:26:41.060" v="1213" actId="1038"/>
        <pc:sldMkLst>
          <pc:docMk/>
          <pc:sldMk cId="1100713207" sldId="285"/>
        </pc:sldMkLst>
        <pc:spChg chg="mod">
          <ac:chgData name="Andreas Kreiseder" userId="4aaa136f-55d6-49b4-ba75-6f5df59da50e" providerId="ADAL" clId="{0CF1735E-4141-452C-9A85-1F5E135A22A8}" dt="2023-06-05T10:26:37.441" v="1207" actId="20577"/>
          <ac:spMkLst>
            <pc:docMk/>
            <pc:sldMk cId="1100713207" sldId="285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6:20.121" v="1187" actId="20577"/>
          <ac:spMkLst>
            <pc:docMk/>
            <pc:sldMk cId="1100713207" sldId="285"/>
            <ac:spMk id="3" creationId="{E69C2CCC-EDC5-8E5A-704F-FC1AE7F889B9}"/>
          </ac:spMkLst>
        </pc:spChg>
        <pc:picChg chg="del">
          <ac:chgData name="Andreas Kreiseder" userId="4aaa136f-55d6-49b4-ba75-6f5df59da50e" providerId="ADAL" clId="{0CF1735E-4141-452C-9A85-1F5E135A22A8}" dt="2023-06-05T10:02:29.845" v="211" actId="478"/>
          <ac:picMkLst>
            <pc:docMk/>
            <pc:sldMk cId="1100713207" sldId="285"/>
            <ac:picMk id="7" creationId="{FA09CDB0-B81A-20D9-770B-BE92423CCF0E}"/>
          </ac:picMkLst>
        </pc:picChg>
        <pc:picChg chg="add mod">
          <ac:chgData name="Andreas Kreiseder" userId="4aaa136f-55d6-49b4-ba75-6f5df59da50e" providerId="ADAL" clId="{0CF1735E-4141-452C-9A85-1F5E135A22A8}" dt="2023-06-05T10:26:40.254" v="1210" actId="1038"/>
          <ac:picMkLst>
            <pc:docMk/>
            <pc:sldMk cId="1100713207" sldId="285"/>
            <ac:picMk id="2050" creationId="{1777F610-9031-C041-AFAF-13F2CF59B136}"/>
          </ac:picMkLst>
        </pc:picChg>
        <pc:picChg chg="add mod">
          <ac:chgData name="Andreas Kreiseder" userId="4aaa136f-55d6-49b4-ba75-6f5df59da50e" providerId="ADAL" clId="{0CF1735E-4141-452C-9A85-1F5E135A22A8}" dt="2023-06-05T10:26:41.060" v="1213" actId="1038"/>
          <ac:picMkLst>
            <pc:docMk/>
            <pc:sldMk cId="1100713207" sldId="285"/>
            <ac:picMk id="2052" creationId="{BE0BFAA8-48F3-4A8F-8E1E-21402A0B8F33}"/>
          </ac:picMkLst>
        </pc:picChg>
      </pc:sldChg>
      <pc:sldChg chg="modSp add mod">
        <pc:chgData name="Andreas Kreiseder" userId="4aaa136f-55d6-49b4-ba75-6f5df59da50e" providerId="ADAL" clId="{0CF1735E-4141-452C-9A85-1F5E135A22A8}" dt="2023-06-05T10:15:37.453" v="831" actId="20577"/>
        <pc:sldMkLst>
          <pc:docMk/>
          <pc:sldMk cId="1140323879" sldId="286"/>
        </pc:sldMkLst>
        <pc:spChg chg="mod">
          <ac:chgData name="Andreas Kreiseder" userId="4aaa136f-55d6-49b4-ba75-6f5df59da50e" providerId="ADAL" clId="{0CF1735E-4141-452C-9A85-1F5E135A22A8}" dt="2023-06-05T10:15:37.453" v="831" actId="20577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14:48.435" v="777" actId="20577"/>
          <ac:spMkLst>
            <pc:docMk/>
            <pc:sldMk cId="1140323879" sldId="286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0:25:36.763" v="1094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0CF1735E-4141-452C-9A85-1F5E135A22A8}" dt="2023-06-05T10:25:36.763" v="1094" actId="20577"/>
          <ac:spMkLst>
            <pc:docMk/>
            <pc:sldMk cId="4059370022" sldId="287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4:52.686" v="991" actId="20577"/>
          <ac:spMkLst>
            <pc:docMk/>
            <pc:sldMk cId="4059370022" sldId="287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0:59:00.632" v="1535" actId="20577"/>
        <pc:sldMkLst>
          <pc:docMk/>
          <pc:sldMk cId="754064910" sldId="288"/>
        </pc:sldMkLst>
        <pc:spChg chg="mod">
          <ac:chgData name="Andreas Kreiseder" userId="4aaa136f-55d6-49b4-ba75-6f5df59da50e" providerId="ADAL" clId="{0CF1735E-4141-452C-9A85-1F5E135A22A8}" dt="2023-06-05T10:58:56.866" v="1524" actId="20577"/>
          <ac:spMkLst>
            <pc:docMk/>
            <pc:sldMk cId="754064910" sldId="288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9:00.632" v="1535" actId="20577"/>
          <ac:spMkLst>
            <pc:docMk/>
            <pc:sldMk cId="754064910" sldId="288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1:02:35.432" v="1574" actId="20577"/>
        <pc:sldMkLst>
          <pc:docMk/>
          <pc:sldMk cId="3817230859" sldId="289"/>
        </pc:sldMkLst>
        <pc:spChg chg="mod">
          <ac:chgData name="Andreas Kreiseder" userId="4aaa136f-55d6-49b4-ba75-6f5df59da50e" providerId="ADAL" clId="{0CF1735E-4141-452C-9A85-1F5E135A22A8}" dt="2023-06-05T11:02:35.432" v="1574" actId="20577"/>
          <ac:spMkLst>
            <pc:docMk/>
            <pc:sldMk cId="3817230859" sldId="289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1:02:23.648" v="1570" actId="20577"/>
          <ac:spMkLst>
            <pc:docMk/>
            <pc:sldMk cId="3817230859" sldId="289"/>
            <ac:spMk id="3" creationId="{E69C2CCC-EDC5-8E5A-704F-FC1AE7F889B9}"/>
          </ac:spMkLst>
        </pc:spChg>
      </pc:sldChg>
    </pc:docChg>
  </pc:docChgLst>
  <pc:docChgLst>
    <pc:chgData name="Andreas Kreiseder" userId="4aaa136f-55d6-49b4-ba75-6f5df59da50e" providerId="ADAL" clId="{2DC7C2DF-E184-4255-9A05-A75DBEDB928E}"/>
    <pc:docChg chg="undo custSel addSld modSld">
      <pc:chgData name="Andreas Kreiseder" userId="4aaa136f-55d6-49b4-ba75-6f5df59da50e" providerId="ADAL" clId="{2DC7C2DF-E184-4255-9A05-A75DBEDB928E}" dt="2023-09-29T06:40:11.975" v="127" actId="403"/>
      <pc:docMkLst>
        <pc:docMk/>
      </pc:docMkLst>
      <pc:sldChg chg="addSp delSp modSp add mod">
        <pc:chgData name="Andreas Kreiseder" userId="4aaa136f-55d6-49b4-ba75-6f5df59da50e" providerId="ADAL" clId="{2DC7C2DF-E184-4255-9A05-A75DBEDB928E}" dt="2023-09-29T06:40:11.975" v="127" actId="403"/>
        <pc:sldMkLst>
          <pc:docMk/>
          <pc:sldMk cId="1499008099" sldId="304"/>
        </pc:sldMkLst>
        <pc:spChg chg="del">
          <ac:chgData name="Andreas Kreiseder" userId="4aaa136f-55d6-49b4-ba75-6f5df59da50e" providerId="ADAL" clId="{2DC7C2DF-E184-4255-9A05-A75DBEDB928E}" dt="2023-09-29T06:36:36.247" v="2" actId="478"/>
          <ac:spMkLst>
            <pc:docMk/>
            <pc:sldMk cId="1499008099" sldId="304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2DC7C2DF-E184-4255-9A05-A75DBEDB928E}" dt="2023-09-29T06:37:29.387" v="11" actId="478"/>
          <ac:spMkLst>
            <pc:docMk/>
            <pc:sldMk cId="1499008099" sldId="304"/>
            <ac:spMk id="6" creationId="{0BD36430-2D2C-5660-D0FC-00E40BE512F4}"/>
          </ac:spMkLst>
        </pc:spChg>
        <pc:spChg chg="add mod">
          <ac:chgData name="Andreas Kreiseder" userId="4aaa136f-55d6-49b4-ba75-6f5df59da50e" providerId="ADAL" clId="{2DC7C2DF-E184-4255-9A05-A75DBEDB928E}" dt="2023-09-29T06:40:11.975" v="127" actId="403"/>
          <ac:spMkLst>
            <pc:docMk/>
            <pc:sldMk cId="1499008099" sldId="304"/>
            <ac:spMk id="8" creationId="{18EE6BFA-B90E-7110-3A4F-B47D7E8B6057}"/>
          </ac:spMkLst>
        </pc:spChg>
        <pc:picChg chg="add mod">
          <ac:chgData name="Andreas Kreiseder" userId="4aaa136f-55d6-49b4-ba75-6f5df59da50e" providerId="ADAL" clId="{2DC7C2DF-E184-4255-9A05-A75DBEDB928E}" dt="2023-09-29T06:37:50.911" v="23" actId="1076"/>
          <ac:picMkLst>
            <pc:docMk/>
            <pc:sldMk cId="1499008099" sldId="304"/>
            <ac:picMk id="7" creationId="{391DC147-775C-C5CA-02C5-35C96469D6F8}"/>
          </ac:picMkLst>
        </pc:picChg>
        <pc:picChg chg="mod">
          <ac:chgData name="Andreas Kreiseder" userId="4aaa136f-55d6-49b4-ba75-6f5df59da50e" providerId="ADAL" clId="{2DC7C2DF-E184-4255-9A05-A75DBEDB928E}" dt="2023-09-29T06:37:40.674" v="21" actId="1036"/>
          <ac:picMkLst>
            <pc:docMk/>
            <pc:sldMk cId="1499008099" sldId="304"/>
            <ac:picMk id="11" creationId="{0BE3DA45-0B2B-5ED2-E0FE-EED5C499408D}"/>
          </ac:picMkLst>
        </pc:picChg>
      </pc:sldChg>
    </pc:docChg>
  </pc:docChgLst>
  <pc:docChgLst>
    <pc:chgData name="Andreas Kreiseder" userId="4aaa136f-55d6-49b4-ba75-6f5df59da50e" providerId="ADAL" clId="{939FA1CA-047B-473F-97CA-47BDF2C5AD71}"/>
    <pc:docChg chg="undo custSel addSld delSld modSld sldOrd">
      <pc:chgData name="Andreas Kreiseder" userId="4aaa136f-55d6-49b4-ba75-6f5df59da50e" providerId="ADAL" clId="{939FA1CA-047B-473F-97CA-47BDF2C5AD71}" dt="2023-09-29T09:24:20.780" v="301" actId="1037"/>
      <pc:docMkLst>
        <pc:docMk/>
      </pc:docMkLst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4073695084" sldId="279"/>
        </pc:sldMkLst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3833095411" sldId="280"/>
        </pc:sldMkLst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49082200" sldId="281"/>
        </pc:sldMkLst>
      </pc:sldChg>
      <pc:sldChg chg="modSp mod">
        <pc:chgData name="Andreas Kreiseder" userId="4aaa136f-55d6-49b4-ba75-6f5df59da50e" providerId="ADAL" clId="{939FA1CA-047B-473F-97CA-47BDF2C5AD71}" dt="2023-09-29T07:03:02.744" v="79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939FA1CA-047B-473F-97CA-47BDF2C5AD71}" dt="2023-09-29T07:03:02.744" v="79" actId="20577"/>
          <ac:spMkLst>
            <pc:docMk/>
            <pc:sldMk cId="1010577910" sldId="284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939FA1CA-047B-473F-97CA-47BDF2C5AD71}" dt="2023-09-29T07:03:05.323" v="83" actId="20577"/>
        <pc:sldMkLst>
          <pc:docMk/>
          <pc:sldMk cId="1140323879" sldId="286"/>
        </pc:sldMkLst>
        <pc:spChg chg="mod">
          <ac:chgData name="Andreas Kreiseder" userId="4aaa136f-55d6-49b4-ba75-6f5df59da50e" providerId="ADAL" clId="{939FA1CA-047B-473F-97CA-47BDF2C5AD71}" dt="2023-09-29T07:03:05.323" v="83" actId="20577"/>
          <ac:spMkLst>
            <pc:docMk/>
            <pc:sldMk cId="1140323879" sldId="286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939FA1CA-047B-473F-97CA-47BDF2C5AD71}" dt="2023-09-29T07:03:00.282" v="75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939FA1CA-047B-473F-97CA-47BDF2C5AD71}" dt="2023-09-29T07:03:00.282" v="75" actId="20577"/>
          <ac:spMkLst>
            <pc:docMk/>
            <pc:sldMk cId="4059370022" sldId="287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754064910" sldId="288"/>
        </pc:sldMkLst>
      </pc:sldChg>
      <pc:sldChg chg="modSp mod">
        <pc:chgData name="Andreas Kreiseder" userId="4aaa136f-55d6-49b4-ba75-6f5df59da50e" providerId="ADAL" clId="{939FA1CA-047B-473F-97CA-47BDF2C5AD71}" dt="2023-09-29T07:02:57.499" v="71" actId="20577"/>
        <pc:sldMkLst>
          <pc:docMk/>
          <pc:sldMk cId="1896894910" sldId="290"/>
        </pc:sldMkLst>
        <pc:spChg chg="mod">
          <ac:chgData name="Andreas Kreiseder" userId="4aaa136f-55d6-49b4-ba75-6f5df59da50e" providerId="ADAL" clId="{939FA1CA-047B-473F-97CA-47BDF2C5AD71}" dt="2023-09-29T07:02:57.499" v="71" actId="20577"/>
          <ac:spMkLst>
            <pc:docMk/>
            <pc:sldMk cId="1896894910" sldId="290"/>
            <ac:spMk id="5" creationId="{9C872C3C-EB82-AE1A-1AFB-BA4CA30512C1}"/>
          </ac:spMkLst>
        </pc:spChg>
      </pc:sldChg>
      <pc:sldChg chg="modSp mod ord">
        <pc:chgData name="Andreas Kreiseder" userId="4aaa136f-55d6-49b4-ba75-6f5df59da50e" providerId="ADAL" clId="{939FA1CA-047B-473F-97CA-47BDF2C5AD71}" dt="2023-09-29T08:29:40.615" v="177"/>
        <pc:sldMkLst>
          <pc:docMk/>
          <pc:sldMk cId="3496420326" sldId="294"/>
        </pc:sldMkLst>
        <pc:spChg chg="mod">
          <ac:chgData name="Andreas Kreiseder" userId="4aaa136f-55d6-49b4-ba75-6f5df59da50e" providerId="ADAL" clId="{939FA1CA-047B-473F-97CA-47BDF2C5AD71}" dt="2023-09-29T08:29:40.615" v="177"/>
          <ac:spMkLst>
            <pc:docMk/>
            <pc:sldMk cId="3496420326" sldId="294"/>
            <ac:spMk id="2" creationId="{C23C36FC-B3A3-1F02-37D3-182E04E4B111}"/>
          </ac:spMkLst>
        </pc:spChg>
        <pc:picChg chg="mod">
          <ac:chgData name="Andreas Kreiseder" userId="4aaa136f-55d6-49b4-ba75-6f5df59da50e" providerId="ADAL" clId="{939FA1CA-047B-473F-97CA-47BDF2C5AD71}" dt="2023-09-29T08:29:15.704" v="145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modSp mod">
        <pc:chgData name="Andreas Kreiseder" userId="4aaa136f-55d6-49b4-ba75-6f5df59da50e" providerId="ADAL" clId="{939FA1CA-047B-473F-97CA-47BDF2C5AD71}" dt="2023-09-29T07:02:43.994" v="67" actId="20577"/>
        <pc:sldMkLst>
          <pc:docMk/>
          <pc:sldMk cId="1499008099" sldId="304"/>
        </pc:sldMkLst>
        <pc:spChg chg="mod">
          <ac:chgData name="Andreas Kreiseder" userId="4aaa136f-55d6-49b4-ba75-6f5df59da50e" providerId="ADAL" clId="{939FA1CA-047B-473F-97CA-47BDF2C5AD71}" dt="2023-09-29T07:02:43.994" v="67" actId="20577"/>
          <ac:spMkLst>
            <pc:docMk/>
            <pc:sldMk cId="1499008099" sldId="304"/>
            <ac:spMk id="5" creationId="{9C872C3C-EB82-AE1A-1AFB-BA4CA30512C1}"/>
          </ac:spMkLst>
        </pc:spChg>
        <pc:spChg chg="mod">
          <ac:chgData name="Andreas Kreiseder" userId="4aaa136f-55d6-49b4-ba75-6f5df59da50e" providerId="ADAL" clId="{939FA1CA-047B-473F-97CA-47BDF2C5AD71}" dt="2023-09-29T07:02:25.114" v="63" actId="20577"/>
          <ac:spMkLst>
            <pc:docMk/>
            <pc:sldMk cId="1499008099" sldId="304"/>
            <ac:spMk id="8" creationId="{18EE6BFA-B90E-7110-3A4F-B47D7E8B6057}"/>
          </ac:spMkLst>
        </pc:spChg>
      </pc:sldChg>
      <pc:sldChg chg="addSp delSp modSp add mod">
        <pc:chgData name="Andreas Kreiseder" userId="4aaa136f-55d6-49b4-ba75-6f5df59da50e" providerId="ADAL" clId="{939FA1CA-047B-473F-97CA-47BDF2C5AD71}" dt="2023-09-29T09:21:13.868" v="234" actId="5793"/>
        <pc:sldMkLst>
          <pc:docMk/>
          <pc:sldMk cId="1285089177" sldId="305"/>
        </pc:sldMkLst>
        <pc:spChg chg="mod">
          <ac:chgData name="Andreas Kreiseder" userId="4aaa136f-55d6-49b4-ba75-6f5df59da50e" providerId="ADAL" clId="{939FA1CA-047B-473F-97CA-47BDF2C5AD71}" dt="2023-09-29T06:43:24.289" v="36" actId="20577"/>
          <ac:spMkLst>
            <pc:docMk/>
            <pc:sldMk cId="1285089177" sldId="305"/>
            <ac:spMk id="3" creationId="{E69C2CCC-EDC5-8E5A-704F-FC1AE7F889B9}"/>
          </ac:spMkLst>
        </pc:spChg>
        <pc:spChg chg="add mod">
          <ac:chgData name="Andreas Kreiseder" userId="4aaa136f-55d6-49b4-ba75-6f5df59da50e" providerId="ADAL" clId="{939FA1CA-047B-473F-97CA-47BDF2C5AD71}" dt="2023-09-29T09:21:13.868" v="234" actId="5793"/>
          <ac:spMkLst>
            <pc:docMk/>
            <pc:sldMk cId="1285089177" sldId="305"/>
            <ac:spMk id="6" creationId="{22E5A59E-7038-E349-1C8C-2B1CBF097AA9}"/>
          </ac:spMkLst>
        </pc:spChg>
        <pc:picChg chg="add del mod">
          <ac:chgData name="Andreas Kreiseder" userId="4aaa136f-55d6-49b4-ba75-6f5df59da50e" providerId="ADAL" clId="{939FA1CA-047B-473F-97CA-47BDF2C5AD71}" dt="2023-09-29T06:44:15.405" v="47" actId="478"/>
          <ac:picMkLst>
            <pc:docMk/>
            <pc:sldMk cId="1285089177" sldId="305"/>
            <ac:picMk id="7" creationId="{C9DFC3D8-FE1C-F236-EA56-47E516EF39BF}"/>
          </ac:picMkLst>
        </pc:picChg>
        <pc:picChg chg="del">
          <ac:chgData name="Andreas Kreiseder" userId="4aaa136f-55d6-49b4-ba75-6f5df59da50e" providerId="ADAL" clId="{939FA1CA-047B-473F-97CA-47BDF2C5AD71}" dt="2023-09-29T06:43:44.500" v="41" actId="478"/>
          <ac:picMkLst>
            <pc:docMk/>
            <pc:sldMk cId="1285089177" sldId="305"/>
            <ac:picMk id="8" creationId="{BD61957E-2809-2BD8-CBAA-16570305862F}"/>
          </ac:picMkLst>
        </pc:picChg>
        <pc:picChg chg="add mod">
          <ac:chgData name="Andreas Kreiseder" userId="4aaa136f-55d6-49b4-ba75-6f5df59da50e" providerId="ADAL" clId="{939FA1CA-047B-473F-97CA-47BDF2C5AD71}" dt="2023-09-29T06:44:23.931" v="52" actId="1076"/>
          <ac:picMkLst>
            <pc:docMk/>
            <pc:sldMk cId="1285089177" sldId="305"/>
            <ac:picMk id="10" creationId="{FDDFEB66-32F4-7D3E-A9D0-B1744F20ABB4}"/>
          </ac:picMkLst>
        </pc:picChg>
      </pc:sldChg>
      <pc:sldChg chg="addSp delSp modSp add mod">
        <pc:chgData name="Andreas Kreiseder" userId="4aaa136f-55d6-49b4-ba75-6f5df59da50e" providerId="ADAL" clId="{939FA1CA-047B-473F-97CA-47BDF2C5AD71}" dt="2023-09-29T09:24:20.780" v="301" actId="1037"/>
        <pc:sldMkLst>
          <pc:docMk/>
          <pc:sldMk cId="1624073500" sldId="306"/>
        </pc:sldMkLst>
        <pc:spChg chg="mod">
          <ac:chgData name="Andreas Kreiseder" userId="4aaa136f-55d6-49b4-ba75-6f5df59da50e" providerId="ADAL" clId="{939FA1CA-047B-473F-97CA-47BDF2C5AD71}" dt="2023-09-29T09:22:03.942" v="281" actId="404"/>
          <ac:spMkLst>
            <pc:docMk/>
            <pc:sldMk cId="1624073500" sldId="306"/>
            <ac:spMk id="2" creationId="{C23C36FC-B3A3-1F02-37D3-182E04E4B111}"/>
          </ac:spMkLst>
        </pc:spChg>
        <pc:spChg chg="mod">
          <ac:chgData name="Andreas Kreiseder" userId="4aaa136f-55d6-49b4-ba75-6f5df59da50e" providerId="ADAL" clId="{939FA1CA-047B-473F-97CA-47BDF2C5AD71}" dt="2023-09-29T09:21:34.386" v="255" actId="20577"/>
          <ac:spMkLst>
            <pc:docMk/>
            <pc:sldMk cId="1624073500" sldId="306"/>
            <ac:spMk id="3" creationId="{E69C2CCC-EDC5-8E5A-704F-FC1AE7F889B9}"/>
          </ac:spMkLst>
        </pc:spChg>
        <pc:picChg chg="ord">
          <ac:chgData name="Andreas Kreiseder" userId="4aaa136f-55d6-49b4-ba75-6f5df59da50e" providerId="ADAL" clId="{939FA1CA-047B-473F-97CA-47BDF2C5AD71}" dt="2023-09-29T09:24:15.720" v="288" actId="170"/>
          <ac:picMkLst>
            <pc:docMk/>
            <pc:sldMk cId="1624073500" sldId="306"/>
            <ac:picMk id="4" creationId="{5F6FA957-BC22-0605-A8C6-CEB3ACCBC266}"/>
          </ac:picMkLst>
        </pc:picChg>
        <pc:picChg chg="add mod">
          <ac:chgData name="Andreas Kreiseder" userId="4aaa136f-55d6-49b4-ba75-6f5df59da50e" providerId="ADAL" clId="{939FA1CA-047B-473F-97CA-47BDF2C5AD71}" dt="2023-09-29T09:24:20.780" v="301" actId="1037"/>
          <ac:picMkLst>
            <pc:docMk/>
            <pc:sldMk cId="1624073500" sldId="306"/>
            <ac:picMk id="7" creationId="{18FED99B-B44D-9C8E-DE5F-C3B6C1D8D481}"/>
          </ac:picMkLst>
        </pc:picChg>
        <pc:picChg chg="del">
          <ac:chgData name="Andreas Kreiseder" userId="4aaa136f-55d6-49b4-ba75-6f5df59da50e" providerId="ADAL" clId="{939FA1CA-047B-473F-97CA-47BDF2C5AD71}" dt="2023-09-29T09:21:41.846" v="256" actId="478"/>
          <ac:picMkLst>
            <pc:docMk/>
            <pc:sldMk cId="1624073500" sldId="306"/>
            <ac:picMk id="1026" creationId="{10D1E59A-7729-748E-EA4B-917B43255C0C}"/>
          </ac:picMkLst>
        </pc:picChg>
      </pc:sldChg>
    </pc:docChg>
  </pc:docChgLst>
  <pc:docChgLst>
    <pc:chgData name="Andreas Kreiseder" userId="4aaa136f-55d6-49b4-ba75-6f5df59da50e" providerId="ADAL" clId="{43C6A384-4704-4F34-8271-460F3EEEEE4C}"/>
    <pc:docChg chg="undo custSel addSld delSld modSld sldOrd">
      <pc:chgData name="Andreas Kreiseder" userId="4aaa136f-55d6-49b4-ba75-6f5df59da50e" providerId="ADAL" clId="{43C6A384-4704-4F34-8271-460F3EEEEE4C}" dt="2023-06-06T06:10:31.601" v="1942" actId="20577"/>
      <pc:docMkLst>
        <pc:docMk/>
      </pc:docMkLst>
      <pc:sldChg chg="modSp mod">
        <pc:chgData name="Andreas Kreiseder" userId="4aaa136f-55d6-49b4-ba75-6f5df59da50e" providerId="ADAL" clId="{43C6A384-4704-4F34-8271-460F3EEEEE4C}" dt="2023-06-06T06:10:12.963" v="1939" actId="20577"/>
        <pc:sldMkLst>
          <pc:docMk/>
          <pc:sldMk cId="1149611199" sldId="257"/>
        </pc:sldMkLst>
        <pc:spChg chg="mod">
          <ac:chgData name="Andreas Kreiseder" userId="4aaa136f-55d6-49b4-ba75-6f5df59da50e" providerId="ADAL" clId="{43C6A384-4704-4F34-8271-460F3EEEEE4C}" dt="2023-06-06T06:10:12.963" v="1939" actId="20577"/>
          <ac:spMkLst>
            <pc:docMk/>
            <pc:sldMk cId="1149611199" sldId="257"/>
            <ac:spMk id="7" creationId="{3752C8EE-A3B3-1263-7E5B-AC6447BC6446}"/>
          </ac:spMkLst>
        </pc:spChg>
      </pc:sldChg>
      <pc:sldChg chg="modSp mod">
        <pc:chgData name="Andreas Kreiseder" userId="4aaa136f-55d6-49b4-ba75-6f5df59da50e" providerId="ADAL" clId="{43C6A384-4704-4F34-8271-460F3EEEEE4C}" dt="2023-06-05T18:25:46.069" v="106" actId="14100"/>
        <pc:sldMkLst>
          <pc:docMk/>
          <pc:sldMk cId="1977253420" sldId="259"/>
        </pc:sldMkLst>
        <pc:spChg chg="mod">
          <ac:chgData name="Andreas Kreiseder" userId="4aaa136f-55d6-49b4-ba75-6f5df59da50e" providerId="ADAL" clId="{43C6A384-4704-4F34-8271-460F3EEEEE4C}" dt="2023-06-05T18:25:46.069" v="106" actId="14100"/>
          <ac:spMkLst>
            <pc:docMk/>
            <pc:sldMk cId="1977253420" sldId="259"/>
            <ac:spMk id="2" creationId="{C23C36FC-B3A3-1F02-37D3-182E04E4B111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9:10:01.113" v="1356" actId="20577"/>
        <pc:sldMkLst>
          <pc:docMk/>
          <pc:sldMk cId="4073695084" sldId="279"/>
        </pc:sldMkLst>
        <pc:spChg chg="del mod">
          <ac:chgData name="Andreas Kreiseder" userId="4aaa136f-55d6-49b4-ba75-6f5df59da50e" providerId="ADAL" clId="{43C6A384-4704-4F34-8271-460F3EEEEE4C}" dt="2023-06-05T18:58:18.557" v="960" actId="478"/>
          <ac:spMkLst>
            <pc:docMk/>
            <pc:sldMk cId="4073695084" sldId="279"/>
            <ac:spMk id="2" creationId="{C23C36FC-B3A3-1F02-37D3-182E04E4B111}"/>
          </ac:spMkLst>
        </pc:spChg>
        <pc:spChg chg="del mod">
          <ac:chgData name="Andreas Kreiseder" userId="4aaa136f-55d6-49b4-ba75-6f5df59da50e" providerId="ADAL" clId="{43C6A384-4704-4F34-8271-460F3EEEEE4C}" dt="2023-06-05T18:58:25.653" v="961" actId="478"/>
          <ac:spMkLst>
            <pc:docMk/>
            <pc:sldMk cId="4073695084" sldId="279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43C6A384-4704-4F34-8271-460F3EEEEE4C}" dt="2023-06-05T18:56:44.556" v="892" actId="478"/>
          <ac:spMkLst>
            <pc:docMk/>
            <pc:sldMk cId="4073695084" sldId="279"/>
            <ac:spMk id="6" creationId="{6BE2D65D-61AF-1664-36DA-E18927468010}"/>
          </ac:spMkLst>
        </pc:spChg>
        <pc:spChg chg="add mod">
          <ac:chgData name="Andreas Kreiseder" userId="4aaa136f-55d6-49b4-ba75-6f5df59da50e" providerId="ADAL" clId="{43C6A384-4704-4F34-8271-460F3EEEEE4C}" dt="2023-06-05T18:58:04.323" v="958"/>
          <ac:spMkLst>
            <pc:docMk/>
            <pc:sldMk cId="4073695084" sldId="279"/>
            <ac:spMk id="7" creationId="{E62F4337-7709-1AAE-79E2-28E85A7ACA82}"/>
          </ac:spMkLst>
        </pc:spChg>
        <pc:spChg chg="add mod">
          <ac:chgData name="Andreas Kreiseder" userId="4aaa136f-55d6-49b4-ba75-6f5df59da50e" providerId="ADAL" clId="{43C6A384-4704-4F34-8271-460F3EEEEE4C}" dt="2023-06-05T19:10:01.113" v="1356" actId="20577"/>
          <ac:spMkLst>
            <pc:docMk/>
            <pc:sldMk cId="4073695084" sldId="279"/>
            <ac:spMk id="8" creationId="{EC17B037-D29D-BC19-880A-75304FB891F0}"/>
          </ac:spMkLst>
        </pc:spChg>
        <pc:picChg chg="add mod modCrop">
          <ac:chgData name="Andreas Kreiseder" userId="4aaa136f-55d6-49b4-ba75-6f5df59da50e" providerId="ADAL" clId="{43C6A384-4704-4F34-8271-460F3EEEEE4C}" dt="2023-06-05T19:09:26.480" v="1327" actId="1076"/>
          <ac:picMkLst>
            <pc:docMk/>
            <pc:sldMk cId="4073695084" sldId="279"/>
            <ac:picMk id="9" creationId="{52BE73A2-AE53-741C-F241-A1C9EC2CAF85}"/>
          </ac:picMkLst>
        </pc:picChg>
        <pc:picChg chg="add mod">
          <ac:chgData name="Andreas Kreiseder" userId="4aaa136f-55d6-49b4-ba75-6f5df59da50e" providerId="ADAL" clId="{43C6A384-4704-4F34-8271-460F3EEEEE4C}" dt="2023-06-05T19:09:26.480" v="1327" actId="1076"/>
          <ac:picMkLst>
            <pc:docMk/>
            <pc:sldMk cId="4073695084" sldId="279"/>
            <ac:picMk id="11" creationId="{0E372003-2258-C291-0293-04BB6F37C507}"/>
          </ac:picMkLst>
        </pc:picChg>
      </pc:sldChg>
      <pc:sldChg chg="modSp del mod">
        <pc:chgData name="Andreas Kreiseder" userId="4aaa136f-55d6-49b4-ba75-6f5df59da50e" providerId="ADAL" clId="{43C6A384-4704-4F34-8271-460F3EEEEE4C}" dt="2023-06-05T19:09:50.775" v="1328" actId="47"/>
        <pc:sldMkLst>
          <pc:docMk/>
          <pc:sldMk cId="1924396479" sldId="282"/>
        </pc:sldMkLst>
        <pc:spChg chg="mod">
          <ac:chgData name="Andreas Kreiseder" userId="4aaa136f-55d6-49b4-ba75-6f5df59da50e" providerId="ADAL" clId="{43C6A384-4704-4F34-8271-460F3EEEEE4C}" dt="2023-06-05T18:56:55.337" v="896" actId="14100"/>
          <ac:spMkLst>
            <pc:docMk/>
            <pc:sldMk cId="1924396479" sldId="282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6:51.417" v="895" actId="14100"/>
          <ac:spMkLst>
            <pc:docMk/>
            <pc:sldMk cId="1924396479" sldId="282"/>
            <ac:spMk id="3" creationId="{E69C2CCC-EDC5-8E5A-704F-FC1AE7F889B9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8:45:20.186" v="547" actId="1076"/>
        <pc:sldMkLst>
          <pc:docMk/>
          <pc:sldMk cId="124842848" sldId="283"/>
        </pc:sldMkLst>
        <pc:spChg chg="mod">
          <ac:chgData name="Andreas Kreiseder" userId="4aaa136f-55d6-49b4-ba75-6f5df59da50e" providerId="ADAL" clId="{43C6A384-4704-4F34-8271-460F3EEEEE4C}" dt="2023-06-05T18:45:14.026" v="546" actId="2710"/>
          <ac:spMkLst>
            <pc:docMk/>
            <pc:sldMk cId="124842848" sldId="283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43:50.995" v="531" actId="6549"/>
          <ac:spMkLst>
            <pc:docMk/>
            <pc:sldMk cId="124842848" sldId="283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43C6A384-4704-4F34-8271-460F3EEEEE4C}" dt="2023-06-05T18:43:13.525" v="513" actId="478"/>
          <ac:spMkLst>
            <pc:docMk/>
            <pc:sldMk cId="124842848" sldId="283"/>
            <ac:spMk id="6" creationId="{16C89A88-E8F6-0670-9F19-725565CAF0B4}"/>
          </ac:spMkLst>
        </pc:spChg>
        <pc:picChg chg="del">
          <ac:chgData name="Andreas Kreiseder" userId="4aaa136f-55d6-49b4-ba75-6f5df59da50e" providerId="ADAL" clId="{43C6A384-4704-4F34-8271-460F3EEEEE4C}" dt="2023-06-05T18:19:11.235" v="28" actId="478"/>
          <ac:picMkLst>
            <pc:docMk/>
            <pc:sldMk cId="124842848" sldId="283"/>
            <ac:picMk id="11" creationId="{0BE3DA45-0B2B-5ED2-E0FE-EED5C499408D}"/>
          </ac:picMkLst>
        </pc:picChg>
        <pc:picChg chg="add mod">
          <ac:chgData name="Andreas Kreiseder" userId="4aaa136f-55d6-49b4-ba75-6f5df59da50e" providerId="ADAL" clId="{43C6A384-4704-4F34-8271-460F3EEEEE4C}" dt="2023-06-05T18:45:20.186" v="547" actId="1076"/>
          <ac:picMkLst>
            <pc:docMk/>
            <pc:sldMk cId="124842848" sldId="283"/>
            <ac:picMk id="1026" creationId="{3919CBA0-1A07-1156-4409-4FC8B90608CC}"/>
          </ac:picMkLst>
        </pc:picChg>
      </pc:sldChg>
      <pc:sldChg chg="modSp mod">
        <pc:chgData name="Andreas Kreiseder" userId="4aaa136f-55d6-49b4-ba75-6f5df59da50e" providerId="ADAL" clId="{43C6A384-4704-4F34-8271-460F3EEEEE4C}" dt="2023-06-05T18:52:56.414" v="786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43C6A384-4704-4F34-8271-460F3EEEEE4C}" dt="2023-06-05T18:52:56.414" v="786" actId="20577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0:52.102" v="592" actId="20577"/>
          <ac:spMkLst>
            <pc:docMk/>
            <pc:sldMk cId="1010577910" sldId="284"/>
            <ac:spMk id="3" creationId="{E69C2CCC-EDC5-8E5A-704F-FC1AE7F889B9}"/>
          </ac:spMkLst>
        </pc:spChg>
      </pc:sldChg>
      <pc:sldChg chg="modSp mod">
        <pc:chgData name="Andreas Kreiseder" userId="4aaa136f-55d6-49b4-ba75-6f5df59da50e" providerId="ADAL" clId="{43C6A384-4704-4F34-8271-460F3EEEEE4C}" dt="2023-06-05T19:11:21.340" v="1375" actId="1035"/>
        <pc:sldMkLst>
          <pc:docMk/>
          <pc:sldMk cId="1100713207" sldId="285"/>
        </pc:sldMkLst>
        <pc:spChg chg="mod">
          <ac:chgData name="Andreas Kreiseder" userId="4aaa136f-55d6-49b4-ba75-6f5df59da50e" providerId="ADAL" clId="{43C6A384-4704-4F34-8271-460F3EEEEE4C}" dt="2023-06-05T19:11:11.230" v="1366" actId="27636"/>
          <ac:spMkLst>
            <pc:docMk/>
            <pc:sldMk cId="1100713207" sldId="285"/>
            <ac:spMk id="2" creationId="{C23C36FC-B3A3-1F02-37D3-182E04E4B111}"/>
          </ac:spMkLst>
        </pc:spChg>
        <pc:picChg chg="mod">
          <ac:chgData name="Andreas Kreiseder" userId="4aaa136f-55d6-49b4-ba75-6f5df59da50e" providerId="ADAL" clId="{43C6A384-4704-4F34-8271-460F3EEEEE4C}" dt="2023-06-05T19:11:21.340" v="1375" actId="1035"/>
          <ac:picMkLst>
            <pc:docMk/>
            <pc:sldMk cId="1100713207" sldId="285"/>
            <ac:picMk id="2050" creationId="{1777F610-9031-C041-AFAF-13F2CF59B136}"/>
          </ac:picMkLst>
        </pc:picChg>
        <pc:picChg chg="mod">
          <ac:chgData name="Andreas Kreiseder" userId="4aaa136f-55d6-49b4-ba75-6f5df59da50e" providerId="ADAL" clId="{43C6A384-4704-4F34-8271-460F3EEEEE4C}" dt="2023-06-05T19:11:18.194" v="1367" actId="1076"/>
          <ac:picMkLst>
            <pc:docMk/>
            <pc:sldMk cId="1100713207" sldId="285"/>
            <ac:picMk id="2052" creationId="{BE0BFAA8-48F3-4A8F-8E1E-21402A0B8F33}"/>
          </ac:picMkLst>
        </pc:picChg>
      </pc:sldChg>
      <pc:sldChg chg="modSp mod">
        <pc:chgData name="Andreas Kreiseder" userId="4aaa136f-55d6-49b4-ba75-6f5df59da50e" providerId="ADAL" clId="{43C6A384-4704-4F34-8271-460F3EEEEE4C}" dt="2023-06-05T18:53:10.174" v="796" actId="27636"/>
        <pc:sldMkLst>
          <pc:docMk/>
          <pc:sldMk cId="1140323879" sldId="286"/>
        </pc:sldMkLst>
        <pc:spChg chg="mod">
          <ac:chgData name="Andreas Kreiseder" userId="4aaa136f-55d6-49b4-ba75-6f5df59da50e" providerId="ADAL" clId="{43C6A384-4704-4F34-8271-460F3EEEEE4C}" dt="2023-06-05T18:53:10.174" v="796" actId="27636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1:08.352" v="631" actId="6549"/>
          <ac:spMkLst>
            <pc:docMk/>
            <pc:sldMk cId="1140323879" sldId="286"/>
            <ac:spMk id="3" creationId="{E69C2CCC-EDC5-8E5A-704F-FC1AE7F889B9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8:22:38.390" v="50" actId="22"/>
        <pc:sldMkLst>
          <pc:docMk/>
          <pc:sldMk cId="3817230859" sldId="289"/>
        </pc:sldMkLst>
        <pc:spChg chg="mod">
          <ac:chgData name="Andreas Kreiseder" userId="4aaa136f-55d6-49b4-ba75-6f5df59da50e" providerId="ADAL" clId="{43C6A384-4704-4F34-8271-460F3EEEEE4C}" dt="2023-06-05T18:12:44.338" v="15" actId="1076"/>
          <ac:spMkLst>
            <pc:docMk/>
            <pc:sldMk cId="3817230859" sldId="289"/>
            <ac:spMk id="2" creationId="{C23C36FC-B3A3-1F02-37D3-182E04E4B111}"/>
          </ac:spMkLst>
        </pc:spChg>
        <pc:spChg chg="add del">
          <ac:chgData name="Andreas Kreiseder" userId="4aaa136f-55d6-49b4-ba75-6f5df59da50e" providerId="ADAL" clId="{43C6A384-4704-4F34-8271-460F3EEEEE4C}" dt="2023-06-05T18:22:38.390" v="50" actId="22"/>
          <ac:spMkLst>
            <pc:docMk/>
            <pc:sldMk cId="3817230859" sldId="289"/>
            <ac:spMk id="7" creationId="{0A41F897-9B4D-5A1E-726D-4E8E00C17592}"/>
          </ac:spMkLst>
        </pc:spChg>
      </pc:sldChg>
      <pc:sldChg chg="add">
        <pc:chgData name="Andreas Kreiseder" userId="4aaa136f-55d6-49b4-ba75-6f5df59da50e" providerId="ADAL" clId="{43C6A384-4704-4F34-8271-460F3EEEEE4C}" dt="2023-06-05T18:19:03.998" v="16"/>
        <pc:sldMkLst>
          <pc:docMk/>
          <pc:sldMk cId="1896894910" sldId="290"/>
        </pc:sldMkLst>
      </pc:sldChg>
      <pc:sldChg chg="addSp modSp add mod">
        <pc:chgData name="Andreas Kreiseder" userId="4aaa136f-55d6-49b4-ba75-6f5df59da50e" providerId="ADAL" clId="{43C6A384-4704-4F34-8271-460F3EEEEE4C}" dt="2023-06-05T18:24:38.393" v="87" actId="1076"/>
        <pc:sldMkLst>
          <pc:docMk/>
          <pc:sldMk cId="300240732" sldId="291"/>
        </pc:sldMkLst>
        <pc:spChg chg="mod">
          <ac:chgData name="Andreas Kreiseder" userId="4aaa136f-55d6-49b4-ba75-6f5df59da50e" providerId="ADAL" clId="{43C6A384-4704-4F34-8271-460F3EEEEE4C}" dt="2023-06-05T18:22:56.879" v="57" actId="20577"/>
          <ac:spMkLst>
            <pc:docMk/>
            <pc:sldMk cId="300240732" sldId="291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21:48.217" v="47" actId="20577"/>
          <ac:spMkLst>
            <pc:docMk/>
            <pc:sldMk cId="300240732" sldId="291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43C6A384-4704-4F34-8271-460F3EEEEE4C}" dt="2023-06-05T18:24:36.001" v="86" actId="1076"/>
          <ac:picMkLst>
            <pc:docMk/>
            <pc:sldMk cId="300240732" sldId="291"/>
            <ac:picMk id="7" creationId="{57583734-9C8D-3BDB-D128-475E7AF435B2}"/>
          </ac:picMkLst>
        </pc:picChg>
        <pc:picChg chg="add mod">
          <ac:chgData name="Andreas Kreiseder" userId="4aaa136f-55d6-49b4-ba75-6f5df59da50e" providerId="ADAL" clId="{43C6A384-4704-4F34-8271-460F3EEEEE4C}" dt="2023-06-05T18:24:38.393" v="87" actId="1076"/>
          <ac:picMkLst>
            <pc:docMk/>
            <pc:sldMk cId="300240732" sldId="291"/>
            <ac:picMk id="9" creationId="{6CE0BDCA-677D-5A02-9775-39FCF2D8E3B4}"/>
          </ac:picMkLst>
        </pc:picChg>
      </pc:sldChg>
      <pc:sldChg chg="addSp modSp add mod">
        <pc:chgData name="Andreas Kreiseder" userId="4aaa136f-55d6-49b4-ba75-6f5df59da50e" providerId="ADAL" clId="{43C6A384-4704-4F34-8271-460F3EEEEE4C}" dt="2023-06-05T18:24:24.499" v="82" actId="1076"/>
        <pc:sldMkLst>
          <pc:docMk/>
          <pc:sldMk cId="2795234081" sldId="292"/>
        </pc:sldMkLst>
        <pc:spChg chg="mod">
          <ac:chgData name="Andreas Kreiseder" userId="4aaa136f-55d6-49b4-ba75-6f5df59da50e" providerId="ADAL" clId="{43C6A384-4704-4F34-8271-460F3EEEEE4C}" dt="2023-06-05T18:23:53.584" v="70" actId="20577"/>
          <ac:spMkLst>
            <pc:docMk/>
            <pc:sldMk cId="2795234081" sldId="292"/>
            <ac:spMk id="2" creationId="{C23C36FC-B3A3-1F02-37D3-182E04E4B111}"/>
          </ac:spMkLst>
        </pc:spChg>
        <pc:picChg chg="add mod">
          <ac:chgData name="Andreas Kreiseder" userId="4aaa136f-55d6-49b4-ba75-6f5df59da50e" providerId="ADAL" clId="{43C6A384-4704-4F34-8271-460F3EEEEE4C}" dt="2023-06-05T18:24:19.268" v="80" actId="1076"/>
          <ac:picMkLst>
            <pc:docMk/>
            <pc:sldMk cId="2795234081" sldId="292"/>
            <ac:picMk id="7" creationId="{76992124-7A03-C145-3B96-0595FD6CFE83}"/>
          </ac:picMkLst>
        </pc:picChg>
        <pc:picChg chg="add mod">
          <ac:chgData name="Andreas Kreiseder" userId="4aaa136f-55d6-49b4-ba75-6f5df59da50e" providerId="ADAL" clId="{43C6A384-4704-4F34-8271-460F3EEEEE4C}" dt="2023-06-05T18:24:24.499" v="82" actId="1076"/>
          <ac:picMkLst>
            <pc:docMk/>
            <pc:sldMk cId="2795234081" sldId="292"/>
            <ac:picMk id="9" creationId="{A65A092D-E30C-B45E-34DC-63348466332C}"/>
          </ac:picMkLst>
        </pc:picChg>
      </pc:sldChg>
      <pc:sldChg chg="add del">
        <pc:chgData name="Andreas Kreiseder" userId="4aaa136f-55d6-49b4-ba75-6f5df59da50e" providerId="ADAL" clId="{43C6A384-4704-4F34-8271-460F3EEEEE4C}" dt="2023-06-05T18:23:06.254" v="60" actId="47"/>
        <pc:sldMkLst>
          <pc:docMk/>
          <pc:sldMk cId="3153349649" sldId="293"/>
        </pc:sldMkLst>
      </pc:sldChg>
      <pc:sldChg chg="delSp modSp add mod">
        <pc:chgData name="Andreas Kreiseder" userId="4aaa136f-55d6-49b4-ba75-6f5df59da50e" providerId="ADAL" clId="{43C6A384-4704-4F34-8271-460F3EEEEE4C}" dt="2023-06-06T06:10:31.601" v="1942" actId="20577"/>
        <pc:sldMkLst>
          <pc:docMk/>
          <pc:sldMk cId="3906165408" sldId="293"/>
        </pc:sldMkLst>
        <pc:spChg chg="del">
          <ac:chgData name="Andreas Kreiseder" userId="4aaa136f-55d6-49b4-ba75-6f5df59da50e" providerId="ADAL" clId="{43C6A384-4704-4F34-8271-460F3EEEEE4C}" dt="2023-06-05T18:46:24.207" v="566" actId="478"/>
          <ac:spMkLst>
            <pc:docMk/>
            <pc:sldMk cId="3906165408" sldId="293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6T06:10:31.601" v="1942" actId="20577"/>
          <ac:spMkLst>
            <pc:docMk/>
            <pc:sldMk cId="3906165408" sldId="293"/>
            <ac:spMk id="3" creationId="{E69C2CCC-EDC5-8E5A-704F-FC1AE7F889B9}"/>
          </ac:spMkLst>
        </pc:spChg>
      </pc:sldChg>
      <pc:sldChg chg="addSp delSp modSp add mod ord">
        <pc:chgData name="Andreas Kreiseder" userId="4aaa136f-55d6-49b4-ba75-6f5df59da50e" providerId="ADAL" clId="{43C6A384-4704-4F34-8271-460F3EEEEE4C}" dt="2023-06-06T04:59:34.523" v="1912" actId="20577"/>
        <pc:sldMkLst>
          <pc:docMk/>
          <pc:sldMk cId="3496420326" sldId="294"/>
        </pc:sldMkLst>
        <pc:spChg chg="mod">
          <ac:chgData name="Andreas Kreiseder" userId="4aaa136f-55d6-49b4-ba75-6f5df59da50e" providerId="ADAL" clId="{43C6A384-4704-4F34-8271-460F3EEEEE4C}" dt="2023-06-06T04:59:34.523" v="1912" actId="20577"/>
          <ac:spMkLst>
            <pc:docMk/>
            <pc:sldMk cId="3496420326" sldId="294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9:20:59.949" v="1697" actId="20577"/>
          <ac:spMkLst>
            <pc:docMk/>
            <pc:sldMk cId="3496420326" sldId="294"/>
            <ac:spMk id="3" creationId="{E69C2CCC-EDC5-8E5A-704F-FC1AE7F889B9}"/>
          </ac:spMkLst>
        </pc:spChg>
        <pc:picChg chg="del">
          <ac:chgData name="Andreas Kreiseder" userId="4aaa136f-55d6-49b4-ba75-6f5df59da50e" providerId="ADAL" clId="{43C6A384-4704-4F34-8271-460F3EEEEE4C}" dt="2023-06-05T19:19:55.484" v="1664" actId="478"/>
          <ac:picMkLst>
            <pc:docMk/>
            <pc:sldMk cId="3496420326" sldId="294"/>
            <ac:picMk id="7" creationId="{FA09CDB0-B81A-20D9-770B-BE92423CCF0E}"/>
          </ac:picMkLst>
        </pc:picChg>
        <pc:picChg chg="add mod">
          <ac:chgData name="Andreas Kreiseder" userId="4aaa136f-55d6-49b4-ba75-6f5df59da50e" providerId="ADAL" clId="{43C6A384-4704-4F34-8271-460F3EEEEE4C}" dt="2023-06-05T19:34:50.866" v="1900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add">
        <pc:chgData name="Andreas Kreiseder" userId="4aaa136f-55d6-49b4-ba75-6f5df59da50e" providerId="ADAL" clId="{43C6A384-4704-4F34-8271-460F3EEEEE4C}" dt="2023-06-06T06:10:05.723" v="1913"/>
        <pc:sldMkLst>
          <pc:docMk/>
          <pc:sldMk cId="3210465686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C1D73-F4DF-4613-AB5C-2D89592E7FFB}" type="datetimeFigureOut">
              <a:rPr lang="de-CH" smtClean="0"/>
              <a:t>04.06.2024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2A8A-6953-430D-8D0A-D9AC21B0B9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89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B7C5D-FA83-4DDB-B867-A3FAE49C4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0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ACDF7-6E9B-4F91-B348-F50DF75EEB6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5B42-9523-D3C6-EB95-5D4FD802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0A69-BD6D-D8A9-30C9-0479A550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76E3-9488-C027-C61C-3AA2543B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58D9-97E9-DC50-6D12-348FFA96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0AB0-3CDA-7D50-502A-BE4423CA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17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058F-A007-9BCA-5DA7-A92BDCA9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330D7-E314-2FC1-4A18-EF174B55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5CD3-C401-FAE1-A4F5-C4441890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986D-BD35-CF7C-DCC0-6C78E139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86F1-0AA5-309F-41C7-40417991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924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E4DC6-65C9-DC40-82C6-3724C828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7FAD4-055D-4AA0-6E0D-8888304A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436D-7589-C9FE-27FA-DEDE561C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7DEE-3543-9449-B84B-3FDC5439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C8C4-65E6-8145-A873-B8B6E372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224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E86A6F-08CF-F50D-DB08-A53639221171}"/>
              </a:ext>
            </a:extLst>
          </p:cNvPr>
          <p:cNvSpPr/>
          <p:nvPr userDrawn="1"/>
        </p:nvSpPr>
        <p:spPr>
          <a:xfrm>
            <a:off x="0" y="197774"/>
            <a:ext cx="962526" cy="66173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EB1F9-5F4E-F7E1-5669-B9307C399635}"/>
              </a:ext>
            </a:extLst>
          </p:cNvPr>
          <p:cNvSpPr/>
          <p:nvPr userDrawn="1"/>
        </p:nvSpPr>
        <p:spPr>
          <a:xfrm>
            <a:off x="0" y="6490447"/>
            <a:ext cx="12192000" cy="36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78A62DBB-D378-CA82-E8A2-67B6E63175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85"/>
          <a:stretch/>
        </p:blipFill>
        <p:spPr>
          <a:xfrm>
            <a:off x="0" y="6490447"/>
            <a:ext cx="12192000" cy="367553"/>
          </a:xfrm>
          <a:prstGeom prst="rect">
            <a:avLst/>
          </a:prstGeom>
        </p:spPr>
      </p:pic>
      <p:pic>
        <p:nvPicPr>
          <p:cNvPr id="16" name="Picture 15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C7794A0A-62CE-C729-FA4F-5B50204A9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14" y="6583389"/>
            <a:ext cx="531142" cy="195273"/>
          </a:xfrm>
          <a:prstGeom prst="rect">
            <a:avLst/>
          </a:prstGeom>
        </p:spPr>
      </p:pic>
      <p:pic>
        <p:nvPicPr>
          <p:cNvPr id="17" name="Picture 1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B0A350E-3406-BC5C-70C5-8CC5F34578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" y="6541478"/>
            <a:ext cx="1222434" cy="2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1BF1A-EAA0-98AC-A188-997B9E98FAA7}"/>
              </a:ext>
            </a:extLst>
          </p:cNvPr>
          <p:cNvSpPr/>
          <p:nvPr userDrawn="1"/>
        </p:nvSpPr>
        <p:spPr>
          <a:xfrm>
            <a:off x="0" y="6490447"/>
            <a:ext cx="12192000" cy="36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D19C186-C52E-6B31-C7B3-44591BB5E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85"/>
          <a:stretch/>
        </p:blipFill>
        <p:spPr>
          <a:xfrm>
            <a:off x="0" y="6497248"/>
            <a:ext cx="12192000" cy="367553"/>
          </a:xfrm>
          <a:prstGeom prst="rect">
            <a:avLst/>
          </a:prstGeom>
        </p:spPr>
      </p:pic>
      <p:pic>
        <p:nvPicPr>
          <p:cNvPr id="6" name="Picture 5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388BA882-A9A5-5C21-E75A-C16E7985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14" y="6583389"/>
            <a:ext cx="531142" cy="195273"/>
          </a:xfrm>
          <a:prstGeom prst="rect">
            <a:avLst/>
          </a:prstGeom>
        </p:spPr>
      </p:pic>
      <p:pic>
        <p:nvPicPr>
          <p:cNvPr id="8" name="Picture 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DC2F2C9-BE31-85BB-1C47-994C3CAD95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" y="6541478"/>
            <a:ext cx="1222434" cy="2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BC14-75D4-0379-901D-4393281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5818-9123-82B3-D10C-26713ADC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2FAA-51D7-AE2D-2FE6-34B8C40C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713E-1E63-9388-D463-64FE7CF4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EAFD-D30D-E26D-83B8-17AFD82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58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2EC-B37F-84D1-9D87-E65EFC3A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7381-28C8-20F9-E6F4-2A047FE1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C467-7F12-DA30-F006-F55483D6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1866-5E19-9D49-149E-F7EAF60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8C52-F8AB-723D-58AF-92042DC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50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764-2457-5712-F75A-8123679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393E-08DF-AF63-4133-C5AEB72C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B0637-83ED-E593-78F5-647ED4A6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3514-9E02-1792-4491-1CBBFB3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8D15-124A-6719-DDAD-7D38C85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12DF-4D09-4212-C65C-F1DA4FE9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309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593-2AC7-D69B-A0CA-34055FE0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44A6-3629-52E7-5324-03644C14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93D9F-BC06-78AA-5275-77DA0BE2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31E9D-B77D-B0F0-ACD3-CA212E80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BC28-9B8C-F265-1713-57D700253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30D79-1D11-CEBE-CF04-11B1AF42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CC11C-19B0-14CF-3617-97B64E1B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D10B8-E00D-187A-70EE-D1DC0356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9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110D-7B7F-9774-0309-028D908A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38437-63C1-71B1-6981-10DCB81C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476A6-25EC-C50B-7B2D-2BFC80E9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0402B-A240-6BC2-A0D9-790552A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9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77ADC-F96E-BB7B-A93E-484C631B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5E30-2097-72D4-E9BF-5AD56BB3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3D729-B3BB-DBD0-CEF6-13D71851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9139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875E-EBF6-DF6C-E052-E12825F0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7213-A506-C2DD-757A-359B6202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A0A0-018D-A170-F5BF-CD9C80F2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BE06-0AFC-FB12-C4D2-65F6ED91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E029-4A79-9E21-D6AD-4593704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E16BE-CD0E-8CA5-93E8-6E32F932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9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C54E-A138-7AE3-D33F-5A539A31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60555-ABB0-A979-1409-409EAD81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5FA4D-9731-FC5F-BB1C-7B19D376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4787-E433-A136-E658-1D104241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F25EE-D045-B4DE-23C4-E72BF4E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80F4-A790-A095-AF61-D5429A24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492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A958E-1BDD-E103-7FE6-42800834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9287-36A0-CA7D-53E3-D9692334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42C2-86E9-458B-6B9B-902F6F332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44C5-8F53-4385-A9FF-73C1ACC42DAD}" type="datetimeFigureOut">
              <a:rPr lang="en-AT" smtClean="0"/>
              <a:t>06/04/2024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5C60-1036-7541-39F1-8858BB4B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0E32-0A3C-3B1C-DB7E-AF026244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673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zogengineering/ds24-work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zog-engineering.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Developer Summit Leoben 2024</a:t>
            </a:r>
          </a:p>
        </p:txBody>
      </p:sp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3752C8EE-A3B3-1263-7E5B-AC6447BC6446}"/>
              </a:ext>
            </a:extLst>
          </p:cNvPr>
          <p:cNvSpPr txBox="1">
            <a:spLocks/>
          </p:cNvSpPr>
          <p:nvPr/>
        </p:nvSpPr>
        <p:spPr>
          <a:xfrm>
            <a:off x="0" y="2116888"/>
            <a:ext cx="12192000" cy="1821793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>
                <a:ln>
                  <a:noFill/>
                </a:ln>
                <a:solidFill>
                  <a:srgbClr val="698E9B"/>
                </a:solidFill>
                <a:effectLst/>
                <a:uLnTx/>
                <a:uFillTx/>
                <a:latin typeface="Arial Nova Light" panose="020B0304020202020204" pitchFamily="34" charset="0"/>
              </a:rPr>
              <a:t>Design Pattern</a:t>
            </a:r>
            <a:r>
              <a:rPr lang="de-DE" sz="6600" b="1" dirty="0">
                <a:solidFill>
                  <a:srgbClr val="698E9B"/>
                </a:solidFill>
                <a:latin typeface="Arial Nova Light" panose="020B0304020202020204" pitchFamily="34" charset="0"/>
              </a:rPr>
              <a:t> – Workers in LabVIEW™</a:t>
            </a:r>
            <a:endParaRPr kumimoji="0" lang="de-DE" sz="6600" b="1" i="0" u="none" strike="noStrike" kern="1200" cap="none" spc="0" normalizeH="0" baseline="0" noProof="0" dirty="0">
              <a:ln>
                <a:noFill/>
              </a:ln>
              <a:solidFill>
                <a:srgbClr val="698E9B"/>
              </a:solidFill>
              <a:effectLst/>
              <a:uLnTx/>
              <a:uFillTx/>
              <a:latin typeface="Arial Nova Light" panose="020B0304020202020204" pitchFamily="34" charset="0"/>
            </a:endParaRP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lang="en-US" sz="44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Philipp Herzog</a:t>
            </a: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F75BC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72F2A954-F262-909F-620B-506FEC5B565A}"/>
              </a:ext>
            </a:extLst>
          </p:cNvPr>
          <p:cNvSpPr txBox="1">
            <a:spLocks/>
          </p:cNvSpPr>
          <p:nvPr/>
        </p:nvSpPr>
        <p:spPr>
          <a:xfrm>
            <a:off x="225726" y="5566044"/>
            <a:ext cx="2814898" cy="108709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Herzog Engineering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www.herzog-engineering.ch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mail@herzog-engineering.ch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+41 79 577 47 90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C2EAF0-F7D5-369B-9EAF-32D605DC9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00" y="262556"/>
            <a:ext cx="2846611" cy="15312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2916D2-7F09-ED67-5897-19F4372EF30D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 Workers Application </a:t>
            </a:r>
          </a:p>
          <a:p>
            <a:r>
              <a:rPr lang="en-US" sz="2000" dirty="0"/>
              <a:t>Worker call-chain arranged in a tree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1BA4F72-2C02-2594-2839-706D041CB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24" y="867873"/>
            <a:ext cx="8187887" cy="52364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8C3266-74CD-895E-61B3-3F4FC6A44096}"/>
              </a:ext>
            </a:extLst>
          </p:cNvPr>
          <p:cNvSpPr/>
          <p:nvPr/>
        </p:nvSpPr>
        <p:spPr>
          <a:xfrm>
            <a:off x="5613660" y="628489"/>
            <a:ext cx="1637261" cy="153120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3B89D-360C-B95F-DC1D-E58CC8CD479A}"/>
              </a:ext>
            </a:extLst>
          </p:cNvPr>
          <p:cNvSpPr/>
          <p:nvPr/>
        </p:nvSpPr>
        <p:spPr>
          <a:xfrm>
            <a:off x="9075315" y="262556"/>
            <a:ext cx="2837796" cy="153120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8999-2F17-17B2-BDB7-58B2EB5628F4}"/>
              </a:ext>
            </a:extLst>
          </p:cNvPr>
          <p:cNvSpPr txBox="1"/>
          <p:nvPr/>
        </p:nvSpPr>
        <p:spPr>
          <a:xfrm>
            <a:off x="708916" y="1490696"/>
            <a:ext cx="42410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</a:rPr>
              <a:t>A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Caller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 is a Worker that calls (or loads) one or more Workers. </a:t>
            </a:r>
            <a:r>
              <a:rPr lang="en-US" dirty="0">
                <a:solidFill>
                  <a:schemeClr val="accent1"/>
                </a:solidFill>
              </a:rPr>
              <a:t>E.g. This Worker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A53C18-1936-AAC1-DACB-35F7339C31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50009" y="1415700"/>
            <a:ext cx="1145991" cy="39816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4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BE6606-6A6A-BDE5-393D-A43C057CFC12}"/>
              </a:ext>
            </a:extLst>
          </p:cNvPr>
          <p:cNvSpPr txBox="1">
            <a:spLocks/>
          </p:cNvSpPr>
          <p:nvPr/>
        </p:nvSpPr>
        <p:spPr>
          <a:xfrm>
            <a:off x="838200" y="2790803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Workers Development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E3B6-312F-CC4B-19A5-0D8867508C9A}"/>
              </a:ext>
            </a:extLst>
          </p:cNvPr>
          <p:cNvSpPr/>
          <p:nvPr/>
        </p:nvSpPr>
        <p:spPr>
          <a:xfrm>
            <a:off x="3022734" y="2658456"/>
            <a:ext cx="962526" cy="661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70A5E-FC36-6F60-5765-0689D5D69855}"/>
              </a:ext>
            </a:extLst>
          </p:cNvPr>
          <p:cNvSpPr txBox="1"/>
          <p:nvPr/>
        </p:nvSpPr>
        <p:spPr>
          <a:xfrm>
            <a:off x="501260" y="1570667"/>
            <a:ext cx="3961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Create / Add Worker tool</a:t>
            </a:r>
          </a:p>
          <a:p>
            <a:endParaRPr lang="en-US" sz="600" dirty="0"/>
          </a:p>
          <a:p>
            <a:r>
              <a:rPr lang="en-US" sz="1400" dirty="0"/>
              <a:t>Create new Workers, plug them together to build your Worker tree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862F-45C0-2CB0-DC41-308538B8E90C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Workers development tools</a:t>
            </a:r>
          </a:p>
          <a:p>
            <a:r>
              <a:rPr lang="en-US" sz="2000" dirty="0"/>
              <a:t>Scripted and debugging tools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2871F2A-07D9-4CB6-9FB6-DC6D28F5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26" y="524383"/>
            <a:ext cx="6484778" cy="55164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678890-5D3A-A768-AA35-4095BD607C0B}"/>
              </a:ext>
            </a:extLst>
          </p:cNvPr>
          <p:cNvSpPr/>
          <p:nvPr/>
        </p:nvSpPr>
        <p:spPr>
          <a:xfrm>
            <a:off x="5697740" y="1512054"/>
            <a:ext cx="1693659" cy="19169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Herausforderungen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 und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Lösungsvarianten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  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02B9159-851D-72A4-4595-D6D5549E0B99}"/>
              </a:ext>
            </a:extLst>
          </p:cNvPr>
          <p:cNvSpPr txBox="1">
            <a:spLocks/>
          </p:cNvSpPr>
          <p:nvPr/>
        </p:nvSpPr>
        <p:spPr>
          <a:xfrm>
            <a:off x="323461" y="1635699"/>
            <a:ext cx="3499757" cy="4071661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Vor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 dem “</a:t>
            </a: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Spass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”: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Requirements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unklar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Offerte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definieren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MockUp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UI / Requirements clean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Bestellung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Klassendiagram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Detailkonzept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Beginn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LabVIEW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A27D97-69E4-BADC-4AC0-3A8FCAFFB8AD}"/>
              </a:ext>
            </a:extLst>
          </p:cNvPr>
          <p:cNvSpPr txBox="1">
            <a:spLocks/>
          </p:cNvSpPr>
          <p:nvPr/>
        </p:nvSpPr>
        <p:spPr>
          <a:xfrm>
            <a:off x="4185557" y="1635699"/>
            <a:ext cx="3597729" cy="4193445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LabVIEW in Action: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Diese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Applikation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wird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einfach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bleiben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”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Ausprogrammierung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Ein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bisschen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anders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programmieren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“das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mach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ich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dann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mal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noch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schön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”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Klassendiagramm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vs.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Applikation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417FACB-36EE-DC67-0955-929360765207}"/>
              </a:ext>
            </a:extLst>
          </p:cNvPr>
          <p:cNvSpPr txBox="1">
            <a:spLocks/>
          </p:cNvSpPr>
          <p:nvPr/>
        </p:nvSpPr>
        <p:spPr>
          <a:xfrm>
            <a:off x="8426084" y="1635699"/>
            <a:ext cx="3597729" cy="4193445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Schwierigkeiten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Kostendach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Changes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Unübersichtlichkeit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des Codes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Erhöhter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Zeitdruck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Ernüchterung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…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6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Modularisierungen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Mock-Up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EDF444-A909-85CC-FC4A-3E693E95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90" y="1579688"/>
            <a:ext cx="7668590" cy="4249733"/>
          </a:xfrm>
          <a:prstGeom prst="rect">
            <a:avLst/>
          </a:prstGeom>
        </p:spPr>
      </p:pic>
      <p:pic>
        <p:nvPicPr>
          <p:cNvPr id="8" name="Grafik 7" descr="Ein Bild, das Im Haus, Box, Behälter, Boden enthält.&#10;&#10;Automatisch generierte Beschreibung">
            <a:extLst>
              <a:ext uri="{FF2B5EF4-FFF2-40B4-BE49-F238E27FC236}">
                <a16:creationId xmlns:a16="http://schemas.microsoft.com/office/drawing/2014/main" id="{DFA5E5C5-5B8F-8B43-93F0-CEC8A6804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" y="4524866"/>
            <a:ext cx="3075531" cy="212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CD8A621-1F88-A17A-3095-70682DB1A800}"/>
              </a:ext>
            </a:extLst>
          </p:cNvPr>
          <p:cNvSpPr txBox="1">
            <a:spLocks/>
          </p:cNvSpPr>
          <p:nvPr/>
        </p:nvSpPr>
        <p:spPr>
          <a:xfrm>
            <a:off x="2760125" y="5905344"/>
            <a:ext cx="3401201" cy="926262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de-DE" sz="1800" i="1" dirty="0">
                <a:solidFill>
                  <a:srgbClr val="030405"/>
                </a:solidFill>
                <a:latin typeface="Arial Nova Light" panose="020B0304020202020204" pitchFamily="34" charset="0"/>
              </a:rPr>
              <a:t>„…Wiederholgenauigkeit weniger als 0.02“. Dies entspricht bei einem theoretischen Radius von 100 km gerade mal 9.6 mm…“</a:t>
            </a:r>
            <a:endParaRPr lang="en-US" sz="1800" i="1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Modularisierungen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8B74092-C0D3-346F-F28A-031FA9A7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15" y="856648"/>
            <a:ext cx="7711881" cy="5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Im Haus, Box, Behälter, Boden enthält.&#10;&#10;Automatisch generierte Beschreibung">
            <a:extLst>
              <a:ext uri="{FF2B5EF4-FFF2-40B4-BE49-F238E27FC236}">
                <a16:creationId xmlns:a16="http://schemas.microsoft.com/office/drawing/2014/main" id="{15BF09BB-496D-9808-2653-532D45E07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" y="4524866"/>
            <a:ext cx="3075531" cy="212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858C103-352E-1A72-411D-46B274EE10C2}"/>
              </a:ext>
            </a:extLst>
          </p:cNvPr>
          <p:cNvSpPr txBox="1">
            <a:spLocks/>
          </p:cNvSpPr>
          <p:nvPr/>
        </p:nvSpPr>
        <p:spPr>
          <a:xfrm>
            <a:off x="2760125" y="5905344"/>
            <a:ext cx="3401201" cy="926262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de-DE" sz="1800" i="1" dirty="0">
                <a:solidFill>
                  <a:srgbClr val="030405"/>
                </a:solidFill>
                <a:latin typeface="Arial Nova Light" panose="020B0304020202020204" pitchFamily="34" charset="0"/>
              </a:rPr>
              <a:t>„…Wiederholgenauigkeit weniger als 0.02“. Dies entspricht bei einem theoretischen Radius von 100 km gerade mal 9.6 mm…“</a:t>
            </a:r>
            <a:endParaRPr lang="en-US" sz="1800" i="1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5CCB2B0-EAAD-F926-6213-825D32978371}"/>
              </a:ext>
            </a:extLst>
          </p:cNvPr>
          <p:cNvSpPr txBox="1">
            <a:spLocks/>
          </p:cNvSpPr>
          <p:nvPr/>
        </p:nvSpPr>
        <p:spPr>
          <a:xfrm>
            <a:off x="7843158" y="4071257"/>
            <a:ext cx="4143244" cy="258187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5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Applikation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nach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FAT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F0F7A8-3445-43CF-288B-3BC88B971F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4219" y="1473599"/>
            <a:ext cx="7022424" cy="4945369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51CB5F6-8656-3F9F-E82D-D3ABB66F85E8}"/>
              </a:ext>
            </a:extLst>
          </p:cNvPr>
          <p:cNvSpPr txBox="1">
            <a:spLocks/>
          </p:cNvSpPr>
          <p:nvPr/>
        </p:nvSpPr>
        <p:spPr>
          <a:xfrm>
            <a:off x="9148786" y="5442214"/>
            <a:ext cx="2513941" cy="481617"/>
          </a:xfrm>
          <a:prstGeom prst="rect">
            <a:avLst/>
          </a:prstGeom>
        </p:spPr>
        <p:txBody>
          <a:bodyPr vert="horz" lIns="91435" tIns="45717" rIns="91435" bIns="45717" rtlCol="0">
            <a:normAutofit fontScale="700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  <p:pic>
        <p:nvPicPr>
          <p:cNvPr id="8" name="Grafik 7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7882DEF4-54BF-7020-E417-2B9838C4A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85" y="4390835"/>
            <a:ext cx="938306" cy="9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Framework in der “Praxis”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225726" y="3662141"/>
            <a:ext cx="11760676" cy="29909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Die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CPU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Auslastung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lesen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(alle 1s)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Temperaturwerte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Wetterdaten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de-CH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lesen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(alle 5s)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Das Log-Interval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in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csv-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Datei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Benutzer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zwischen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1 – 30s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während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der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Laufzeit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eingestellt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können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Nur die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Messwerte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dargestellt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Zusätzliche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Anforderungen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nach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FAT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Bei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jedem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Log –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Vorgang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Ton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abgespielt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051EFB-9058-9C28-D97D-F9BFE5DC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21" y="621330"/>
            <a:ext cx="8119479" cy="28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E1EA9D70-1BC5-A08F-F710-DAA62717F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72" y="2329225"/>
            <a:ext cx="559449" cy="559449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395B70F-7DB8-A38B-B6E4-CD591444AE8F}"/>
              </a:ext>
            </a:extLst>
          </p:cNvPr>
          <p:cNvSpPr txBox="1">
            <a:spLocks/>
          </p:cNvSpPr>
          <p:nvPr/>
        </p:nvSpPr>
        <p:spPr>
          <a:xfrm>
            <a:off x="697564" y="2973162"/>
            <a:ext cx="2205891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6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</p:spTree>
    <p:extLst>
      <p:ext uri="{BB962C8B-B14F-4D97-AF65-F5344CB8AC3E}">
        <p14:creationId xmlns:p14="http://schemas.microsoft.com/office/powerpoint/2010/main" val="136774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Training / Demo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6797E6-71B5-2358-912B-E685DB8B67AF}"/>
              </a:ext>
            </a:extLst>
          </p:cNvPr>
          <p:cNvSpPr txBox="1"/>
          <p:nvPr/>
        </p:nvSpPr>
        <p:spPr>
          <a:xfrm>
            <a:off x="-7620" y="1817308"/>
            <a:ext cx="116629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Live Demo 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Erzeugung</a:t>
            </a: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4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eines</a:t>
            </a: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 Workers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Debugging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Code: </a:t>
            </a: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  <a:hlinkClick r:id="rId3"/>
              </a:rPr>
              <a:t>https://github.com/herzogengineering/ds24-workers</a:t>
            </a:r>
            <a:endParaRPr lang="en-US" sz="2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Clipart, Symbol, Silhouette enthält.&#10;&#10;Automatisch generierte Beschreibung">
            <a:extLst>
              <a:ext uri="{FF2B5EF4-FFF2-40B4-BE49-F238E27FC236}">
                <a16:creationId xmlns:a16="http://schemas.microsoft.com/office/drawing/2014/main" id="{57F542A5-5B59-E77C-CD8D-5DE10AC4FE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79" y="32150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9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9A500-EB8C-BB6D-58D5-ED1F0B7ED3EF}"/>
              </a:ext>
            </a:extLst>
          </p:cNvPr>
          <p:cNvSpPr txBox="1"/>
          <p:nvPr/>
        </p:nvSpPr>
        <p:spPr>
          <a:xfrm>
            <a:off x="0" y="0"/>
            <a:ext cx="12192000" cy="67710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74320" tIns="91440" rIns="274320" bIns="9144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workersforlabview.io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73A3E-ED0E-77C9-6675-35E0EB73F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61"/>
          <a:stretch/>
        </p:blipFill>
        <p:spPr>
          <a:xfrm>
            <a:off x="1284247" y="698374"/>
            <a:ext cx="9623506" cy="57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8205157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Agenda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Designs-Patterns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Limitierungen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Abhilfe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Framework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Live Coding: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Modularisierung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mit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Hilfe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von Workers </a:t>
            </a:r>
          </a:p>
        </p:txBody>
      </p:sp>
    </p:spTree>
    <p:extLst>
      <p:ext uri="{BB962C8B-B14F-4D97-AF65-F5344CB8AC3E}">
        <p14:creationId xmlns:p14="http://schemas.microsoft.com/office/powerpoint/2010/main" val="234971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3929"/>
            <a:ext cx="3861900" cy="39017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A9290A3-CFC9-4169-0596-C2A13ED04E1A}"/>
              </a:ext>
            </a:extLst>
          </p:cNvPr>
          <p:cNvSpPr txBox="1">
            <a:spLocks/>
          </p:cNvSpPr>
          <p:nvPr/>
        </p:nvSpPr>
        <p:spPr>
          <a:xfrm>
            <a:off x="421670" y="4206240"/>
            <a:ext cx="7591847" cy="2117405"/>
          </a:xfrm>
          <a:prstGeom prst="rect">
            <a:avLst/>
          </a:prstGeom>
        </p:spPr>
        <p:txBody>
          <a:bodyPr vert="horz" lIns="91435" tIns="45717" rIns="91435" bIns="45717" rtlCol="0">
            <a:normAutofit fontScale="850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Philipp Herzog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Elektroniker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Studium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Elektrotechnik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Horw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Messtechnik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Testing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Berufsschullehrperson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  <a:hlinkClick r:id="rId3"/>
              </a:rPr>
              <a:t>www.herzog-engineering.ch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Menschliches Gesicht, Person, Lächeln, Kleidung enthält.&#10;&#10;Automatisch generierte Beschreibung">
            <a:extLst>
              <a:ext uri="{FF2B5EF4-FFF2-40B4-BE49-F238E27FC236}">
                <a16:creationId xmlns:a16="http://schemas.microsoft.com/office/drawing/2014/main" id="{8AA6A4DC-225C-EE80-490B-DC65A12F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0" y="1101428"/>
            <a:ext cx="2491908" cy="2445360"/>
          </a:xfrm>
          <a:prstGeom prst="rect">
            <a:avLst/>
          </a:prstGeom>
        </p:spPr>
      </p:pic>
      <p:pic>
        <p:nvPicPr>
          <p:cNvPr id="9" name="Grafik 8" descr="Ein Bild, das Text, Schrift, Symbol, gelb enthält.&#10;&#10;Automatisch generierte Beschreibung">
            <a:extLst>
              <a:ext uri="{FF2B5EF4-FFF2-40B4-BE49-F238E27FC236}">
                <a16:creationId xmlns:a16="http://schemas.microsoft.com/office/drawing/2014/main" id="{78CDE04F-D794-3480-71C2-84178B848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8" y="5414859"/>
            <a:ext cx="1077448" cy="1077448"/>
          </a:xfrm>
          <a:prstGeom prst="rect">
            <a:avLst/>
          </a:prstGeom>
        </p:spPr>
      </p:pic>
      <p:pic>
        <p:nvPicPr>
          <p:cNvPr id="12" name="Grafik 11" descr="Ein Bild, das Text, Logo, Markenzeichen, Symbol enthält.&#10;&#10;Automatisch generierte Beschreibung">
            <a:extLst>
              <a:ext uri="{FF2B5EF4-FFF2-40B4-BE49-F238E27FC236}">
                <a16:creationId xmlns:a16="http://schemas.microsoft.com/office/drawing/2014/main" id="{D80896DE-233F-9D12-01B1-4CF9FC6F3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882" y="5414859"/>
            <a:ext cx="1077448" cy="10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4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D88237DE-97B5-7A4C-55E6-F5EF3E87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24"/>
            <a:ext cx="12197752" cy="60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18" y="3044952"/>
            <a:ext cx="3861900" cy="39017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A9290A3-CFC9-4169-0596-C2A13ED04E1A}"/>
              </a:ext>
            </a:extLst>
          </p:cNvPr>
          <p:cNvSpPr txBox="1">
            <a:spLocks/>
          </p:cNvSpPr>
          <p:nvPr/>
        </p:nvSpPr>
        <p:spPr>
          <a:xfrm>
            <a:off x="5313711" y="3822193"/>
            <a:ext cx="1187674" cy="502920"/>
          </a:xfrm>
          <a:prstGeom prst="rect">
            <a:avLst/>
          </a:prstGeom>
        </p:spPr>
        <p:txBody>
          <a:bodyPr vert="horz" lIns="91435" tIns="45717" rIns="91435" bIns="45717" rtlCol="0">
            <a:normAutofit lnSpcReduction="1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9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Design Patterns – State Machine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737CC56-BB1B-7323-6EC3-255B08641C47}"/>
              </a:ext>
            </a:extLst>
          </p:cNvPr>
          <p:cNvSpPr txBox="1">
            <a:spLocks/>
          </p:cNvSpPr>
          <p:nvPr/>
        </p:nvSpPr>
        <p:spPr>
          <a:xfrm>
            <a:off x="357998" y="4124131"/>
            <a:ext cx="11334130" cy="223284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Geregelte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Abläufe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Wenig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User –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Interaktionen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Abbruch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,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nächster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Schritt, …)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Keine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Parallelitäten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Asynchronität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Überwachung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Überdruck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, Keep alive von Remote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Verbindungen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)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7" name="Grafik 6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240F97E-9FF4-2925-990D-1CC6C910A8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25" y="1186614"/>
            <a:ext cx="7623950" cy="301429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BB50A51-EC37-F321-FA55-18F6FA358BD7}"/>
              </a:ext>
            </a:extLst>
          </p:cNvPr>
          <p:cNvSpPr txBox="1">
            <a:spLocks/>
          </p:cNvSpPr>
          <p:nvPr/>
        </p:nvSpPr>
        <p:spPr>
          <a:xfrm>
            <a:off x="6637064" y="3971731"/>
            <a:ext cx="2289220" cy="589647"/>
          </a:xfrm>
          <a:prstGeom prst="rect">
            <a:avLst/>
          </a:prstGeom>
        </p:spPr>
        <p:txBody>
          <a:bodyPr vert="horz" lIns="91435" tIns="45717" rIns="91435" bIns="45717" rtlCol="0">
            <a:normAutofit fontScale="925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000" dirty="0">
                <a:solidFill>
                  <a:srgbClr val="030405"/>
                </a:solidFill>
                <a:latin typeface="Arial Nova Light" panose="020B0304020202020204" pitchFamily="34" charset="0"/>
              </a:rPr>
              <a:t>https://www.ni.com/en/support/documentation/supplemental/16/simple-state-machine-template-documentation.html</a:t>
            </a:r>
            <a:endParaRPr lang="en-US" sz="12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Design Patterns – Producer Consumer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Text, Screenshot, Display, Reihe enthält.&#10;&#10;Automatisch generierte Beschreibung">
            <a:extLst>
              <a:ext uri="{FF2B5EF4-FFF2-40B4-BE49-F238E27FC236}">
                <a16:creationId xmlns:a16="http://schemas.microsoft.com/office/drawing/2014/main" id="{9F69C645-620E-5FF9-ED4A-B709E84B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37" y="1320774"/>
            <a:ext cx="6745237" cy="4776288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Event - Driven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“State-Machine”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harzig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Gute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UX für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einfache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Bedienapplikationen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8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Limitierungen &amp; </a:t>
            </a: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Wünsche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(die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meist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solche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bleiben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…)</a:t>
            </a:r>
            <a:endParaRPr kumimoji="0" lang="en-US" sz="4000" b="1" i="0" u="none" strike="noStrike" kern="1200" cap="none" spc="0" normalizeH="0" baseline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357998" y="1670181"/>
            <a:ext cx="11662941" cy="204836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Hinzufügen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von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bereits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bestehendem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Code?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Modularisierungen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(Report, DAQ, Safety-Guard, Controller)?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Kommunikation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zwischen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State Machines?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Zusammenarbeit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im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Team?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C54C1-B187-A091-0E94-435F4B38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5091581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FF3EA1E-875C-F5FF-4A37-9CB3BC76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91" y="3726698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F9CA730-59BD-57E9-7944-1B517C2A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57" y="5091580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87C90B6-E736-9860-D8EC-D3C5AAD5D46A}"/>
              </a:ext>
            </a:extLst>
          </p:cNvPr>
          <p:cNvSpPr txBox="1">
            <a:spLocks/>
          </p:cNvSpPr>
          <p:nvPr/>
        </p:nvSpPr>
        <p:spPr>
          <a:xfrm>
            <a:off x="4831561" y="5091580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Main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882A7F3-F766-2DA6-F559-BF7A9CE8DBEA}"/>
              </a:ext>
            </a:extLst>
          </p:cNvPr>
          <p:cNvSpPr txBox="1">
            <a:spLocks/>
          </p:cNvSpPr>
          <p:nvPr/>
        </p:nvSpPr>
        <p:spPr>
          <a:xfrm>
            <a:off x="2949395" y="6458967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DAQ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94066C-53CD-818E-02B1-C80A36E13277}"/>
              </a:ext>
            </a:extLst>
          </p:cNvPr>
          <p:cNvSpPr txBox="1">
            <a:spLocks/>
          </p:cNvSpPr>
          <p:nvPr/>
        </p:nvSpPr>
        <p:spPr>
          <a:xfrm>
            <a:off x="6724290" y="6513380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Report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409ACE6C-6687-3ED8-3E21-F6BF4EB1B139}"/>
              </a:ext>
            </a:extLst>
          </p:cNvPr>
          <p:cNvSpPr/>
          <p:nvPr/>
        </p:nvSpPr>
        <p:spPr>
          <a:xfrm rot="18959599">
            <a:off x="3978124" y="5154605"/>
            <a:ext cx="537304" cy="230333"/>
          </a:xfrm>
          <a:prstGeom prst="leftRightArrow">
            <a:avLst/>
          </a:prstGeom>
          <a:solidFill>
            <a:srgbClr val="6287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05702CC5-CD99-FC43-73AA-CC85FA4BF38A}"/>
              </a:ext>
            </a:extLst>
          </p:cNvPr>
          <p:cNvSpPr/>
          <p:nvPr/>
        </p:nvSpPr>
        <p:spPr>
          <a:xfrm rot="13273093">
            <a:off x="5818037" y="5108171"/>
            <a:ext cx="537304" cy="230333"/>
          </a:xfrm>
          <a:prstGeom prst="leftRightArrow">
            <a:avLst/>
          </a:prstGeom>
          <a:solidFill>
            <a:srgbClr val="6287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1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Leoben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LabVIEW Frameworks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335868" y="4326947"/>
            <a:ext cx="3044889" cy="646451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Actor Framework</a:t>
            </a:r>
          </a:p>
        </p:txBody>
      </p:sp>
      <p:pic>
        <p:nvPicPr>
          <p:cNvPr id="7" name="Grafik 6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6CA6EC4E-9327-B467-B74F-FC68DDF6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6" y="2763528"/>
            <a:ext cx="1345090" cy="1345090"/>
          </a:xfrm>
          <a:prstGeom prst="rect">
            <a:avLst/>
          </a:prstGeom>
        </p:spPr>
      </p:pic>
      <p:pic>
        <p:nvPicPr>
          <p:cNvPr id="17" name="Grafik 16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7E448029-1D62-4A76-562E-CE43B4133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54" y="2785155"/>
            <a:ext cx="1345090" cy="1345090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EC0A001-363A-8ED0-D7D9-612C340070B8}"/>
              </a:ext>
            </a:extLst>
          </p:cNvPr>
          <p:cNvSpPr txBox="1">
            <a:spLocks/>
          </p:cNvSpPr>
          <p:nvPr/>
        </p:nvSpPr>
        <p:spPr>
          <a:xfrm>
            <a:off x="3755057" y="4326947"/>
            <a:ext cx="1659173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DQMH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2D74B85E-3DFA-9C3D-8224-2D8AE7D10E80}"/>
              </a:ext>
            </a:extLst>
          </p:cNvPr>
          <p:cNvSpPr txBox="1">
            <a:spLocks/>
          </p:cNvSpPr>
          <p:nvPr/>
        </p:nvSpPr>
        <p:spPr>
          <a:xfrm>
            <a:off x="5820424" y="4331755"/>
            <a:ext cx="3573237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  <p:pic>
        <p:nvPicPr>
          <p:cNvPr id="21" name="Grafik 20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F869E63E-955A-25BF-557A-A3CF6C242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98" y="2834174"/>
            <a:ext cx="1333679" cy="1333679"/>
          </a:xfrm>
          <a:prstGeom prst="rect">
            <a:avLst/>
          </a:prstGeom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9EE0EFA-D263-56E1-7DC7-F8F4CE1EF579}"/>
              </a:ext>
            </a:extLst>
          </p:cNvPr>
          <p:cNvSpPr txBox="1">
            <a:spLocks/>
          </p:cNvSpPr>
          <p:nvPr/>
        </p:nvSpPr>
        <p:spPr>
          <a:xfrm>
            <a:off x="9799855" y="4326947"/>
            <a:ext cx="1515350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Eigenes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F690AF-039A-0536-E773-870C34D9E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855" y="2834174"/>
            <a:ext cx="1333679" cy="13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1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B3DF8BAD-BAFD-F31C-BB60-270B4AAF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510CAB-70CF-EA5A-2F82-B8213C7D6480}"/>
              </a:ext>
            </a:extLst>
          </p:cNvPr>
          <p:cNvSpPr txBox="1">
            <a:spLocks/>
          </p:cNvSpPr>
          <p:nvPr/>
        </p:nvSpPr>
        <p:spPr>
          <a:xfrm>
            <a:off x="2379662" y="4503858"/>
            <a:ext cx="3721943" cy="67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Workers for LabVIEW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F70C0B36-3999-E4A3-CB5A-07CAA74E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88" y="4272643"/>
            <a:ext cx="5619090" cy="227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 descr="Ein Bild, das Text, Schrift, Design, orange enthält.&#10;&#10;Automatisch generierte Beschreibung">
            <a:extLst>
              <a:ext uri="{FF2B5EF4-FFF2-40B4-BE49-F238E27FC236}">
                <a16:creationId xmlns:a16="http://schemas.microsoft.com/office/drawing/2014/main" id="{54EE2045-F1E7-C602-D9C3-65FB40369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09" y="5229892"/>
            <a:ext cx="2540520" cy="13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041E7-81E0-20BB-99C7-EA042AF82417}"/>
              </a:ext>
            </a:extLst>
          </p:cNvPr>
          <p:cNvSpPr txBox="1"/>
          <p:nvPr/>
        </p:nvSpPr>
        <p:spPr>
          <a:xfrm>
            <a:off x="158885" y="1744997"/>
            <a:ext cx="118742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---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Workers provides a range of development tools to help you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efficiently develop, scale and debug Workers applications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06DC67-559B-5A5F-E052-CB78849B91B8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 is Workers for LabVIEW ?</a:t>
            </a:r>
          </a:p>
          <a:p>
            <a:r>
              <a:rPr lang="en-US" sz="2000" dirty="0"/>
              <a:t>Simple LVOOP QMHs for LabVIEW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E20B2-9DB6-110C-81B1-8D3E2BC66A6F}"/>
              </a:ext>
            </a:extLst>
          </p:cNvPr>
          <p:cNvSpPr txBox="1"/>
          <p:nvPr/>
        </p:nvSpPr>
        <p:spPr>
          <a:xfrm>
            <a:off x="158885" y="1744997"/>
            <a:ext cx="118742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Workers helps you create asynchronous applications in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LabVIEW using simple LVOOP QMHs in the style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of the LabVIEW QMH Template</a:t>
            </a:r>
          </a:p>
        </p:txBody>
      </p:sp>
    </p:spTree>
    <p:extLst>
      <p:ext uri="{BB962C8B-B14F-4D97-AF65-F5344CB8AC3E}">
        <p14:creationId xmlns:p14="http://schemas.microsoft.com/office/powerpoint/2010/main" val="9827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88E92-48F5-F21F-4ECD-880FB7DD4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7" t="8279" r="9364" b="3359"/>
          <a:stretch/>
        </p:blipFill>
        <p:spPr>
          <a:xfrm>
            <a:off x="3956199" y="451037"/>
            <a:ext cx="7998220" cy="57453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B8BE4F-79FC-7AFD-EA6A-717064A64095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The Worker’s QMH</a:t>
            </a:r>
          </a:p>
          <a:p>
            <a:r>
              <a:rPr lang="en-US" sz="2000" dirty="0"/>
              <a:t>LabVIEW QMH Template style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C87C0AC-3DF5-D79D-791E-CCDA6516538B}"/>
              </a:ext>
            </a:extLst>
          </p:cNvPr>
          <p:cNvSpPr/>
          <p:nvPr/>
        </p:nvSpPr>
        <p:spPr>
          <a:xfrm>
            <a:off x="484727" y="1710892"/>
            <a:ext cx="3039819" cy="825462"/>
          </a:xfrm>
          <a:prstGeom prst="borderCallout1">
            <a:avLst>
              <a:gd name="adj1" fmla="val 49051"/>
              <a:gd name="adj2" fmla="val 100402"/>
              <a:gd name="adj3" fmla="val -9047"/>
              <a:gd name="adj4" fmla="val 1913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Event Handling Loop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(optional)</a:t>
            </a:r>
          </a:p>
          <a:p>
            <a:pPr algn="ctr"/>
            <a:endParaRPr lang="en-US" sz="5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8FA99B2-1D3E-EA79-871B-D4175A0251AD}"/>
              </a:ext>
            </a:extLst>
          </p:cNvPr>
          <p:cNvSpPr/>
          <p:nvPr/>
        </p:nvSpPr>
        <p:spPr>
          <a:xfrm>
            <a:off x="484726" y="3323716"/>
            <a:ext cx="3039819" cy="825462"/>
          </a:xfrm>
          <a:prstGeom prst="borderCallout1">
            <a:avLst>
              <a:gd name="adj1" fmla="val 43432"/>
              <a:gd name="adj2" fmla="val 100184"/>
              <a:gd name="adj3" fmla="val 76409"/>
              <a:gd name="adj4" fmla="val 1673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Message Handling Loop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(required)</a:t>
            </a:r>
          </a:p>
          <a:p>
            <a:pPr algn="ctr"/>
            <a:endParaRPr lang="en-US" sz="5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501F893-F031-08E2-9468-B6B7901BD041}"/>
              </a:ext>
            </a:extLst>
          </p:cNvPr>
          <p:cNvSpPr/>
          <p:nvPr/>
        </p:nvSpPr>
        <p:spPr>
          <a:xfrm>
            <a:off x="484727" y="4936541"/>
            <a:ext cx="3039819" cy="825462"/>
          </a:xfrm>
          <a:prstGeom prst="borderCallout1">
            <a:avLst>
              <a:gd name="adj1" fmla="val 63500"/>
              <a:gd name="adj2" fmla="val 99966"/>
              <a:gd name="adj3" fmla="val 90251"/>
              <a:gd name="adj4" fmla="val 12854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Statically-Linked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sub-Workers</a:t>
            </a:r>
          </a:p>
          <a:p>
            <a:pPr algn="ctr"/>
            <a:endParaRPr lang="en-US" sz="5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A75A8-F3A1-6B3A-A57E-A7E4437084D1}"/>
              </a:ext>
            </a:extLst>
          </p:cNvPr>
          <p:cNvSpPr/>
          <p:nvPr/>
        </p:nvSpPr>
        <p:spPr>
          <a:xfrm>
            <a:off x="4406913" y="5525884"/>
            <a:ext cx="1596978" cy="67578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66BAB-4082-8D29-6928-E6D1189CB3B2}"/>
              </a:ext>
            </a:extLst>
          </p:cNvPr>
          <p:cNvSpPr txBox="1"/>
          <p:nvPr/>
        </p:nvSpPr>
        <p:spPr>
          <a:xfrm>
            <a:off x="4992208" y="19893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Worker A (Main.vi)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ADBCB-E99E-BB34-7BDF-8E1786033204}"/>
              </a:ext>
            </a:extLst>
          </p:cNvPr>
          <p:cNvSpPr/>
          <p:nvPr/>
        </p:nvSpPr>
        <p:spPr>
          <a:xfrm>
            <a:off x="9370397" y="174678"/>
            <a:ext cx="1697030" cy="39382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0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DAEB5404864DB2C73F9CD3A142CE" ma:contentTypeVersion="4" ma:contentTypeDescription="Create a new document." ma:contentTypeScope="" ma:versionID="179324f0f0cf6e6d135cc9ccba6743c1">
  <xsd:schema xmlns:xsd="http://www.w3.org/2001/XMLSchema" xmlns:xs="http://www.w3.org/2001/XMLSchema" xmlns:p="http://schemas.microsoft.com/office/2006/metadata/properties" xmlns:ns2="e25982a7-6d99-4324-802c-2f14f0219191" targetNamespace="http://schemas.microsoft.com/office/2006/metadata/properties" ma:root="true" ma:fieldsID="908f1db520322823435c475051e1cf21" ns2:_="">
    <xsd:import namespace="e25982a7-6d99-4324-802c-2f14f0219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982a7-6d99-4324-802c-2f14f0219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546DBF-9044-4963-87EE-89523F376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982a7-6d99-4324-802c-2f14f02191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4DF43F-F49E-463C-9948-0C450BFD90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Breitbild</PresentationFormat>
  <Paragraphs>145</Paragraphs>
  <Slides>22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Aptos</vt:lpstr>
      <vt:lpstr>Arial</vt:lpstr>
      <vt:lpstr>Arial Nova Light</vt:lpstr>
      <vt:lpstr>Calibri</vt:lpstr>
      <vt:lpstr>Calibri Light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Kreiseder</dc:creator>
  <cp:lastModifiedBy>Philipp Herzog</cp:lastModifiedBy>
  <cp:revision>27</cp:revision>
  <dcterms:created xsi:type="dcterms:W3CDTF">2023-06-03T06:52:12Z</dcterms:created>
  <dcterms:modified xsi:type="dcterms:W3CDTF">2024-06-04T06:30:30Z</dcterms:modified>
</cp:coreProperties>
</file>