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4"/>
  </p:notesMasterIdLst>
  <p:sldIdLst>
    <p:sldId id="257" r:id="rId4"/>
    <p:sldId id="307" r:id="rId5"/>
    <p:sldId id="308" r:id="rId6"/>
    <p:sldId id="309" r:id="rId7"/>
    <p:sldId id="319" r:id="rId8"/>
    <p:sldId id="318" r:id="rId9"/>
    <p:sldId id="320" r:id="rId10"/>
    <p:sldId id="322" r:id="rId11"/>
    <p:sldId id="323" r:id="rId12"/>
    <p:sldId id="324" r:id="rId13"/>
    <p:sldId id="325" r:id="rId14"/>
    <p:sldId id="326" r:id="rId15"/>
    <p:sldId id="327" r:id="rId16"/>
    <p:sldId id="311" r:id="rId17"/>
    <p:sldId id="314" r:id="rId18"/>
    <p:sldId id="304" r:id="rId19"/>
    <p:sldId id="328" r:id="rId20"/>
    <p:sldId id="329" r:id="rId21"/>
    <p:sldId id="316" r:id="rId22"/>
    <p:sldId id="258" r:id="rId2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05"/>
    <a:srgbClr val="628793"/>
    <a:srgbClr val="698E9B"/>
    <a:srgbClr val="F3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5289-866A-491B-8E5C-C2810931F95A}" v="36" dt="2023-09-28T11:45:28.558"/>
    <p1510:client id="{2DC7C2DF-E184-4255-9A05-A75DBEDB928E}" v="4" dt="2023-09-29T06:38:16.410"/>
    <p1510:client id="{939FA1CA-047B-473F-97CA-47BDF2C5AD71}" v="1" dt="2023-09-29T06:43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reiseder" userId="4aaa136f-55d6-49b4-ba75-6f5df59da50e" providerId="ADAL" clId="{1FEB5289-866A-491B-8E5C-C2810931F95A}"/>
    <pc:docChg chg="undo redo custSel addSld delSld modSld sldOrd">
      <pc:chgData name="Andreas Kreiseder" userId="4aaa136f-55d6-49b4-ba75-6f5df59da50e" providerId="ADAL" clId="{1FEB5289-866A-491B-8E5C-C2810931F95A}" dt="2023-09-28T11:49:30.586" v="2495" actId="167"/>
      <pc:docMkLst>
        <pc:docMk/>
      </pc:docMkLst>
      <pc:sldChg chg="addSp modSp mod">
        <pc:chgData name="Andreas Kreiseder" userId="4aaa136f-55d6-49b4-ba75-6f5df59da50e" providerId="ADAL" clId="{1FEB5289-866A-491B-8E5C-C2810931F95A}" dt="2023-09-28T11:10:10.008" v="1333" actId="1076"/>
        <pc:sldMkLst>
          <pc:docMk/>
          <pc:sldMk cId="1149611199" sldId="257"/>
        </pc:sldMkLst>
        <pc:spChg chg="mod">
          <ac:chgData name="Andreas Kreiseder" userId="4aaa136f-55d6-49b4-ba75-6f5df59da50e" providerId="ADAL" clId="{1FEB5289-866A-491B-8E5C-C2810931F95A}" dt="2023-09-28T05:52:10.191" v="59" actId="6549"/>
          <ac:spMkLst>
            <pc:docMk/>
            <pc:sldMk cId="1149611199" sldId="257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05:51:39.157" v="12" actId="27636"/>
          <ac:spMkLst>
            <pc:docMk/>
            <pc:sldMk cId="1149611199" sldId="257"/>
            <ac:spMk id="7" creationId="{3752C8EE-A3B3-1263-7E5B-AC6447BC6446}"/>
          </ac:spMkLst>
        </pc:spChg>
        <pc:picChg chg="add mod">
          <ac:chgData name="Andreas Kreiseder" userId="4aaa136f-55d6-49b4-ba75-6f5df59da50e" providerId="ADAL" clId="{1FEB5289-866A-491B-8E5C-C2810931F95A}" dt="2023-09-28T11:10:10.008" v="1333" actId="1076"/>
          <ac:picMkLst>
            <pc:docMk/>
            <pc:sldMk cId="1149611199" sldId="257"/>
            <ac:picMk id="2" creationId="{B45D8A37-FA17-6BE8-856A-85B5EE27C230}"/>
          </ac:picMkLst>
        </pc:picChg>
      </pc:sldChg>
      <pc:sldChg chg="modSp mod">
        <pc:chgData name="Andreas Kreiseder" userId="4aaa136f-55d6-49b4-ba75-6f5df59da50e" providerId="ADAL" clId="{1FEB5289-866A-491B-8E5C-C2810931F95A}" dt="2023-09-28T05:55:11.086" v="156" actId="20577"/>
        <pc:sldMkLst>
          <pc:docMk/>
          <pc:sldMk cId="148327624" sldId="258"/>
        </pc:sldMkLst>
        <pc:spChg chg="mod">
          <ac:chgData name="Andreas Kreiseder" userId="4aaa136f-55d6-49b4-ba75-6f5df59da50e" providerId="ADAL" clId="{1FEB5289-866A-491B-8E5C-C2810931F95A}" dt="2023-09-28T05:55:02.189" v="150" actId="6549"/>
          <ac:spMkLst>
            <pc:docMk/>
            <pc:sldMk cId="148327624" sldId="25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5:11.086" v="156" actId="20577"/>
          <ac:spMkLst>
            <pc:docMk/>
            <pc:sldMk cId="148327624" sldId="258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37:21.033" v="1955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1FEB5289-866A-491B-8E5C-C2810931F95A}" dt="2023-09-28T11:37:21.033" v="1955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4:30.268" v="115" actId="6549"/>
          <ac:spMkLst>
            <pc:docMk/>
            <pc:sldMk cId="1977253420" sldId="259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3:17.862" v="83" actId="20577"/>
          <ac:spMkLst>
            <pc:docMk/>
            <pc:sldMk cId="1977253420" sldId="259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7:22.497" v="1398" actId="6549"/>
        <pc:sldMkLst>
          <pc:docMk/>
          <pc:sldMk cId="4073695084" sldId="279"/>
        </pc:sldMkLst>
        <pc:spChg chg="mod">
          <ac:chgData name="Andreas Kreiseder" userId="4aaa136f-55d6-49b4-ba75-6f5df59da50e" providerId="ADAL" clId="{1FEB5289-866A-491B-8E5C-C2810931F95A}" dt="2023-09-28T06:47:33.796" v="1175" actId="20577"/>
          <ac:spMkLst>
            <pc:docMk/>
            <pc:sldMk cId="4073695084" sldId="279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11:17:22.497" v="1398" actId="6549"/>
          <ac:spMkLst>
            <pc:docMk/>
            <pc:sldMk cId="4073695084" sldId="279"/>
            <ac:spMk id="7" creationId="{E62F4337-7709-1AAE-79E2-28E85A7ACA82}"/>
          </ac:spMkLst>
        </pc:spChg>
        <pc:spChg chg="mod">
          <ac:chgData name="Andreas Kreiseder" userId="4aaa136f-55d6-49b4-ba75-6f5df59da50e" providerId="ADAL" clId="{1FEB5289-866A-491B-8E5C-C2810931F95A}" dt="2023-09-28T06:47:17.680" v="1162" actId="6549"/>
          <ac:spMkLst>
            <pc:docMk/>
            <pc:sldMk cId="4073695084" sldId="279"/>
            <ac:spMk id="8" creationId="{EC17B037-D29D-BC19-880A-75304FB891F0}"/>
          </ac:spMkLst>
        </pc:spChg>
      </pc:sldChg>
      <pc:sldChg chg="modSp mod">
        <pc:chgData name="Andreas Kreiseder" userId="4aaa136f-55d6-49b4-ba75-6f5df59da50e" providerId="ADAL" clId="{1FEB5289-866A-491B-8E5C-C2810931F95A}" dt="2023-09-28T06:50:49.672" v="1233" actId="20577"/>
        <pc:sldMkLst>
          <pc:docMk/>
          <pc:sldMk cId="3833095411" sldId="280"/>
        </pc:sldMkLst>
        <pc:spChg chg="mod">
          <ac:chgData name="Andreas Kreiseder" userId="4aaa136f-55d6-49b4-ba75-6f5df59da50e" providerId="ADAL" clId="{1FEB5289-866A-491B-8E5C-C2810931F95A}" dt="2023-09-28T06:50:42.214" v="1227" actId="20577"/>
          <ac:spMkLst>
            <pc:docMk/>
            <pc:sldMk cId="3833095411" sldId="28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50:49.672" v="1233" actId="20577"/>
          <ac:spMkLst>
            <pc:docMk/>
            <pc:sldMk cId="3833095411" sldId="280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8.160" v="1328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1FEB5289-866A-491B-8E5C-C2810931F95A}" dt="2023-09-28T11:08:58.160" v="1328" actId="20577"/>
          <ac:spMkLst>
            <pc:docMk/>
            <pc:sldMk cId="49082200" sldId="281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19.116" v="1194" actId="20577"/>
          <ac:spMkLst>
            <pc:docMk/>
            <pc:sldMk cId="49082200" sldId="281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11:23:32.986" v="1604" actId="47"/>
        <pc:sldMkLst>
          <pc:docMk/>
          <pc:sldMk cId="124842848" sldId="283"/>
        </pc:sldMkLst>
        <pc:spChg chg="mod">
          <ac:chgData name="Andreas Kreiseder" userId="4aaa136f-55d6-49b4-ba75-6f5df59da50e" providerId="ADAL" clId="{1FEB5289-866A-491B-8E5C-C2810931F95A}" dt="2023-09-28T05:52:29.464" v="65"/>
          <ac:spMkLst>
            <pc:docMk/>
            <pc:sldMk cId="124842848" sldId="28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41.015" v="1602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1FEB5289-866A-491B-8E5C-C2810931F95A}" dt="2023-09-28T11:18:41.015" v="1602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51:20.855" v="1255" actId="6549"/>
          <ac:spMkLst>
            <pc:docMk/>
            <pc:sldMk cId="1010577910" sldId="28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1.125" v="69"/>
          <ac:spMkLst>
            <pc:docMk/>
            <pc:sldMk cId="1010577910" sldId="284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06:51:24.117" v="1256" actId="47"/>
        <pc:sldMkLst>
          <pc:docMk/>
          <pc:sldMk cId="1100713207" sldId="285"/>
        </pc:sldMkLst>
        <pc:spChg chg="mod">
          <ac:chgData name="Andreas Kreiseder" userId="4aaa136f-55d6-49b4-ba75-6f5df59da50e" providerId="ADAL" clId="{1FEB5289-866A-491B-8E5C-C2810931F95A}" dt="2023-09-28T05:52:37.837" v="68"/>
          <ac:spMkLst>
            <pc:docMk/>
            <pc:sldMk cId="1100713207" sldId="285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53.788" v="1603"/>
        <pc:sldMkLst>
          <pc:docMk/>
          <pc:sldMk cId="1140323879" sldId="286"/>
        </pc:sldMkLst>
        <pc:spChg chg="mod">
          <ac:chgData name="Andreas Kreiseder" userId="4aaa136f-55d6-49b4-ba75-6f5df59da50e" providerId="ADAL" clId="{1FEB5289-866A-491B-8E5C-C2810931F95A}" dt="2023-09-28T11:18:53.788" v="1603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17:47.386" v="1451" actId="6549"/>
          <ac:spMkLst>
            <pc:docMk/>
            <pc:sldMk cId="1140323879" sldId="286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3.986" v="70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5:59:31.133" v="51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1FEB5289-866A-491B-8E5C-C2810931F95A}" dt="2023-09-28T05:59:31.133" v="515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8:05.096" v="301" actId="6549"/>
          <ac:spMkLst>
            <pc:docMk/>
            <pc:sldMk cId="4059370022" sldId="287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5.072" v="67"/>
          <ac:spMkLst>
            <pc:docMk/>
            <pc:sldMk cId="4059370022" sldId="287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9.792" v="1329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1FEB5289-866A-491B-8E5C-C2810931F95A}" dt="2023-09-28T11:08:59.792" v="1329" actId="20577"/>
          <ac:spMkLst>
            <pc:docMk/>
            <pc:sldMk cId="754064910" sldId="28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26.020" v="1200" actId="20577"/>
          <ac:spMkLst>
            <pc:docMk/>
            <pc:sldMk cId="754064910" sldId="288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5.150" v="1149" actId="47"/>
        <pc:sldMkLst>
          <pc:docMk/>
          <pc:sldMk cId="3817230859" sldId="289"/>
        </pc:sldMkLst>
      </pc:sldChg>
      <pc:sldChg chg="modSp mod">
        <pc:chgData name="Andreas Kreiseder" userId="4aaa136f-55d6-49b4-ba75-6f5df59da50e" providerId="ADAL" clId="{1FEB5289-866A-491B-8E5C-C2810931F95A}" dt="2023-09-28T11:17:52.773" v="1467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1FEB5289-866A-491B-8E5C-C2810931F95A}" dt="2023-09-28T11:17:52.773" v="1467" actId="20577"/>
          <ac:spMkLst>
            <pc:docMk/>
            <pc:sldMk cId="1896894910" sldId="29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2.921" v="66"/>
          <ac:spMkLst>
            <pc:docMk/>
            <pc:sldMk cId="1896894910" sldId="290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2.238" v="1148" actId="47"/>
        <pc:sldMkLst>
          <pc:docMk/>
          <pc:sldMk cId="300240732" sldId="291"/>
        </pc:sldMkLst>
      </pc:sldChg>
      <pc:sldChg chg="delSp modSp mod ord">
        <pc:chgData name="Andreas Kreiseder" userId="4aaa136f-55d6-49b4-ba75-6f5df59da50e" providerId="ADAL" clId="{1FEB5289-866A-491B-8E5C-C2810931F95A}" dt="2023-09-28T06:46:14.485" v="1147" actId="113"/>
        <pc:sldMkLst>
          <pc:docMk/>
          <pc:sldMk cId="2795234081" sldId="292"/>
        </pc:sldMkLst>
        <pc:spChg chg="mod">
          <ac:chgData name="Andreas Kreiseder" userId="4aaa136f-55d6-49b4-ba75-6f5df59da50e" providerId="ADAL" clId="{1FEB5289-866A-491B-8E5C-C2810931F95A}" dt="2023-09-28T06:46:14.485" v="1147" actId="113"/>
          <ac:spMkLst>
            <pc:docMk/>
            <pc:sldMk cId="2795234081" sldId="29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4:24.680" v="1088" actId="20577"/>
          <ac:spMkLst>
            <pc:docMk/>
            <pc:sldMk cId="2795234081" sldId="292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21.153" v="1070" actId="20577"/>
          <ac:spMkLst>
            <pc:docMk/>
            <pc:sldMk cId="2795234081" sldId="292"/>
            <ac:spMk id="5" creationId="{9C872C3C-EB82-AE1A-1AFB-BA4CA30512C1}"/>
          </ac:spMkLst>
        </pc:spChg>
        <pc:picChg chg="del">
          <ac:chgData name="Andreas Kreiseder" userId="4aaa136f-55d6-49b4-ba75-6f5df59da50e" providerId="ADAL" clId="{1FEB5289-866A-491B-8E5C-C2810931F95A}" dt="2023-09-28T06:44:31.269" v="1090" actId="478"/>
          <ac:picMkLst>
            <pc:docMk/>
            <pc:sldMk cId="2795234081" sldId="292"/>
            <ac:picMk id="7" creationId="{76992124-7A03-C145-3B96-0595FD6CFE83}"/>
          </ac:picMkLst>
        </pc:picChg>
        <pc:picChg chg="mod">
          <ac:chgData name="Andreas Kreiseder" userId="4aaa136f-55d6-49b4-ba75-6f5df59da50e" providerId="ADAL" clId="{1FEB5289-866A-491B-8E5C-C2810931F95A}" dt="2023-09-28T06:45:13.804" v="1103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modSp del mod">
        <pc:chgData name="Andreas Kreiseder" userId="4aaa136f-55d6-49b4-ba75-6f5df59da50e" providerId="ADAL" clId="{1FEB5289-866A-491B-8E5C-C2810931F95A}" dt="2023-09-28T11:23:37.128" v="1605" actId="47"/>
        <pc:sldMkLst>
          <pc:docMk/>
          <pc:sldMk cId="3906165408" sldId="293"/>
        </pc:sldMkLst>
        <pc:spChg chg="mod">
          <ac:chgData name="Andreas Kreiseder" userId="4aaa136f-55d6-49b4-ba75-6f5df59da50e" providerId="ADAL" clId="{1FEB5289-866A-491B-8E5C-C2810931F95A}" dt="2023-09-28T05:53:20.879" v="88" actId="20577"/>
          <ac:spMkLst>
            <pc:docMk/>
            <pc:sldMk cId="3906165408" sldId="29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6:44:14.181" v="1064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1FEB5289-866A-491B-8E5C-C2810931F95A}" dt="2023-09-28T06:43:08.232" v="1054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1:24.895" v="928" actId="20577"/>
          <ac:spMkLst>
            <pc:docMk/>
            <pc:sldMk cId="3496420326" sldId="29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14.181" v="1064" actId="20577"/>
          <ac:spMkLst>
            <pc:docMk/>
            <pc:sldMk cId="3496420326" sldId="294"/>
            <ac:spMk id="5" creationId="{9C872C3C-EB82-AE1A-1AFB-BA4CA30512C1}"/>
          </ac:spMkLst>
        </pc:spChg>
        <pc:picChg chg="mod">
          <ac:chgData name="Andreas Kreiseder" userId="4aaa136f-55d6-49b4-ba75-6f5df59da50e" providerId="ADAL" clId="{1FEB5289-866A-491B-8E5C-C2810931F95A}" dt="2023-09-28T06:43:26.607" v="1058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add del mod">
        <pc:chgData name="Andreas Kreiseder" userId="4aaa136f-55d6-49b4-ba75-6f5df59da50e" providerId="ADAL" clId="{1FEB5289-866A-491B-8E5C-C2810931F95A}" dt="2023-09-28T11:09:53.336" v="1330" actId="47"/>
        <pc:sldMkLst>
          <pc:docMk/>
          <pc:sldMk cId="3210465686" sldId="295"/>
        </pc:sldMkLst>
        <pc:spChg chg="mod">
          <ac:chgData name="Andreas Kreiseder" userId="4aaa136f-55d6-49b4-ba75-6f5df59da50e" providerId="ADAL" clId="{1FEB5289-866A-491B-8E5C-C2810931F95A}" dt="2023-09-28T05:53:11.823" v="78" actId="20577"/>
          <ac:spMkLst>
            <pc:docMk/>
            <pc:sldMk cId="3210465686" sldId="295"/>
            <ac:spMk id="5" creationId="{9C872C3C-EB82-AE1A-1AFB-BA4CA30512C1}"/>
          </ac:spMkLst>
        </pc:spChg>
      </pc:sldChg>
      <pc:sldChg chg="addSp delSp modSp add mod">
        <pc:chgData name="Andreas Kreiseder" userId="4aaa136f-55d6-49b4-ba75-6f5df59da50e" providerId="ADAL" clId="{1FEB5289-866A-491B-8E5C-C2810931F95A}" dt="2023-09-28T06:35:49.626" v="779" actId="1076"/>
        <pc:sldMkLst>
          <pc:docMk/>
          <pc:sldMk cId="1595288248" sldId="296"/>
        </pc:sldMkLst>
        <pc:spChg chg="mod">
          <ac:chgData name="Andreas Kreiseder" userId="4aaa136f-55d6-49b4-ba75-6f5df59da50e" providerId="ADAL" clId="{1FEB5289-866A-491B-8E5C-C2810931F95A}" dt="2023-09-28T06:35:38.641" v="778" actId="20577"/>
          <ac:spMkLst>
            <pc:docMk/>
            <pc:sldMk cId="1595288248" sldId="29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34:09.972" v="568" actId="20577"/>
          <ac:spMkLst>
            <pc:docMk/>
            <pc:sldMk cId="1595288248" sldId="296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1FEB5289-866A-491B-8E5C-C2810931F95A}" dt="2023-09-28T06:33:32.869" v="523" actId="478"/>
          <ac:picMkLst>
            <pc:docMk/>
            <pc:sldMk cId="1595288248" sldId="296"/>
            <ac:picMk id="7" creationId="{02EA325A-335C-CD2D-F19C-21B7EC64DD56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8" creationId="{0828D842-4BF5-7A85-150A-AB9BB420E6E1}"/>
          </ac:picMkLst>
        </pc:picChg>
        <pc:picChg chg="add mod">
          <ac:chgData name="Andreas Kreiseder" userId="4aaa136f-55d6-49b4-ba75-6f5df59da50e" providerId="ADAL" clId="{1FEB5289-866A-491B-8E5C-C2810931F95A}" dt="2023-09-28T06:35:49.626" v="779" actId="1076"/>
          <ac:picMkLst>
            <pc:docMk/>
            <pc:sldMk cId="1595288248" sldId="296"/>
            <ac:picMk id="9" creationId="{DBC0BB5B-803C-5AA4-B62E-69307CBE9A83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10" creationId="{A6C52C45-3C07-7A24-B37C-7E0BAB6CE25F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38:16.910" v="1962" actId="1076"/>
        <pc:sldMkLst>
          <pc:docMk/>
          <pc:sldMk cId="2218929909" sldId="297"/>
        </pc:sldMkLst>
        <pc:spChg chg="mod">
          <ac:chgData name="Andreas Kreiseder" userId="4aaa136f-55d6-49b4-ba75-6f5df59da50e" providerId="ADAL" clId="{1FEB5289-866A-491B-8E5C-C2810931F95A}" dt="2023-09-28T11:31:34.940" v="1726" actId="255"/>
          <ac:spMkLst>
            <pc:docMk/>
            <pc:sldMk cId="2218929909" sldId="29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28:03.569" v="1621" actId="20577"/>
          <ac:spMkLst>
            <pc:docMk/>
            <pc:sldMk cId="2218929909" sldId="297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1FEB5289-866A-491B-8E5C-C2810931F95A}" dt="2023-09-28T11:32:24.855" v="1765" actId="1076"/>
          <ac:spMkLst>
            <pc:docMk/>
            <pc:sldMk cId="2218929909" sldId="297"/>
            <ac:spMk id="11" creationId="{CBBF5B5D-2E13-9294-9412-2F908570A107}"/>
          </ac:spMkLst>
        </pc:spChg>
        <pc:picChg chg="add del mod">
          <ac:chgData name="Andreas Kreiseder" userId="4aaa136f-55d6-49b4-ba75-6f5df59da50e" providerId="ADAL" clId="{1FEB5289-866A-491B-8E5C-C2810931F95A}" dt="2023-09-28T11:38:13.801" v="1961" actId="478"/>
          <ac:picMkLst>
            <pc:docMk/>
            <pc:sldMk cId="2218929909" sldId="297"/>
            <ac:picMk id="7" creationId="{AE03397B-8542-772B-4977-046318C71ABA}"/>
          </ac:picMkLst>
        </pc:picChg>
        <pc:picChg chg="del">
          <ac:chgData name="Andreas Kreiseder" userId="4aaa136f-55d6-49b4-ba75-6f5df59da50e" providerId="ADAL" clId="{1FEB5289-866A-491B-8E5C-C2810931F95A}" dt="2023-09-28T06:37:11.844" v="836" actId="478"/>
          <ac:picMkLst>
            <pc:docMk/>
            <pc:sldMk cId="2218929909" sldId="297"/>
            <ac:picMk id="8" creationId="{0828D842-4BF5-7A85-150A-AB9BB420E6E1}"/>
          </ac:picMkLst>
        </pc:picChg>
        <pc:picChg chg="del">
          <ac:chgData name="Andreas Kreiseder" userId="4aaa136f-55d6-49b4-ba75-6f5df59da50e" providerId="ADAL" clId="{1FEB5289-866A-491B-8E5C-C2810931F95A}" dt="2023-09-28T06:37:11.441" v="835" actId="478"/>
          <ac:picMkLst>
            <pc:docMk/>
            <pc:sldMk cId="2218929909" sldId="297"/>
            <ac:picMk id="9" creationId="{DBC0BB5B-803C-5AA4-B62E-69307CBE9A83}"/>
          </ac:picMkLst>
        </pc:picChg>
        <pc:picChg chg="del">
          <ac:chgData name="Andreas Kreiseder" userId="4aaa136f-55d6-49b4-ba75-6f5df59da50e" providerId="ADAL" clId="{1FEB5289-866A-491B-8E5C-C2810931F95A}" dt="2023-09-28T06:37:11.955" v="837" actId="478"/>
          <ac:picMkLst>
            <pc:docMk/>
            <pc:sldMk cId="2218929909" sldId="297"/>
            <ac:picMk id="10" creationId="{A6C52C45-3C07-7A24-B37C-7E0BAB6CE25F}"/>
          </ac:picMkLst>
        </pc:picChg>
        <pc:picChg chg="add mod">
          <ac:chgData name="Andreas Kreiseder" userId="4aaa136f-55d6-49b4-ba75-6f5df59da50e" providerId="ADAL" clId="{1FEB5289-866A-491B-8E5C-C2810931F95A}" dt="2023-09-28T11:38:16.910" v="1962" actId="1076"/>
          <ac:picMkLst>
            <pc:docMk/>
            <pc:sldMk cId="2218929909" sldId="297"/>
            <ac:picMk id="13" creationId="{B2B29CBA-22E0-595E-6EC8-30A69867958A}"/>
          </ac:picMkLst>
        </pc:picChg>
      </pc:sldChg>
      <pc:sldChg chg="addSp modSp add mod">
        <pc:chgData name="Andreas Kreiseder" userId="4aaa136f-55d6-49b4-ba75-6f5df59da50e" providerId="ADAL" clId="{1FEB5289-866A-491B-8E5C-C2810931F95A}" dt="2023-09-28T06:41:02.801" v="917" actId="113"/>
        <pc:sldMkLst>
          <pc:docMk/>
          <pc:sldMk cId="110966064" sldId="298"/>
        </pc:sldMkLst>
        <pc:spChg chg="mod">
          <ac:chgData name="Andreas Kreiseder" userId="4aaa136f-55d6-49b4-ba75-6f5df59da50e" providerId="ADAL" clId="{1FEB5289-866A-491B-8E5C-C2810931F95A}" dt="2023-09-28T06:41:02.801" v="917" actId="113"/>
          <ac:spMkLst>
            <pc:docMk/>
            <pc:sldMk cId="110966064" sldId="298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0:47.452" v="885" actId="20577"/>
          <ac:spMkLst>
            <pc:docMk/>
            <pc:sldMk cId="110966064" sldId="298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06:40:35.913" v="876" actId="1076"/>
          <ac:picMkLst>
            <pc:docMk/>
            <pc:sldMk cId="110966064" sldId="298"/>
            <ac:picMk id="1026" creationId="{10D1E59A-7729-748E-EA4B-917B43255C0C}"/>
          </ac:picMkLst>
        </pc:picChg>
      </pc:sldChg>
      <pc:sldChg chg="add del">
        <pc:chgData name="Andreas Kreiseder" userId="4aaa136f-55d6-49b4-ba75-6f5df59da50e" providerId="ADAL" clId="{1FEB5289-866A-491B-8E5C-C2810931F95A}" dt="2023-09-28T06:40:31.610" v="874"/>
        <pc:sldMkLst>
          <pc:docMk/>
          <pc:sldMk cId="1997894864" sldId="299"/>
        </pc:sldMkLst>
      </pc:sldChg>
      <pc:sldChg chg="add">
        <pc:chgData name="Andreas Kreiseder" userId="4aaa136f-55d6-49b4-ba75-6f5df59da50e" providerId="ADAL" clId="{1FEB5289-866A-491B-8E5C-C2810931F95A}" dt="2023-09-28T11:27:55.059" v="1606"/>
        <pc:sldMkLst>
          <pc:docMk/>
          <pc:sldMk cId="2484801206" sldId="299"/>
        </pc:sldMkLst>
      </pc:sldChg>
      <pc:sldChg chg="addSp delSp modSp add mod ord">
        <pc:chgData name="Andreas Kreiseder" userId="4aaa136f-55d6-49b4-ba75-6f5df59da50e" providerId="ADAL" clId="{1FEB5289-866A-491B-8E5C-C2810931F95A}" dt="2023-09-28T11:34:45.351" v="1794" actId="1076"/>
        <pc:sldMkLst>
          <pc:docMk/>
          <pc:sldMk cId="1119187759" sldId="300"/>
        </pc:sldMkLst>
        <pc:spChg chg="del">
          <ac:chgData name="Andreas Kreiseder" userId="4aaa136f-55d6-49b4-ba75-6f5df59da50e" providerId="ADAL" clId="{1FEB5289-866A-491B-8E5C-C2810931F95A}" dt="2023-09-28T11:32:59.420" v="1782" actId="478"/>
          <ac:spMkLst>
            <pc:docMk/>
            <pc:sldMk cId="1119187759" sldId="300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32:36.413" v="1776" actId="20577"/>
          <ac:spMkLst>
            <pc:docMk/>
            <pc:sldMk cId="1119187759" sldId="300"/>
            <ac:spMk id="11" creationId="{CBBF5B5D-2E13-9294-9412-2F908570A107}"/>
          </ac:spMkLst>
        </pc:spChg>
        <pc:picChg chg="del">
          <ac:chgData name="Andreas Kreiseder" userId="4aaa136f-55d6-49b4-ba75-6f5df59da50e" providerId="ADAL" clId="{1FEB5289-866A-491B-8E5C-C2810931F95A}" dt="2023-09-28T11:32:44.211" v="1777" actId="478"/>
          <ac:picMkLst>
            <pc:docMk/>
            <pc:sldMk cId="1119187759" sldId="300"/>
            <ac:picMk id="7" creationId="{AE03397B-8542-772B-4977-046318C71ABA}"/>
          </ac:picMkLst>
        </pc:picChg>
        <pc:picChg chg="add mod">
          <ac:chgData name="Andreas Kreiseder" userId="4aaa136f-55d6-49b4-ba75-6f5df59da50e" providerId="ADAL" clId="{1FEB5289-866A-491B-8E5C-C2810931F95A}" dt="2023-09-28T11:32:49.925" v="1781" actId="14100"/>
          <ac:picMkLst>
            <pc:docMk/>
            <pc:sldMk cId="1119187759" sldId="300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34:42.470" v="1793" actId="1076"/>
          <ac:picMkLst>
            <pc:docMk/>
            <pc:sldMk cId="1119187759" sldId="300"/>
            <ac:picMk id="2050" creationId="{82166CDB-53D7-1426-1BCF-681278C1DE21}"/>
          </ac:picMkLst>
        </pc:picChg>
        <pc:picChg chg="add mod">
          <ac:chgData name="Andreas Kreiseder" userId="4aaa136f-55d6-49b4-ba75-6f5df59da50e" providerId="ADAL" clId="{1FEB5289-866A-491B-8E5C-C2810931F95A}" dt="2023-09-28T11:34:45.351" v="1794" actId="1076"/>
          <ac:picMkLst>
            <pc:docMk/>
            <pc:sldMk cId="1119187759" sldId="300"/>
            <ac:picMk id="2052" creationId="{55E5C18F-11E4-2D12-3FF5-089E55ECC2A0}"/>
          </ac:picMkLst>
        </pc:picChg>
      </pc:sldChg>
      <pc:sldChg chg="addSp delSp modSp add mod ord">
        <pc:chgData name="Andreas Kreiseder" userId="4aaa136f-55d6-49b4-ba75-6f5df59da50e" providerId="ADAL" clId="{1FEB5289-866A-491B-8E5C-C2810931F95A}" dt="2023-09-28T11:42:24.940" v="2320" actId="113"/>
        <pc:sldMkLst>
          <pc:docMk/>
          <pc:sldMk cId="3070687598" sldId="301"/>
        </pc:sldMkLst>
        <pc:spChg chg="mod">
          <ac:chgData name="Andreas Kreiseder" userId="4aaa136f-55d6-49b4-ba75-6f5df59da50e" providerId="ADAL" clId="{1FEB5289-866A-491B-8E5C-C2810931F95A}" dt="2023-09-28T11:39:04.624" v="2040" actId="6549"/>
          <ac:spMkLst>
            <pc:docMk/>
            <pc:sldMk cId="3070687598" sldId="301"/>
            <ac:spMk id="3" creationId="{E69C2CCC-EDC5-8E5A-704F-FC1AE7F889B9}"/>
          </ac:spMkLst>
        </pc:spChg>
        <pc:spChg chg="del">
          <ac:chgData name="Andreas Kreiseder" userId="4aaa136f-55d6-49b4-ba75-6f5df59da50e" providerId="ADAL" clId="{1FEB5289-866A-491B-8E5C-C2810931F95A}" dt="2023-09-28T11:39:08.766" v="2044" actId="478"/>
          <ac:spMkLst>
            <pc:docMk/>
            <pc:sldMk cId="3070687598" sldId="301"/>
            <ac:spMk id="11" creationId="{CBBF5B5D-2E13-9294-9412-2F908570A107}"/>
          </ac:spMkLst>
        </pc:spChg>
        <pc:spChg chg="add mod">
          <ac:chgData name="Andreas Kreiseder" userId="4aaa136f-55d6-49b4-ba75-6f5df59da50e" providerId="ADAL" clId="{1FEB5289-866A-491B-8E5C-C2810931F95A}" dt="2023-09-28T11:42:24.940" v="2320" actId="113"/>
          <ac:spMkLst>
            <pc:docMk/>
            <pc:sldMk cId="3070687598" sldId="301"/>
            <ac:spMk id="13" creationId="{EF3E5954-8B4A-561D-EF81-BDCE70E153B9}"/>
          </ac:spMkLst>
        </pc:sp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6" creationId="{740A753A-F6D4-1054-AAA7-5218FD76E8A9}"/>
          </ac:picMkLst>
        </pc:picChg>
        <pc:picChg chg="del">
          <ac:chgData name="Andreas Kreiseder" userId="4aaa136f-55d6-49b4-ba75-6f5df59da50e" providerId="ADAL" clId="{1FEB5289-866A-491B-8E5C-C2810931F95A}" dt="2023-09-28T11:39:06.318" v="2041" actId="478"/>
          <ac:picMkLst>
            <pc:docMk/>
            <pc:sldMk cId="3070687598" sldId="301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9" creationId="{E41BEE8B-FB1D-0CB9-03F8-8BABE31DFCC2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12" creationId="{39568C69-3F3D-A4FF-5992-69BE0D05A527}"/>
          </ac:picMkLst>
        </pc:picChg>
        <pc:picChg chg="del">
          <ac:chgData name="Andreas Kreiseder" userId="4aaa136f-55d6-49b4-ba75-6f5df59da50e" providerId="ADAL" clId="{1FEB5289-866A-491B-8E5C-C2810931F95A}" dt="2023-09-28T11:39:06.913" v="2042" actId="478"/>
          <ac:picMkLst>
            <pc:docMk/>
            <pc:sldMk cId="3070687598" sldId="301"/>
            <ac:picMk id="2050" creationId="{82166CDB-53D7-1426-1BCF-681278C1DE21}"/>
          </ac:picMkLst>
        </pc:picChg>
        <pc:picChg chg="del">
          <ac:chgData name="Andreas Kreiseder" userId="4aaa136f-55d6-49b4-ba75-6f5df59da50e" providerId="ADAL" clId="{1FEB5289-866A-491B-8E5C-C2810931F95A}" dt="2023-09-28T11:39:07.286" v="2043" actId="478"/>
          <ac:picMkLst>
            <pc:docMk/>
            <pc:sldMk cId="3070687598" sldId="301"/>
            <ac:picMk id="2052" creationId="{55E5C18F-11E4-2D12-3FF5-089E55ECC2A0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5:20.880" v="2477" actId="1076"/>
        <pc:sldMkLst>
          <pc:docMk/>
          <pc:sldMk cId="3083009673" sldId="302"/>
        </pc:sldMkLst>
        <pc:spChg chg="mod">
          <ac:chgData name="Andreas Kreiseder" userId="4aaa136f-55d6-49b4-ba75-6f5df59da50e" providerId="ADAL" clId="{1FEB5289-866A-491B-8E5C-C2810931F95A}" dt="2023-09-28T11:45:06.335" v="2473" actId="113"/>
          <ac:spMkLst>
            <pc:docMk/>
            <pc:sldMk cId="3083009673" sldId="30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4:33.144" v="2341" actId="20577"/>
          <ac:spMkLst>
            <pc:docMk/>
            <pc:sldMk cId="3083009673" sldId="302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11:45:20.880" v="2477" actId="1076"/>
          <ac:picMkLst>
            <pc:docMk/>
            <pc:sldMk cId="3083009673" sldId="302"/>
            <ac:picMk id="7" creationId="{C35F0680-061D-44BC-FB94-F6A855D7141E}"/>
          </ac:picMkLst>
        </pc:picChg>
        <pc:picChg chg="del">
          <ac:chgData name="Andreas Kreiseder" userId="4aaa136f-55d6-49b4-ba75-6f5df59da50e" providerId="ADAL" clId="{1FEB5289-866A-491B-8E5C-C2810931F95A}" dt="2023-09-28T11:45:10.696" v="2474" actId="478"/>
          <ac:picMkLst>
            <pc:docMk/>
            <pc:sldMk cId="3083009673" sldId="302"/>
            <ac:picMk id="1026" creationId="{10D1E59A-7729-748E-EA4B-917B43255C0C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9:30.586" v="2495" actId="167"/>
        <pc:sldMkLst>
          <pc:docMk/>
          <pc:sldMk cId="2073503527" sldId="303"/>
        </pc:sldMkLst>
        <pc:spChg chg="mod">
          <ac:chgData name="Andreas Kreiseder" userId="4aaa136f-55d6-49b4-ba75-6f5df59da50e" providerId="ADAL" clId="{1FEB5289-866A-491B-8E5C-C2810931F95A}" dt="2023-09-28T11:49:21.900" v="2492" actId="20577"/>
          <ac:spMkLst>
            <pc:docMk/>
            <pc:sldMk cId="2073503527" sldId="303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5:32.187" v="2488" actId="20577"/>
          <ac:spMkLst>
            <pc:docMk/>
            <pc:sldMk cId="2073503527" sldId="303"/>
            <ac:spMk id="3" creationId="{E69C2CCC-EDC5-8E5A-704F-FC1AE7F889B9}"/>
          </ac:spMkLst>
        </pc:spChg>
        <pc:picChg chg="del">
          <ac:chgData name="Andreas Kreiseder" userId="4aaa136f-55d6-49b4-ba75-6f5df59da50e" providerId="ADAL" clId="{1FEB5289-866A-491B-8E5C-C2810931F95A}" dt="2023-09-28T11:49:18.525" v="2489" actId="478"/>
          <ac:picMkLst>
            <pc:docMk/>
            <pc:sldMk cId="2073503527" sldId="303"/>
            <ac:picMk id="7" creationId="{C35F0680-061D-44BC-FB94-F6A855D7141E}"/>
          </ac:picMkLst>
        </pc:picChg>
        <pc:picChg chg="add mod ord">
          <ac:chgData name="Andreas Kreiseder" userId="4aaa136f-55d6-49b4-ba75-6f5df59da50e" providerId="ADAL" clId="{1FEB5289-866A-491B-8E5C-C2810931F95A}" dt="2023-09-28T11:49:30.586" v="2495" actId="167"/>
          <ac:picMkLst>
            <pc:docMk/>
            <pc:sldMk cId="2073503527" sldId="303"/>
            <ac:picMk id="8" creationId="{BD61957E-2809-2BD8-CBAA-16570305862F}"/>
          </ac:picMkLst>
        </pc:picChg>
      </pc:sldChg>
    </pc:docChg>
  </pc:docChgLst>
  <pc:docChgLst>
    <pc:chgData name="Andreas Kreiseder" userId="4aaa136f-55d6-49b4-ba75-6f5df59da50e" providerId="ADAL" clId="{0CF1735E-4141-452C-9A85-1F5E135A22A8}"/>
    <pc:docChg chg="undo redo custSel addSld modSld sldOrd">
      <pc:chgData name="Andreas Kreiseder" userId="4aaa136f-55d6-49b4-ba75-6f5df59da50e" providerId="ADAL" clId="{0CF1735E-4141-452C-9A85-1F5E135A22A8}" dt="2023-06-05T11:02:35.432" v="1574" actId="20577"/>
      <pc:docMkLst>
        <pc:docMk/>
      </pc:docMkLst>
      <pc:sldChg chg="modSp mod">
        <pc:chgData name="Andreas Kreiseder" userId="4aaa136f-55d6-49b4-ba75-6f5df59da50e" providerId="ADAL" clId="{0CF1735E-4141-452C-9A85-1F5E135A22A8}" dt="2023-06-05T10:47:23.181" v="1310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0CF1735E-4141-452C-9A85-1F5E135A22A8}" dt="2023-06-05T10:47:23.181" v="1310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44:12.945" v="1215" actId="27636"/>
          <ac:spMkLst>
            <pc:docMk/>
            <pc:sldMk cId="1977253420" sldId="259"/>
            <ac:spMk id="3" creationId="{E69C2CCC-EDC5-8E5A-704F-FC1AE7F889B9}"/>
          </ac:spMkLst>
        </pc:spChg>
      </pc:sldChg>
      <pc:sldChg chg="ord">
        <pc:chgData name="Andreas Kreiseder" userId="4aaa136f-55d6-49b4-ba75-6f5df59da50e" providerId="ADAL" clId="{0CF1735E-4141-452C-9A85-1F5E135A22A8}" dt="2023-06-05T10:47:56.117" v="1316"/>
        <pc:sldMkLst>
          <pc:docMk/>
          <pc:sldMk cId="4073695084" sldId="279"/>
        </pc:sldMkLst>
      </pc:sldChg>
      <pc:sldChg chg="addSp delSp modSp mod">
        <pc:chgData name="Andreas Kreiseder" userId="4aaa136f-55d6-49b4-ba75-6f5df59da50e" providerId="ADAL" clId="{0CF1735E-4141-452C-9A85-1F5E135A22A8}" dt="2023-06-05T10:55:25.048" v="1440" actId="1076"/>
        <pc:sldMkLst>
          <pc:docMk/>
          <pc:sldMk cId="3833095411" sldId="280"/>
        </pc:sldMkLst>
        <pc:spChg chg="mod">
          <ac:chgData name="Andreas Kreiseder" userId="4aaa136f-55d6-49b4-ba75-6f5df59da50e" providerId="ADAL" clId="{0CF1735E-4141-452C-9A85-1F5E135A22A8}" dt="2023-06-05T10:55:20.140" v="1438" actId="1038"/>
          <ac:spMkLst>
            <pc:docMk/>
            <pc:sldMk cId="3833095411" sldId="280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4:52.635" v="1414" actId="14100"/>
          <ac:spMkLst>
            <pc:docMk/>
            <pc:sldMk cId="3833095411" sldId="280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53:24.402" v="1349" actId="478"/>
          <ac:picMkLst>
            <pc:docMk/>
            <pc:sldMk cId="3833095411" sldId="280"/>
            <ac:picMk id="4" creationId="{5F6FA957-BC22-0605-A8C6-CEB3ACCBC266}"/>
          </ac:picMkLst>
        </pc:picChg>
        <pc:picChg chg="del">
          <ac:chgData name="Andreas Kreiseder" userId="4aaa136f-55d6-49b4-ba75-6f5df59da50e" providerId="ADAL" clId="{0CF1735E-4141-452C-9A85-1F5E135A22A8}" dt="2023-06-05T10:52:19.991" v="1331" actId="478"/>
          <ac:picMkLst>
            <pc:docMk/>
            <pc:sldMk cId="3833095411" sldId="280"/>
            <ac:picMk id="7" creationId="{96809339-DD74-5566-4280-982148ACF53E}"/>
          </ac:picMkLst>
        </pc:picChg>
        <pc:picChg chg="del">
          <ac:chgData name="Andreas Kreiseder" userId="4aaa136f-55d6-49b4-ba75-6f5df59da50e" providerId="ADAL" clId="{0CF1735E-4141-452C-9A85-1F5E135A22A8}" dt="2023-06-05T10:52:21.213" v="1333" actId="478"/>
          <ac:picMkLst>
            <pc:docMk/>
            <pc:sldMk cId="3833095411" sldId="280"/>
            <ac:picMk id="8" creationId="{6B12BCCD-C669-EEB2-7D92-5DD31DC24EE6}"/>
          </ac:picMkLst>
        </pc:picChg>
        <pc:picChg chg="add mod">
          <ac:chgData name="Andreas Kreiseder" userId="4aaa136f-55d6-49b4-ba75-6f5df59da50e" providerId="ADAL" clId="{0CF1735E-4141-452C-9A85-1F5E135A22A8}" dt="2023-06-05T10:55:25.048" v="1440" actId="1076"/>
          <ac:picMkLst>
            <pc:docMk/>
            <pc:sldMk cId="3833095411" sldId="280"/>
            <ac:picMk id="10" creationId="{F0B338CD-BD12-61C1-C986-0DC368EA484B}"/>
          </ac:picMkLst>
        </pc:picChg>
        <pc:picChg chg="del">
          <ac:chgData name="Andreas Kreiseder" userId="4aaa136f-55d6-49b4-ba75-6f5df59da50e" providerId="ADAL" clId="{0CF1735E-4141-452C-9A85-1F5E135A22A8}" dt="2023-06-05T10:52:20.278" v="1332" actId="478"/>
          <ac:picMkLst>
            <pc:docMk/>
            <pc:sldMk cId="3833095411" sldId="280"/>
            <ac:picMk id="1026" creationId="{21E74733-2C1B-CFFE-FEAE-BBDD297A7B9C}"/>
          </ac:picMkLst>
        </pc:picChg>
      </pc:sldChg>
      <pc:sldChg chg="modSp mod">
        <pc:chgData name="Andreas Kreiseder" userId="4aaa136f-55d6-49b4-ba75-6f5df59da50e" providerId="ADAL" clId="{0CF1735E-4141-452C-9A85-1F5E135A22A8}" dt="2023-06-05T10:59:35.838" v="1563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0CF1735E-4141-452C-9A85-1F5E135A22A8}" dt="2023-06-05T10:59:35.838" v="1563" actId="20577"/>
          <ac:spMkLst>
            <pc:docMk/>
            <pc:sldMk cId="49082200" sldId="281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13.894" v="1536" actId="20577"/>
          <ac:spMkLst>
            <pc:docMk/>
            <pc:sldMk cId="49082200" sldId="281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0CF1735E-4141-452C-9A85-1F5E135A22A8}" dt="2023-06-05T11:02:29.921" v="1571" actId="20577"/>
        <pc:sldMkLst>
          <pc:docMk/>
          <pc:sldMk cId="1924396479" sldId="282"/>
        </pc:sldMkLst>
        <pc:spChg chg="mod">
          <ac:chgData name="Andreas Kreiseder" userId="4aaa136f-55d6-49b4-ba75-6f5df59da50e" providerId="ADAL" clId="{0CF1735E-4141-452C-9A85-1F5E135A22A8}" dt="2023-06-05T11:02:29.921" v="1571" actId="20577"/>
          <ac:spMkLst>
            <pc:docMk/>
            <pc:sldMk cId="1924396479" sldId="282"/>
            <ac:spMk id="2" creationId="{C23C36FC-B3A3-1F02-37D3-182E04E4B111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4:06.026" v="899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0CF1735E-4141-452C-9A85-1F5E135A22A8}" dt="2023-06-05T10:23:41.745" v="894" actId="20577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3:39.171" v="892" actId="20577"/>
          <ac:spMkLst>
            <pc:docMk/>
            <pc:sldMk cId="124842848" sldId="283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0CF1735E-4141-452C-9A85-1F5E135A22A8}" dt="2023-06-05T10:23:04.235" v="878" actId="478"/>
          <ac:picMkLst>
            <pc:docMk/>
            <pc:sldMk cId="124842848" sldId="283"/>
            <ac:picMk id="7" creationId="{FA09CDB0-B81A-20D9-770B-BE92423CCF0E}"/>
          </ac:picMkLst>
        </pc:picChg>
        <pc:picChg chg="add del">
          <ac:chgData name="Andreas Kreiseder" userId="4aaa136f-55d6-49b4-ba75-6f5df59da50e" providerId="ADAL" clId="{0CF1735E-4141-452C-9A85-1F5E135A22A8}" dt="2023-06-05T10:23:27.424" v="880" actId="478"/>
          <ac:picMkLst>
            <pc:docMk/>
            <pc:sldMk cId="124842848" sldId="283"/>
            <ac:picMk id="9" creationId="{944D7DC3-1470-174A-1D5F-DAC355050EC2}"/>
          </ac:picMkLst>
        </pc:picChg>
        <pc:picChg chg="add mod">
          <ac:chgData name="Andreas Kreiseder" userId="4aaa136f-55d6-49b4-ba75-6f5df59da50e" providerId="ADAL" clId="{0CF1735E-4141-452C-9A85-1F5E135A22A8}" dt="2023-06-05T10:24:06.026" v="899" actId="1076"/>
          <ac:picMkLst>
            <pc:docMk/>
            <pc:sldMk cId="124842848" sldId="283"/>
            <ac:picMk id="11" creationId="{0BE3DA45-0B2B-5ED2-E0FE-EED5C499408D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28.519" v="830" actId="6549"/>
        <pc:sldMkLst>
          <pc:docMk/>
          <pc:sldMk cId="1010577910" sldId="284"/>
        </pc:sldMkLst>
        <pc:spChg chg="mod">
          <ac:chgData name="Andreas Kreiseder" userId="4aaa136f-55d6-49b4-ba75-6f5df59da50e" providerId="ADAL" clId="{0CF1735E-4141-452C-9A85-1F5E135A22A8}" dt="2023-06-05T10:15:28.519" v="830" actId="6549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09:49:56.775" v="47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6:41.060" v="1213" actId="1038"/>
        <pc:sldMkLst>
          <pc:docMk/>
          <pc:sldMk cId="1100713207" sldId="285"/>
        </pc:sldMkLst>
        <pc:spChg chg="mod">
          <ac:chgData name="Andreas Kreiseder" userId="4aaa136f-55d6-49b4-ba75-6f5df59da50e" providerId="ADAL" clId="{0CF1735E-4141-452C-9A85-1F5E135A22A8}" dt="2023-06-05T10:26:37.441" v="1207" actId="20577"/>
          <ac:spMkLst>
            <pc:docMk/>
            <pc:sldMk cId="1100713207" sldId="285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6:20.121" v="1187" actId="20577"/>
          <ac:spMkLst>
            <pc:docMk/>
            <pc:sldMk cId="1100713207" sldId="285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02:29.845" v="211" actId="478"/>
          <ac:picMkLst>
            <pc:docMk/>
            <pc:sldMk cId="1100713207" sldId="285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0CF1735E-4141-452C-9A85-1F5E135A22A8}" dt="2023-06-05T10:26:40.254" v="1210" actId="1038"/>
          <ac:picMkLst>
            <pc:docMk/>
            <pc:sldMk cId="1100713207" sldId="285"/>
            <ac:picMk id="2050" creationId="{1777F610-9031-C041-AFAF-13F2CF59B136}"/>
          </ac:picMkLst>
        </pc:picChg>
        <pc:picChg chg="add mod">
          <ac:chgData name="Andreas Kreiseder" userId="4aaa136f-55d6-49b4-ba75-6f5df59da50e" providerId="ADAL" clId="{0CF1735E-4141-452C-9A85-1F5E135A22A8}" dt="2023-06-05T10:26:41.060" v="1213" actId="1038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37.453" v="831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0CF1735E-4141-452C-9A85-1F5E135A22A8}" dt="2023-06-05T10:15:37.453" v="831" actId="20577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14:48.435" v="777" actId="20577"/>
          <ac:spMkLst>
            <pc:docMk/>
            <pc:sldMk cId="1140323879" sldId="286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25:36.763" v="1094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0CF1735E-4141-452C-9A85-1F5E135A22A8}" dt="2023-06-05T10:25:36.763" v="1094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4:52.686" v="991" actId="20577"/>
          <ac:spMkLst>
            <pc:docMk/>
            <pc:sldMk cId="4059370022" sldId="287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59:00.632" v="1535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0CF1735E-4141-452C-9A85-1F5E135A22A8}" dt="2023-06-05T10:58:56.866" v="1524" actId="20577"/>
          <ac:spMkLst>
            <pc:docMk/>
            <pc:sldMk cId="754064910" sldId="288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00.632" v="1535" actId="20577"/>
          <ac:spMkLst>
            <pc:docMk/>
            <pc:sldMk cId="754064910" sldId="288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1:02:35.432" v="1574" actId="20577"/>
        <pc:sldMkLst>
          <pc:docMk/>
          <pc:sldMk cId="3817230859" sldId="289"/>
        </pc:sldMkLst>
        <pc:spChg chg="mod">
          <ac:chgData name="Andreas Kreiseder" userId="4aaa136f-55d6-49b4-ba75-6f5df59da50e" providerId="ADAL" clId="{0CF1735E-4141-452C-9A85-1F5E135A22A8}" dt="2023-06-05T11:02:35.432" v="1574" actId="20577"/>
          <ac:spMkLst>
            <pc:docMk/>
            <pc:sldMk cId="3817230859" sldId="28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1:02:23.648" v="1570" actId="20577"/>
          <ac:spMkLst>
            <pc:docMk/>
            <pc:sldMk cId="3817230859" sldId="289"/>
            <ac:spMk id="3" creationId="{E69C2CCC-EDC5-8E5A-704F-FC1AE7F889B9}"/>
          </ac:spMkLst>
        </pc:spChg>
      </pc:sldChg>
    </pc:docChg>
  </pc:docChgLst>
  <pc:docChgLst>
    <pc:chgData name="Andreas Kreiseder" userId="4aaa136f-55d6-49b4-ba75-6f5df59da50e" providerId="ADAL" clId="{939FA1CA-047B-473F-97CA-47BDF2C5AD71}"/>
    <pc:docChg chg="undo custSel addSld delSld modSld sldOrd">
      <pc:chgData name="Andreas Kreiseder" userId="4aaa136f-55d6-49b4-ba75-6f5df59da50e" providerId="ADAL" clId="{939FA1CA-047B-473F-97CA-47BDF2C5AD71}" dt="2023-09-29T09:24:20.780" v="301" actId="1037"/>
      <pc:docMkLst>
        <pc:docMk/>
      </pc:docMkLst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073695084" sldId="279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3833095411" sldId="280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9082200" sldId="281"/>
        </pc:sldMkLst>
      </pc:sldChg>
      <pc:sldChg chg="modSp mod">
        <pc:chgData name="Andreas Kreiseder" userId="4aaa136f-55d6-49b4-ba75-6f5df59da50e" providerId="ADAL" clId="{939FA1CA-047B-473F-97CA-47BDF2C5AD71}" dt="2023-09-29T07:03:02.744" v="79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939FA1CA-047B-473F-97CA-47BDF2C5AD71}" dt="2023-09-29T07:03:02.744" v="79" actId="20577"/>
          <ac:spMkLst>
            <pc:docMk/>
            <pc:sldMk cId="1010577910" sldId="284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5.323" v="83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939FA1CA-047B-473F-97CA-47BDF2C5AD71}" dt="2023-09-29T07:03:05.323" v="83" actId="20577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0.282" v="7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939FA1CA-047B-473F-97CA-47BDF2C5AD71}" dt="2023-09-29T07:03:00.282" v="75" actId="20577"/>
          <ac:spMkLst>
            <pc:docMk/>
            <pc:sldMk cId="4059370022" sldId="287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754064910" sldId="288"/>
        </pc:sldMkLst>
      </pc:sldChg>
      <pc:sldChg chg="modSp mod">
        <pc:chgData name="Andreas Kreiseder" userId="4aaa136f-55d6-49b4-ba75-6f5df59da50e" providerId="ADAL" clId="{939FA1CA-047B-473F-97CA-47BDF2C5AD71}" dt="2023-09-29T07:02:57.499" v="71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939FA1CA-047B-473F-97CA-47BDF2C5AD71}" dt="2023-09-29T07:02:57.499" v="71" actId="20577"/>
          <ac:spMkLst>
            <pc:docMk/>
            <pc:sldMk cId="1896894910" sldId="290"/>
            <ac:spMk id="5" creationId="{9C872C3C-EB82-AE1A-1AFB-BA4CA30512C1}"/>
          </ac:spMkLst>
        </pc:spChg>
      </pc:sldChg>
      <pc:sldChg chg="modSp mod ord">
        <pc:chgData name="Andreas Kreiseder" userId="4aaa136f-55d6-49b4-ba75-6f5df59da50e" providerId="ADAL" clId="{939FA1CA-047B-473F-97CA-47BDF2C5AD71}" dt="2023-09-29T08:29:40.615" v="177"/>
        <pc:sldMkLst>
          <pc:docMk/>
          <pc:sldMk cId="3496420326" sldId="294"/>
        </pc:sldMkLst>
        <pc:spChg chg="mod">
          <ac:chgData name="Andreas Kreiseder" userId="4aaa136f-55d6-49b4-ba75-6f5df59da50e" providerId="ADAL" clId="{939FA1CA-047B-473F-97CA-47BDF2C5AD71}" dt="2023-09-29T08:29:40.615" v="177"/>
          <ac:spMkLst>
            <pc:docMk/>
            <pc:sldMk cId="3496420326" sldId="294"/>
            <ac:spMk id="2" creationId="{C23C36FC-B3A3-1F02-37D3-182E04E4B111}"/>
          </ac:spMkLst>
        </pc:spChg>
        <pc:picChg chg="mod">
          <ac:chgData name="Andreas Kreiseder" userId="4aaa136f-55d6-49b4-ba75-6f5df59da50e" providerId="ADAL" clId="{939FA1CA-047B-473F-97CA-47BDF2C5AD71}" dt="2023-09-29T08:29:15.704" v="145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mod">
        <pc:chgData name="Andreas Kreiseder" userId="4aaa136f-55d6-49b4-ba75-6f5df59da50e" providerId="ADAL" clId="{939FA1CA-047B-473F-97CA-47BDF2C5AD71}" dt="2023-09-29T07:02:43.994" v="67" actId="20577"/>
        <pc:sldMkLst>
          <pc:docMk/>
          <pc:sldMk cId="1499008099" sldId="304"/>
        </pc:sldMkLst>
        <pc:spChg chg="mod">
          <ac:chgData name="Andreas Kreiseder" userId="4aaa136f-55d6-49b4-ba75-6f5df59da50e" providerId="ADAL" clId="{939FA1CA-047B-473F-97CA-47BDF2C5AD71}" dt="2023-09-29T07:02:43.994" v="67" actId="20577"/>
          <ac:spMkLst>
            <pc:docMk/>
            <pc:sldMk cId="1499008099" sldId="304"/>
            <ac:spMk id="5" creationId="{9C872C3C-EB82-AE1A-1AFB-BA4CA30512C1}"/>
          </ac:spMkLst>
        </pc:spChg>
        <pc:spChg chg="mod">
          <ac:chgData name="Andreas Kreiseder" userId="4aaa136f-55d6-49b4-ba75-6f5df59da50e" providerId="ADAL" clId="{939FA1CA-047B-473F-97CA-47BDF2C5AD71}" dt="2023-09-29T07:02:25.114" v="63" actId="20577"/>
          <ac:spMkLst>
            <pc:docMk/>
            <pc:sldMk cId="1499008099" sldId="304"/>
            <ac:spMk id="8" creationId="{18EE6BFA-B90E-7110-3A4F-B47D7E8B6057}"/>
          </ac:spMkLst>
        </pc:spChg>
      </pc:sldChg>
      <pc:sldChg chg="addSp delSp modSp add mod">
        <pc:chgData name="Andreas Kreiseder" userId="4aaa136f-55d6-49b4-ba75-6f5df59da50e" providerId="ADAL" clId="{939FA1CA-047B-473F-97CA-47BDF2C5AD71}" dt="2023-09-29T09:21:13.868" v="234" actId="5793"/>
        <pc:sldMkLst>
          <pc:docMk/>
          <pc:sldMk cId="1285089177" sldId="305"/>
        </pc:sldMkLst>
        <pc:spChg chg="mod">
          <ac:chgData name="Andreas Kreiseder" userId="4aaa136f-55d6-49b4-ba75-6f5df59da50e" providerId="ADAL" clId="{939FA1CA-047B-473F-97CA-47BDF2C5AD71}" dt="2023-09-29T06:43:24.289" v="36" actId="20577"/>
          <ac:spMkLst>
            <pc:docMk/>
            <pc:sldMk cId="1285089177" sldId="305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939FA1CA-047B-473F-97CA-47BDF2C5AD71}" dt="2023-09-29T09:21:13.868" v="234" actId="5793"/>
          <ac:spMkLst>
            <pc:docMk/>
            <pc:sldMk cId="1285089177" sldId="305"/>
            <ac:spMk id="6" creationId="{22E5A59E-7038-E349-1C8C-2B1CBF097AA9}"/>
          </ac:spMkLst>
        </pc:spChg>
        <pc:picChg chg="add del mod">
          <ac:chgData name="Andreas Kreiseder" userId="4aaa136f-55d6-49b4-ba75-6f5df59da50e" providerId="ADAL" clId="{939FA1CA-047B-473F-97CA-47BDF2C5AD71}" dt="2023-09-29T06:44:15.405" v="47" actId="478"/>
          <ac:picMkLst>
            <pc:docMk/>
            <pc:sldMk cId="1285089177" sldId="305"/>
            <ac:picMk id="7" creationId="{C9DFC3D8-FE1C-F236-EA56-47E516EF39BF}"/>
          </ac:picMkLst>
        </pc:picChg>
        <pc:picChg chg="del">
          <ac:chgData name="Andreas Kreiseder" userId="4aaa136f-55d6-49b4-ba75-6f5df59da50e" providerId="ADAL" clId="{939FA1CA-047B-473F-97CA-47BDF2C5AD71}" dt="2023-09-29T06:43:44.500" v="41" actId="478"/>
          <ac:picMkLst>
            <pc:docMk/>
            <pc:sldMk cId="1285089177" sldId="305"/>
            <ac:picMk id="8" creationId="{BD61957E-2809-2BD8-CBAA-16570305862F}"/>
          </ac:picMkLst>
        </pc:picChg>
        <pc:picChg chg="add mod">
          <ac:chgData name="Andreas Kreiseder" userId="4aaa136f-55d6-49b4-ba75-6f5df59da50e" providerId="ADAL" clId="{939FA1CA-047B-473F-97CA-47BDF2C5AD71}" dt="2023-09-29T06:44:23.931" v="52" actId="1076"/>
          <ac:picMkLst>
            <pc:docMk/>
            <pc:sldMk cId="1285089177" sldId="305"/>
            <ac:picMk id="10" creationId="{FDDFEB66-32F4-7D3E-A9D0-B1744F20ABB4}"/>
          </ac:picMkLst>
        </pc:picChg>
      </pc:sldChg>
      <pc:sldChg chg="addSp delSp modSp add mod">
        <pc:chgData name="Andreas Kreiseder" userId="4aaa136f-55d6-49b4-ba75-6f5df59da50e" providerId="ADAL" clId="{939FA1CA-047B-473F-97CA-47BDF2C5AD71}" dt="2023-09-29T09:24:20.780" v="301" actId="1037"/>
        <pc:sldMkLst>
          <pc:docMk/>
          <pc:sldMk cId="1624073500" sldId="306"/>
        </pc:sldMkLst>
        <pc:spChg chg="mod">
          <ac:chgData name="Andreas Kreiseder" userId="4aaa136f-55d6-49b4-ba75-6f5df59da50e" providerId="ADAL" clId="{939FA1CA-047B-473F-97CA-47BDF2C5AD71}" dt="2023-09-29T09:22:03.942" v="281" actId="404"/>
          <ac:spMkLst>
            <pc:docMk/>
            <pc:sldMk cId="1624073500" sldId="306"/>
            <ac:spMk id="2" creationId="{C23C36FC-B3A3-1F02-37D3-182E04E4B111}"/>
          </ac:spMkLst>
        </pc:spChg>
        <pc:spChg chg="mod">
          <ac:chgData name="Andreas Kreiseder" userId="4aaa136f-55d6-49b4-ba75-6f5df59da50e" providerId="ADAL" clId="{939FA1CA-047B-473F-97CA-47BDF2C5AD71}" dt="2023-09-29T09:21:34.386" v="255" actId="20577"/>
          <ac:spMkLst>
            <pc:docMk/>
            <pc:sldMk cId="1624073500" sldId="306"/>
            <ac:spMk id="3" creationId="{E69C2CCC-EDC5-8E5A-704F-FC1AE7F889B9}"/>
          </ac:spMkLst>
        </pc:spChg>
        <pc:picChg chg="ord">
          <ac:chgData name="Andreas Kreiseder" userId="4aaa136f-55d6-49b4-ba75-6f5df59da50e" providerId="ADAL" clId="{939FA1CA-047B-473F-97CA-47BDF2C5AD71}" dt="2023-09-29T09:24:15.720" v="288" actId="170"/>
          <ac:picMkLst>
            <pc:docMk/>
            <pc:sldMk cId="1624073500" sldId="306"/>
            <ac:picMk id="4" creationId="{5F6FA957-BC22-0605-A8C6-CEB3ACCBC266}"/>
          </ac:picMkLst>
        </pc:picChg>
        <pc:picChg chg="add mod">
          <ac:chgData name="Andreas Kreiseder" userId="4aaa136f-55d6-49b4-ba75-6f5df59da50e" providerId="ADAL" clId="{939FA1CA-047B-473F-97CA-47BDF2C5AD71}" dt="2023-09-29T09:24:20.780" v="301" actId="1037"/>
          <ac:picMkLst>
            <pc:docMk/>
            <pc:sldMk cId="1624073500" sldId="306"/>
            <ac:picMk id="7" creationId="{18FED99B-B44D-9C8E-DE5F-C3B6C1D8D481}"/>
          </ac:picMkLst>
        </pc:picChg>
        <pc:picChg chg="del">
          <ac:chgData name="Andreas Kreiseder" userId="4aaa136f-55d6-49b4-ba75-6f5df59da50e" providerId="ADAL" clId="{939FA1CA-047B-473F-97CA-47BDF2C5AD71}" dt="2023-09-29T09:21:41.846" v="256" actId="478"/>
          <ac:picMkLst>
            <pc:docMk/>
            <pc:sldMk cId="1624073500" sldId="306"/>
            <ac:picMk id="1026" creationId="{10D1E59A-7729-748E-EA4B-917B43255C0C}"/>
          </ac:picMkLst>
        </pc:picChg>
      </pc:sldChg>
    </pc:docChg>
  </pc:docChgLst>
  <pc:docChgLst>
    <pc:chgData name="Andreas Kreiseder" userId="4aaa136f-55d6-49b4-ba75-6f5df59da50e" providerId="ADAL" clId="{2DC7C2DF-E184-4255-9A05-A75DBEDB928E}"/>
    <pc:docChg chg="undo custSel addSld modSld">
      <pc:chgData name="Andreas Kreiseder" userId="4aaa136f-55d6-49b4-ba75-6f5df59da50e" providerId="ADAL" clId="{2DC7C2DF-E184-4255-9A05-A75DBEDB928E}" dt="2023-09-29T06:40:11.975" v="127" actId="403"/>
      <pc:docMkLst>
        <pc:docMk/>
      </pc:docMkLst>
      <pc:sldChg chg="addSp delSp modSp add mod">
        <pc:chgData name="Andreas Kreiseder" userId="4aaa136f-55d6-49b4-ba75-6f5df59da50e" providerId="ADAL" clId="{2DC7C2DF-E184-4255-9A05-A75DBEDB928E}" dt="2023-09-29T06:40:11.975" v="127" actId="403"/>
        <pc:sldMkLst>
          <pc:docMk/>
          <pc:sldMk cId="1499008099" sldId="304"/>
        </pc:sldMkLst>
        <pc:spChg chg="del">
          <ac:chgData name="Andreas Kreiseder" userId="4aaa136f-55d6-49b4-ba75-6f5df59da50e" providerId="ADAL" clId="{2DC7C2DF-E184-4255-9A05-A75DBEDB928E}" dt="2023-09-29T06:36:36.247" v="2" actId="478"/>
          <ac:spMkLst>
            <pc:docMk/>
            <pc:sldMk cId="1499008099" sldId="304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2DC7C2DF-E184-4255-9A05-A75DBEDB928E}" dt="2023-09-29T06:37:29.387" v="11" actId="478"/>
          <ac:spMkLst>
            <pc:docMk/>
            <pc:sldMk cId="1499008099" sldId="304"/>
            <ac:spMk id="6" creationId="{0BD36430-2D2C-5660-D0FC-00E40BE512F4}"/>
          </ac:spMkLst>
        </pc:spChg>
        <pc:spChg chg="add mod">
          <ac:chgData name="Andreas Kreiseder" userId="4aaa136f-55d6-49b4-ba75-6f5df59da50e" providerId="ADAL" clId="{2DC7C2DF-E184-4255-9A05-A75DBEDB928E}" dt="2023-09-29T06:40:11.975" v="127" actId="403"/>
          <ac:spMkLst>
            <pc:docMk/>
            <pc:sldMk cId="1499008099" sldId="304"/>
            <ac:spMk id="8" creationId="{18EE6BFA-B90E-7110-3A4F-B47D7E8B6057}"/>
          </ac:spMkLst>
        </pc:spChg>
        <pc:picChg chg="add mod">
          <ac:chgData name="Andreas Kreiseder" userId="4aaa136f-55d6-49b4-ba75-6f5df59da50e" providerId="ADAL" clId="{2DC7C2DF-E184-4255-9A05-A75DBEDB928E}" dt="2023-09-29T06:37:50.911" v="23" actId="1076"/>
          <ac:picMkLst>
            <pc:docMk/>
            <pc:sldMk cId="1499008099" sldId="304"/>
            <ac:picMk id="7" creationId="{391DC147-775C-C5CA-02C5-35C96469D6F8}"/>
          </ac:picMkLst>
        </pc:picChg>
        <pc:picChg chg="mod">
          <ac:chgData name="Andreas Kreiseder" userId="4aaa136f-55d6-49b4-ba75-6f5df59da50e" providerId="ADAL" clId="{2DC7C2DF-E184-4255-9A05-A75DBEDB928E}" dt="2023-09-29T06:37:40.674" v="21" actId="1036"/>
          <ac:picMkLst>
            <pc:docMk/>
            <pc:sldMk cId="1499008099" sldId="304"/>
            <ac:picMk id="11" creationId="{0BE3DA45-0B2B-5ED2-E0FE-EED5C499408D}"/>
          </ac:picMkLst>
        </pc:picChg>
      </pc:sldChg>
    </pc:docChg>
  </pc:docChgLst>
  <pc:docChgLst>
    <pc:chgData name="Andreas Kreiseder" userId="4aaa136f-55d6-49b4-ba75-6f5df59da50e" providerId="ADAL" clId="{43C6A384-4704-4F34-8271-460F3EEEEE4C}"/>
    <pc:docChg chg="undo custSel addSld delSld modSld sldOrd">
      <pc:chgData name="Andreas Kreiseder" userId="4aaa136f-55d6-49b4-ba75-6f5df59da50e" providerId="ADAL" clId="{43C6A384-4704-4F34-8271-460F3EEEEE4C}" dt="2023-06-06T06:10:31.601" v="1942" actId="20577"/>
      <pc:docMkLst>
        <pc:docMk/>
      </pc:docMkLst>
      <pc:sldChg chg="modSp mod">
        <pc:chgData name="Andreas Kreiseder" userId="4aaa136f-55d6-49b4-ba75-6f5df59da50e" providerId="ADAL" clId="{43C6A384-4704-4F34-8271-460F3EEEEE4C}" dt="2023-06-06T06:10:12.963" v="1939" actId="20577"/>
        <pc:sldMkLst>
          <pc:docMk/>
          <pc:sldMk cId="1149611199" sldId="257"/>
        </pc:sldMkLst>
        <pc:spChg chg="mod">
          <ac:chgData name="Andreas Kreiseder" userId="4aaa136f-55d6-49b4-ba75-6f5df59da50e" providerId="ADAL" clId="{43C6A384-4704-4F34-8271-460F3EEEEE4C}" dt="2023-06-06T06:10:12.963" v="1939" actId="20577"/>
          <ac:spMkLst>
            <pc:docMk/>
            <pc:sldMk cId="1149611199" sldId="257"/>
            <ac:spMk id="7" creationId="{3752C8EE-A3B3-1263-7E5B-AC6447BC6446}"/>
          </ac:spMkLst>
        </pc:spChg>
      </pc:sldChg>
      <pc:sldChg chg="modSp mod">
        <pc:chgData name="Andreas Kreiseder" userId="4aaa136f-55d6-49b4-ba75-6f5df59da50e" providerId="ADAL" clId="{43C6A384-4704-4F34-8271-460F3EEEEE4C}" dt="2023-06-05T18:25:46.069" v="106" actId="14100"/>
        <pc:sldMkLst>
          <pc:docMk/>
          <pc:sldMk cId="1977253420" sldId="259"/>
        </pc:sldMkLst>
        <pc:spChg chg="mod">
          <ac:chgData name="Andreas Kreiseder" userId="4aaa136f-55d6-49b4-ba75-6f5df59da50e" providerId="ADAL" clId="{43C6A384-4704-4F34-8271-460F3EEEEE4C}" dt="2023-06-05T18:25:46.069" v="106" actId="14100"/>
          <ac:spMkLst>
            <pc:docMk/>
            <pc:sldMk cId="1977253420" sldId="259"/>
            <ac:spMk id="2" creationId="{C23C36FC-B3A3-1F02-37D3-182E04E4B111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9:10:01.113" v="1356" actId="20577"/>
        <pc:sldMkLst>
          <pc:docMk/>
          <pc:sldMk cId="4073695084" sldId="279"/>
        </pc:sldMkLst>
        <pc:spChg chg="del mod">
          <ac:chgData name="Andreas Kreiseder" userId="4aaa136f-55d6-49b4-ba75-6f5df59da50e" providerId="ADAL" clId="{43C6A384-4704-4F34-8271-460F3EEEEE4C}" dt="2023-06-05T18:58:18.557" v="960" actId="478"/>
          <ac:spMkLst>
            <pc:docMk/>
            <pc:sldMk cId="4073695084" sldId="279"/>
            <ac:spMk id="2" creationId="{C23C36FC-B3A3-1F02-37D3-182E04E4B111}"/>
          </ac:spMkLst>
        </pc:spChg>
        <pc:spChg chg="del mod">
          <ac:chgData name="Andreas Kreiseder" userId="4aaa136f-55d6-49b4-ba75-6f5df59da50e" providerId="ADAL" clId="{43C6A384-4704-4F34-8271-460F3EEEEE4C}" dt="2023-06-05T18:58:25.653" v="961" actId="478"/>
          <ac:spMkLst>
            <pc:docMk/>
            <pc:sldMk cId="4073695084" sldId="279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56:44.556" v="892" actId="478"/>
          <ac:spMkLst>
            <pc:docMk/>
            <pc:sldMk cId="4073695084" sldId="279"/>
            <ac:spMk id="6" creationId="{6BE2D65D-61AF-1664-36DA-E18927468010}"/>
          </ac:spMkLst>
        </pc:spChg>
        <pc:spChg chg="add mod">
          <ac:chgData name="Andreas Kreiseder" userId="4aaa136f-55d6-49b4-ba75-6f5df59da50e" providerId="ADAL" clId="{43C6A384-4704-4F34-8271-460F3EEEEE4C}" dt="2023-06-05T18:58:04.323" v="958"/>
          <ac:spMkLst>
            <pc:docMk/>
            <pc:sldMk cId="4073695084" sldId="279"/>
            <ac:spMk id="7" creationId="{E62F4337-7709-1AAE-79E2-28E85A7ACA82}"/>
          </ac:spMkLst>
        </pc:spChg>
        <pc:spChg chg="add mod">
          <ac:chgData name="Andreas Kreiseder" userId="4aaa136f-55d6-49b4-ba75-6f5df59da50e" providerId="ADAL" clId="{43C6A384-4704-4F34-8271-460F3EEEEE4C}" dt="2023-06-05T19:10:01.113" v="1356" actId="20577"/>
          <ac:spMkLst>
            <pc:docMk/>
            <pc:sldMk cId="4073695084" sldId="279"/>
            <ac:spMk id="8" creationId="{EC17B037-D29D-BC19-880A-75304FB891F0}"/>
          </ac:spMkLst>
        </pc:spChg>
        <pc:picChg chg="add mod modCrop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9" creationId="{52BE73A2-AE53-741C-F241-A1C9EC2CAF85}"/>
          </ac:picMkLst>
        </pc:picChg>
        <pc:picChg chg="add mod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11" creationId="{0E372003-2258-C291-0293-04BB6F37C507}"/>
          </ac:picMkLst>
        </pc:picChg>
      </pc:sldChg>
      <pc:sldChg chg="modSp del mod">
        <pc:chgData name="Andreas Kreiseder" userId="4aaa136f-55d6-49b4-ba75-6f5df59da50e" providerId="ADAL" clId="{43C6A384-4704-4F34-8271-460F3EEEEE4C}" dt="2023-06-05T19:09:50.775" v="1328" actId="47"/>
        <pc:sldMkLst>
          <pc:docMk/>
          <pc:sldMk cId="1924396479" sldId="282"/>
        </pc:sldMkLst>
        <pc:spChg chg="mod">
          <ac:chgData name="Andreas Kreiseder" userId="4aaa136f-55d6-49b4-ba75-6f5df59da50e" providerId="ADAL" clId="{43C6A384-4704-4F34-8271-460F3EEEEE4C}" dt="2023-06-05T18:56:55.337" v="896" actId="14100"/>
          <ac:spMkLst>
            <pc:docMk/>
            <pc:sldMk cId="1924396479" sldId="282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6:51.417" v="895" actId="14100"/>
          <ac:spMkLst>
            <pc:docMk/>
            <pc:sldMk cId="1924396479" sldId="282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45:20.186" v="547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43C6A384-4704-4F34-8271-460F3EEEEE4C}" dt="2023-06-05T18:45:14.026" v="546" actId="2710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43:50.995" v="531" actId="6549"/>
          <ac:spMkLst>
            <pc:docMk/>
            <pc:sldMk cId="124842848" sldId="283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43:13.525" v="513" actId="478"/>
          <ac:spMkLst>
            <pc:docMk/>
            <pc:sldMk cId="124842848" sldId="283"/>
            <ac:spMk id="6" creationId="{16C89A88-E8F6-0670-9F19-725565CAF0B4}"/>
          </ac:spMkLst>
        </pc:spChg>
        <pc:picChg chg="del">
          <ac:chgData name="Andreas Kreiseder" userId="4aaa136f-55d6-49b4-ba75-6f5df59da50e" providerId="ADAL" clId="{43C6A384-4704-4F34-8271-460F3EEEEE4C}" dt="2023-06-05T18:19:11.235" v="28" actId="478"/>
          <ac:picMkLst>
            <pc:docMk/>
            <pc:sldMk cId="124842848" sldId="283"/>
            <ac:picMk id="11" creationId="{0BE3DA45-0B2B-5ED2-E0FE-EED5C499408D}"/>
          </ac:picMkLst>
        </pc:picChg>
        <pc:picChg chg="add mod">
          <ac:chgData name="Andreas Kreiseder" userId="4aaa136f-55d6-49b4-ba75-6f5df59da50e" providerId="ADAL" clId="{43C6A384-4704-4F34-8271-460F3EEEEE4C}" dt="2023-06-05T18:45:20.186" v="547" actId="1076"/>
          <ac:picMkLst>
            <pc:docMk/>
            <pc:sldMk cId="124842848" sldId="283"/>
            <ac:picMk id="1026" creationId="{3919CBA0-1A07-1156-4409-4FC8B90608CC}"/>
          </ac:picMkLst>
        </pc:picChg>
      </pc:sldChg>
      <pc:sldChg chg="modSp mod">
        <pc:chgData name="Andreas Kreiseder" userId="4aaa136f-55d6-49b4-ba75-6f5df59da50e" providerId="ADAL" clId="{43C6A384-4704-4F34-8271-460F3EEEEE4C}" dt="2023-06-05T18:52:56.414" v="786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43C6A384-4704-4F34-8271-460F3EEEEE4C}" dt="2023-06-05T18:52:56.414" v="786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0:52.102" v="592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43C6A384-4704-4F34-8271-460F3EEEEE4C}" dt="2023-06-05T19:11:21.340" v="1375" actId="1035"/>
        <pc:sldMkLst>
          <pc:docMk/>
          <pc:sldMk cId="1100713207" sldId="285"/>
        </pc:sldMkLst>
        <pc:spChg chg="mod">
          <ac:chgData name="Andreas Kreiseder" userId="4aaa136f-55d6-49b4-ba75-6f5df59da50e" providerId="ADAL" clId="{43C6A384-4704-4F34-8271-460F3EEEEE4C}" dt="2023-06-05T19:11:11.230" v="1366" actId="27636"/>
          <ac:spMkLst>
            <pc:docMk/>
            <pc:sldMk cId="1100713207" sldId="285"/>
            <ac:spMk id="2" creationId="{C23C36FC-B3A3-1F02-37D3-182E04E4B111}"/>
          </ac:spMkLst>
        </pc:spChg>
        <pc:picChg chg="mod">
          <ac:chgData name="Andreas Kreiseder" userId="4aaa136f-55d6-49b4-ba75-6f5df59da50e" providerId="ADAL" clId="{43C6A384-4704-4F34-8271-460F3EEEEE4C}" dt="2023-06-05T19:11:21.340" v="1375" actId="1035"/>
          <ac:picMkLst>
            <pc:docMk/>
            <pc:sldMk cId="1100713207" sldId="285"/>
            <ac:picMk id="2050" creationId="{1777F610-9031-C041-AFAF-13F2CF59B136}"/>
          </ac:picMkLst>
        </pc:picChg>
        <pc:picChg chg="mod">
          <ac:chgData name="Andreas Kreiseder" userId="4aaa136f-55d6-49b4-ba75-6f5df59da50e" providerId="ADAL" clId="{43C6A384-4704-4F34-8271-460F3EEEEE4C}" dt="2023-06-05T19:11:18.194" v="1367" actId="1076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mod">
        <pc:chgData name="Andreas Kreiseder" userId="4aaa136f-55d6-49b4-ba75-6f5df59da50e" providerId="ADAL" clId="{43C6A384-4704-4F34-8271-460F3EEEEE4C}" dt="2023-06-05T18:53:10.174" v="796" actId="27636"/>
        <pc:sldMkLst>
          <pc:docMk/>
          <pc:sldMk cId="1140323879" sldId="286"/>
        </pc:sldMkLst>
        <pc:spChg chg="mod">
          <ac:chgData name="Andreas Kreiseder" userId="4aaa136f-55d6-49b4-ba75-6f5df59da50e" providerId="ADAL" clId="{43C6A384-4704-4F34-8271-460F3EEEEE4C}" dt="2023-06-05T18:53:10.174" v="796" actId="27636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1:08.352" v="631" actId="6549"/>
          <ac:spMkLst>
            <pc:docMk/>
            <pc:sldMk cId="1140323879" sldId="286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22:38.390" v="50" actId="22"/>
        <pc:sldMkLst>
          <pc:docMk/>
          <pc:sldMk cId="3817230859" sldId="289"/>
        </pc:sldMkLst>
        <pc:spChg chg="mod">
          <ac:chgData name="Andreas Kreiseder" userId="4aaa136f-55d6-49b4-ba75-6f5df59da50e" providerId="ADAL" clId="{43C6A384-4704-4F34-8271-460F3EEEEE4C}" dt="2023-06-05T18:12:44.338" v="15" actId="1076"/>
          <ac:spMkLst>
            <pc:docMk/>
            <pc:sldMk cId="3817230859" sldId="289"/>
            <ac:spMk id="2" creationId="{C23C36FC-B3A3-1F02-37D3-182E04E4B111}"/>
          </ac:spMkLst>
        </pc:spChg>
        <pc:spChg chg="add del">
          <ac:chgData name="Andreas Kreiseder" userId="4aaa136f-55d6-49b4-ba75-6f5df59da50e" providerId="ADAL" clId="{43C6A384-4704-4F34-8271-460F3EEEEE4C}" dt="2023-06-05T18:22:38.390" v="50" actId="22"/>
          <ac:spMkLst>
            <pc:docMk/>
            <pc:sldMk cId="3817230859" sldId="289"/>
            <ac:spMk id="7" creationId="{0A41F897-9B4D-5A1E-726D-4E8E00C17592}"/>
          </ac:spMkLst>
        </pc:spChg>
      </pc:sldChg>
      <pc:sldChg chg="add">
        <pc:chgData name="Andreas Kreiseder" userId="4aaa136f-55d6-49b4-ba75-6f5df59da50e" providerId="ADAL" clId="{43C6A384-4704-4F34-8271-460F3EEEEE4C}" dt="2023-06-05T18:19:03.998" v="16"/>
        <pc:sldMkLst>
          <pc:docMk/>
          <pc:sldMk cId="1896894910" sldId="290"/>
        </pc:sldMkLst>
      </pc:sldChg>
      <pc:sldChg chg="addSp modSp add mod">
        <pc:chgData name="Andreas Kreiseder" userId="4aaa136f-55d6-49b4-ba75-6f5df59da50e" providerId="ADAL" clId="{43C6A384-4704-4F34-8271-460F3EEEEE4C}" dt="2023-06-05T18:24:38.393" v="87" actId="1076"/>
        <pc:sldMkLst>
          <pc:docMk/>
          <pc:sldMk cId="300240732" sldId="291"/>
        </pc:sldMkLst>
        <pc:spChg chg="mod">
          <ac:chgData name="Andreas Kreiseder" userId="4aaa136f-55d6-49b4-ba75-6f5df59da50e" providerId="ADAL" clId="{43C6A384-4704-4F34-8271-460F3EEEEE4C}" dt="2023-06-05T18:22:56.879" v="57" actId="20577"/>
          <ac:spMkLst>
            <pc:docMk/>
            <pc:sldMk cId="300240732" sldId="291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21:48.217" v="47" actId="20577"/>
          <ac:spMkLst>
            <pc:docMk/>
            <pc:sldMk cId="300240732" sldId="291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43C6A384-4704-4F34-8271-460F3EEEEE4C}" dt="2023-06-05T18:24:36.001" v="86" actId="1076"/>
          <ac:picMkLst>
            <pc:docMk/>
            <pc:sldMk cId="300240732" sldId="291"/>
            <ac:picMk id="7" creationId="{57583734-9C8D-3BDB-D128-475E7AF435B2}"/>
          </ac:picMkLst>
        </pc:picChg>
        <pc:picChg chg="add mod">
          <ac:chgData name="Andreas Kreiseder" userId="4aaa136f-55d6-49b4-ba75-6f5df59da50e" providerId="ADAL" clId="{43C6A384-4704-4F34-8271-460F3EEEEE4C}" dt="2023-06-05T18:24:38.393" v="87" actId="1076"/>
          <ac:picMkLst>
            <pc:docMk/>
            <pc:sldMk cId="300240732" sldId="291"/>
            <ac:picMk id="9" creationId="{6CE0BDCA-677D-5A02-9775-39FCF2D8E3B4}"/>
          </ac:picMkLst>
        </pc:picChg>
      </pc:sldChg>
      <pc:sldChg chg="addSp modSp add mod">
        <pc:chgData name="Andreas Kreiseder" userId="4aaa136f-55d6-49b4-ba75-6f5df59da50e" providerId="ADAL" clId="{43C6A384-4704-4F34-8271-460F3EEEEE4C}" dt="2023-06-05T18:24:24.499" v="82" actId="1076"/>
        <pc:sldMkLst>
          <pc:docMk/>
          <pc:sldMk cId="2795234081" sldId="292"/>
        </pc:sldMkLst>
        <pc:spChg chg="mod">
          <ac:chgData name="Andreas Kreiseder" userId="4aaa136f-55d6-49b4-ba75-6f5df59da50e" providerId="ADAL" clId="{43C6A384-4704-4F34-8271-460F3EEEEE4C}" dt="2023-06-05T18:23:53.584" v="70" actId="20577"/>
          <ac:spMkLst>
            <pc:docMk/>
            <pc:sldMk cId="2795234081" sldId="292"/>
            <ac:spMk id="2" creationId="{C23C36FC-B3A3-1F02-37D3-182E04E4B111}"/>
          </ac:spMkLst>
        </pc:spChg>
        <pc:picChg chg="add mod">
          <ac:chgData name="Andreas Kreiseder" userId="4aaa136f-55d6-49b4-ba75-6f5df59da50e" providerId="ADAL" clId="{43C6A384-4704-4F34-8271-460F3EEEEE4C}" dt="2023-06-05T18:24:19.268" v="80" actId="1076"/>
          <ac:picMkLst>
            <pc:docMk/>
            <pc:sldMk cId="2795234081" sldId="292"/>
            <ac:picMk id="7" creationId="{76992124-7A03-C145-3B96-0595FD6CFE83}"/>
          </ac:picMkLst>
        </pc:picChg>
        <pc:picChg chg="add mod">
          <ac:chgData name="Andreas Kreiseder" userId="4aaa136f-55d6-49b4-ba75-6f5df59da50e" providerId="ADAL" clId="{43C6A384-4704-4F34-8271-460F3EEEEE4C}" dt="2023-06-05T18:24:24.499" v="82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add del">
        <pc:chgData name="Andreas Kreiseder" userId="4aaa136f-55d6-49b4-ba75-6f5df59da50e" providerId="ADAL" clId="{43C6A384-4704-4F34-8271-460F3EEEEE4C}" dt="2023-06-05T18:23:06.254" v="60" actId="47"/>
        <pc:sldMkLst>
          <pc:docMk/>
          <pc:sldMk cId="3153349649" sldId="293"/>
        </pc:sldMkLst>
      </pc:sldChg>
      <pc:sldChg chg="delSp modSp add mod">
        <pc:chgData name="Andreas Kreiseder" userId="4aaa136f-55d6-49b4-ba75-6f5df59da50e" providerId="ADAL" clId="{43C6A384-4704-4F34-8271-460F3EEEEE4C}" dt="2023-06-06T06:10:31.601" v="1942" actId="20577"/>
        <pc:sldMkLst>
          <pc:docMk/>
          <pc:sldMk cId="3906165408" sldId="293"/>
        </pc:sldMkLst>
        <pc:spChg chg="del">
          <ac:chgData name="Andreas Kreiseder" userId="4aaa136f-55d6-49b4-ba75-6f5df59da50e" providerId="ADAL" clId="{43C6A384-4704-4F34-8271-460F3EEEEE4C}" dt="2023-06-05T18:46:24.207" v="566" actId="478"/>
          <ac:spMkLst>
            <pc:docMk/>
            <pc:sldMk cId="3906165408" sldId="29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6T06:10:31.601" v="1942" actId="20577"/>
          <ac:spMkLst>
            <pc:docMk/>
            <pc:sldMk cId="3906165408" sldId="293"/>
            <ac:spMk id="3" creationId="{E69C2CCC-EDC5-8E5A-704F-FC1AE7F889B9}"/>
          </ac:spMkLst>
        </pc:spChg>
      </pc:sldChg>
      <pc:sldChg chg="addSp delSp modSp add mod ord">
        <pc:chgData name="Andreas Kreiseder" userId="4aaa136f-55d6-49b4-ba75-6f5df59da50e" providerId="ADAL" clId="{43C6A384-4704-4F34-8271-460F3EEEEE4C}" dt="2023-06-06T04:59:34.523" v="1912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43C6A384-4704-4F34-8271-460F3EEEEE4C}" dt="2023-06-06T04:59:34.523" v="1912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9:20:59.949" v="1697" actId="20577"/>
          <ac:spMkLst>
            <pc:docMk/>
            <pc:sldMk cId="3496420326" sldId="294"/>
            <ac:spMk id="3" creationId="{E69C2CCC-EDC5-8E5A-704F-FC1AE7F889B9}"/>
          </ac:spMkLst>
        </pc:spChg>
        <pc:picChg chg="del">
          <ac:chgData name="Andreas Kreiseder" userId="4aaa136f-55d6-49b4-ba75-6f5df59da50e" providerId="ADAL" clId="{43C6A384-4704-4F34-8271-460F3EEEEE4C}" dt="2023-06-05T19:19:55.484" v="1664" actId="478"/>
          <ac:picMkLst>
            <pc:docMk/>
            <pc:sldMk cId="3496420326" sldId="294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43C6A384-4704-4F34-8271-460F3EEEEE4C}" dt="2023-06-05T19:34:50.866" v="1900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add">
        <pc:chgData name="Andreas Kreiseder" userId="4aaa136f-55d6-49b4-ba75-6f5df59da50e" providerId="ADAL" clId="{43C6A384-4704-4F34-8271-460F3EEEEE4C}" dt="2023-06-06T06:10:05.723" v="1913"/>
        <pc:sldMkLst>
          <pc:docMk/>
          <pc:sldMk cId="3210465686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8415A-5D01-4426-BE2C-04960BC1464F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CDF7-6E9B-4F91-B348-F50DF75EEB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1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ACDF7-6E9B-4F91-B348-F50DF75EEB6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B42-9523-D3C6-EB95-5D4FD802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0A69-BD6D-D8A9-30C9-0479A550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76E3-9488-C027-C61C-3AA2543B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58D9-97E9-DC50-6D12-348FFA96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0AB0-3CDA-7D50-502A-BE4423CA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17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58F-A007-9BCA-5DA7-A92BDCA9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330D7-E314-2FC1-4A18-EF174B55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5CD3-C401-FAE1-A4F5-C444189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986D-BD35-CF7C-DCC0-6C78E13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86F1-0AA5-309F-41C7-40417991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2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4DC6-65C9-DC40-82C6-3724C828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7FAD4-055D-4AA0-6E0D-8888304A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436D-7589-C9FE-27FA-DEDE561C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7DEE-3543-9449-B84B-3FDC5439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C8C4-65E6-8145-A873-B8B6E372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22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BC14-75D4-0379-901D-4393281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818-9123-82B3-D10C-26713ADC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2FAA-51D7-AE2D-2FE6-34B8C40C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713E-1E63-9388-D463-64FE7CF4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EAFD-D30D-E26D-83B8-17AFD82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58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2EC-B37F-84D1-9D87-E65EFC3A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7381-28C8-20F9-E6F4-2A047FE1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C467-7F12-DA30-F006-F55483D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1866-5E19-9D49-149E-F7EAF60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8C52-F8AB-723D-58AF-92042DC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50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764-2457-5712-F75A-8123679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93E-08DF-AF63-4133-C5AEB72C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B0637-83ED-E593-78F5-647ED4A6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3514-9E02-1792-4491-1CBBFB3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8D15-124A-6719-DDAD-7D38C85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12DF-4D09-4212-C65C-F1DA4FE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30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593-2AC7-D69B-A0CA-34055FE0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44A6-3629-52E7-5324-03644C14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3D9F-BC06-78AA-5275-77DA0BE2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31E9D-B77D-B0F0-ACD3-CA212E80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BC28-9B8C-F265-1713-57D70025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0D79-1D11-CEBE-CF04-11B1AF4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CC11C-19B0-14CF-3617-97B64E1B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10B8-E00D-187A-70EE-D1DC0356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9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110D-7B7F-9774-0309-028D908A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38437-63C1-71B1-6981-10DCB81C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476A6-25EC-C50B-7B2D-2BFC80E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402B-A240-6BC2-A0D9-790552A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9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77ADC-F96E-BB7B-A93E-484C631B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5E30-2097-72D4-E9BF-5AD56BB3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D729-B3BB-DBD0-CEF6-13D7185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9139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875E-EBF6-DF6C-E052-E12825F0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213-A506-C2DD-757A-359B6202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A0A0-018D-A170-F5BF-CD9C80F2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BE06-0AFC-FB12-C4D2-65F6ED91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E029-4A79-9E21-D6AD-4593704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16BE-CD0E-8CA5-93E8-6E32F932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C54E-A138-7AE3-D33F-5A539A31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60555-ABB0-A979-1409-409EAD81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5FA4D-9731-FC5F-BB1C-7B19D376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4787-E433-A136-E658-1D104241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25EE-D045-B4DE-23C4-E72BF4E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80F4-A790-A095-AF61-D5429A24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492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A958E-1BDD-E103-7FE6-42800834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9287-36A0-CA7D-53E3-D9692334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42C2-86E9-458B-6B9B-902F6F33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4C5-8F53-4385-A9FF-73C1ACC42DAD}" type="datetimeFigureOut">
              <a:rPr lang="en-AT" smtClean="0"/>
              <a:t>03/27/2024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5C60-1036-7541-39F1-8858BB4B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0E32-0A3C-3B1C-DB7E-AF026244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73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zog-engineering.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reiseder.org/training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reiseder.org/trainings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herzog-engineering.ch/#start" TargetMode="External"/><Relationship Id="rId3" Type="http://schemas.openxmlformats.org/officeDocument/2006/relationships/hyperlink" Target="mailto:office@kreiseder.org" TargetMode="External"/><Relationship Id="rId7" Type="http://schemas.openxmlformats.org/officeDocument/2006/relationships/hyperlink" Target="mailto:mail@herzog-engineering.ch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hyperlink" Target="https://kreiseder.org/?ref=PDF" TargetMode="Externa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zogengineering/ugm24-labview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3752C8EE-A3B3-1263-7E5B-AC6447BC6446}"/>
              </a:ext>
            </a:extLst>
          </p:cNvPr>
          <p:cNvSpPr txBox="1">
            <a:spLocks/>
          </p:cNvSpPr>
          <p:nvPr/>
        </p:nvSpPr>
        <p:spPr>
          <a:xfrm>
            <a:off x="0" y="2116888"/>
            <a:ext cx="12192000" cy="1821793"/>
          </a:xfrm>
          <a:prstGeom prst="rect">
            <a:avLst/>
          </a:prstGeom>
        </p:spPr>
        <p:txBody>
          <a:bodyPr vert="horz" lIns="91435" tIns="45717" rIns="91435" bIns="45717" rtlCol="0">
            <a:normAutofit lnSpcReduction="1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>
                <a:ln>
                  <a:noFill/>
                </a:ln>
                <a:solidFill>
                  <a:srgbClr val="698E9B"/>
                </a:solidFill>
                <a:effectLst/>
                <a:uLnTx/>
                <a:uFillTx/>
                <a:latin typeface="Arial Nova Light" panose="020B0304020202020204" pitchFamily="34" charset="0"/>
              </a:rPr>
              <a:t>LabVIEW &amp; Python</a:t>
            </a: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Philipp Herzog</a:t>
            </a: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F75BC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72F2A954-F262-909F-620B-506FEC5B565A}"/>
              </a:ext>
            </a:extLst>
          </p:cNvPr>
          <p:cNvSpPr txBox="1">
            <a:spLocks/>
          </p:cNvSpPr>
          <p:nvPr/>
        </p:nvSpPr>
        <p:spPr>
          <a:xfrm>
            <a:off x="225726" y="5566044"/>
            <a:ext cx="2814898" cy="108709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Herzog Engineering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www.herzog-engineering.ch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mail@herzog-engineering.ch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+41 79 577 47 90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_datatypes - array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16C76F-D4DF-2F3E-3B97-9C602625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9534" y="2508912"/>
            <a:ext cx="482032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_datatypes -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GetObjects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818DC9-AC7C-F18A-BCF6-05075CCCEF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6259" y="2219156"/>
            <a:ext cx="523948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_datatypes -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SetObjects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098AAE-2F88-141B-8A2F-36EC57DF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887" y="4053935"/>
            <a:ext cx="5287113" cy="23339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5B0BCC-8055-92F3-1618-95042AB5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79688"/>
            <a:ext cx="5848741" cy="27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4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_OOP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FDFCF0-157D-C9AB-B504-192F987468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134" y="3533181"/>
            <a:ext cx="9621593" cy="26197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E4EC26-BFC3-BF85-022F-C0A18E64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567" y="653427"/>
            <a:ext cx="3993746" cy="28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6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3929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421670" y="4206240"/>
            <a:ext cx="7591847" cy="2117405"/>
          </a:xfrm>
          <a:prstGeom prst="rect">
            <a:avLst/>
          </a:prstGeom>
        </p:spPr>
        <p:txBody>
          <a:bodyPr vert="horz" lIns="91435" tIns="45717" rIns="91435" bIns="45717" rtlCol="0">
            <a:normAutofit fontScale="85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Philipp Herzog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Elektroniker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Studium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Horw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Testing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Berufsschullehrperson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www.herzog-engineering.ch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8AA6A4DC-225C-EE80-490B-DC65A12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0" y="1101428"/>
            <a:ext cx="2491908" cy="2445360"/>
          </a:xfrm>
          <a:prstGeom prst="rect">
            <a:avLst/>
          </a:prstGeom>
        </p:spPr>
      </p:pic>
      <p:pic>
        <p:nvPicPr>
          <p:cNvPr id="9" name="Grafik 8" descr="Ein Bild, das Text, Schrift, Symbol, gelb enthält.&#10;&#10;Automatisch generierte Beschreibung">
            <a:extLst>
              <a:ext uri="{FF2B5EF4-FFF2-40B4-BE49-F238E27FC236}">
                <a16:creationId xmlns:a16="http://schemas.microsoft.com/office/drawing/2014/main" id="{78CDE04F-D794-3480-71C2-84178B848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8" y="5414859"/>
            <a:ext cx="1077448" cy="1077448"/>
          </a:xfrm>
          <a:prstGeom prst="rect">
            <a:avLst/>
          </a:prstGeom>
        </p:spPr>
      </p:pic>
      <p:pic>
        <p:nvPicPr>
          <p:cNvPr id="12" name="Grafik 11" descr="Ein Bild, das Text, Logo, Markenzeichen, Symbol enthält.&#10;&#10;Automatisch generierte Beschreibung">
            <a:extLst>
              <a:ext uri="{FF2B5EF4-FFF2-40B4-BE49-F238E27FC236}">
                <a16:creationId xmlns:a16="http://schemas.microsoft.com/office/drawing/2014/main" id="{D80896DE-233F-9D12-01B1-4CF9FC6F3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82" y="5414859"/>
            <a:ext cx="1077448" cy="1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1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4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D88237DE-97B5-7A4C-55E6-F5EF3E87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24"/>
            <a:ext cx="12197752" cy="6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0F75BC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Kreiseder IT Services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23C36FC-B3A3-1F02-37D3-182E04E4B111}"/>
              </a:ext>
            </a:extLst>
          </p:cNvPr>
          <p:cNvSpPr txBox="1">
            <a:spLocks/>
          </p:cNvSpPr>
          <p:nvPr/>
        </p:nvSpPr>
        <p:spPr>
          <a:xfrm>
            <a:off x="205598" y="1346775"/>
            <a:ext cx="10370387" cy="5446774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90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3DA45-0B2B-5ED2-E0FE-EED5C499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6" y="1134935"/>
            <a:ext cx="5816338" cy="4914238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8EE6BFA-B90E-7110-3A4F-B47D7E8B6057}"/>
              </a:ext>
            </a:extLst>
          </p:cNvPr>
          <p:cNvSpPr txBox="1">
            <a:spLocks/>
          </p:cNvSpPr>
          <p:nvPr/>
        </p:nvSpPr>
        <p:spPr>
          <a:xfrm>
            <a:off x="-785905" y="5765033"/>
            <a:ext cx="8543370" cy="96757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0" u="none" strike="noStrike" baseline="0" dirty="0">
              <a:latin typeface="Raleway" pitchFamily="2" charset="0"/>
            </a:endParaRPr>
          </a:p>
          <a:p>
            <a:pPr algn="ctr"/>
            <a:r>
              <a:rPr lang="en-US" sz="1600" b="1" i="0" u="none" strike="noStrike" baseline="0" dirty="0">
                <a:latin typeface="Raleway" pitchFamily="2" charset="0"/>
              </a:rPr>
              <a:t>Unser Motto: </a:t>
            </a:r>
            <a:r>
              <a:rPr lang="en-US" sz="1600" b="1" i="0" u="none" strike="noStrike" baseline="0" dirty="0" err="1">
                <a:latin typeface="Raleway" pitchFamily="2" charset="0"/>
              </a:rPr>
              <a:t>Erlebnis</a:t>
            </a:r>
            <a:r>
              <a:rPr lang="en-US" sz="1600" b="1" i="0" u="none" strike="noStrike" baseline="0" dirty="0">
                <a:latin typeface="Raleway" pitchFamily="2" charset="0"/>
              </a:rPr>
              <a:t> und </a:t>
            </a:r>
            <a:r>
              <a:rPr lang="en-US" sz="1600" b="1" i="0" u="none" strike="noStrike" baseline="0" dirty="0" err="1">
                <a:latin typeface="Raleway" pitchFamily="2" charset="0"/>
              </a:rPr>
              <a:t>Wissenstransfer</a:t>
            </a:r>
            <a:r>
              <a:rPr lang="en-US" sz="1600" b="1" i="0" u="none" strike="noStrike" baseline="0" dirty="0">
                <a:latin typeface="Raleway" pitchFamily="2" charset="0"/>
              </a:rPr>
              <a:t>.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277E96D-63AD-5EDD-91DC-A3894FFF531E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8205157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0F75BC"/>
                </a:solidFill>
                <a:latin typeface="Raleway" pitchFamily="2" charset="0"/>
              </a:rPr>
              <a:t>Angebote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F75BC"/>
              </a:solidFill>
              <a:effectLst/>
              <a:uLnTx/>
              <a:uFillTx/>
              <a:latin typeface="Raleway" pitchFamily="2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90AA858-FD80-3F31-2E42-C34DDB84DCF6}"/>
              </a:ext>
            </a:extLst>
          </p:cNvPr>
          <p:cNvSpPr txBox="1">
            <a:spLocks/>
          </p:cNvSpPr>
          <p:nvPr/>
        </p:nvSpPr>
        <p:spPr>
          <a:xfrm>
            <a:off x="6515633" y="2160009"/>
            <a:ext cx="5223921" cy="2864090"/>
          </a:xfrm>
          <a:prstGeom prst="rect">
            <a:avLst/>
          </a:prstGeom>
        </p:spPr>
        <p:txBody>
          <a:bodyPr vert="horz" lIns="91435" tIns="45717" rIns="91435" bIns="45717" rtlCol="0">
            <a:normAutofit fontScale="92500" lnSpcReduction="1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Spannende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Neuigkeiten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für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Ingenieure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und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Wissenschaftler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in der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Schweiz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! </a:t>
            </a:r>
          </a:p>
          <a:p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Im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Namen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von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Kreiseder IT Services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bietet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Herzog Engineering 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nun die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bewährten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vor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Ort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Schulungen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auch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in der Schweiz an. 👨‍🏫🤝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Werde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</a:rPr>
              <a:t>Experte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</a:rPr>
              <a:t> in 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LabVIEW™, NI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TestStand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™ und Python und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erlebe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praxisnahe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Weiterbildungen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von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Ausbildnern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mit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mehr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als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13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</a:rPr>
              <a:t>jähriger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</a:rPr>
              <a:t>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Industrieerfahrung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</a:rPr>
              <a:t>. 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0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7">
            <a:extLst>
              <a:ext uri="{FF2B5EF4-FFF2-40B4-BE49-F238E27FC236}">
                <a16:creationId xmlns:a16="http://schemas.microsoft.com/office/drawing/2014/main" id="{39243CCA-186E-A368-22CA-8A1D81968FD7}"/>
              </a:ext>
            </a:extLst>
          </p:cNvPr>
          <p:cNvSpPr/>
          <p:nvPr/>
        </p:nvSpPr>
        <p:spPr>
          <a:xfrm>
            <a:off x="336816" y="1437735"/>
            <a:ext cx="11649586" cy="4479986"/>
          </a:xfrm>
          <a:prstGeom prst="roundRect">
            <a:avLst>
              <a:gd name="adj" fmla="val 0"/>
            </a:avLst>
          </a:prstGeom>
          <a:solidFill>
            <a:srgbClr val="A1D3F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0" name="Rechteck: abgerundete Ecken 7">
            <a:extLst>
              <a:ext uri="{FF2B5EF4-FFF2-40B4-BE49-F238E27FC236}">
                <a16:creationId xmlns:a16="http://schemas.microsoft.com/office/drawing/2014/main" id="{BF1F40C3-C52E-658A-100C-D5662CF9A0CD}"/>
              </a:ext>
            </a:extLst>
          </p:cNvPr>
          <p:cNvSpPr/>
          <p:nvPr/>
        </p:nvSpPr>
        <p:spPr>
          <a:xfrm>
            <a:off x="529088" y="1598762"/>
            <a:ext cx="3654726" cy="4157932"/>
          </a:xfrm>
          <a:prstGeom prst="roundRect">
            <a:avLst>
              <a:gd name="adj" fmla="val 0"/>
            </a:avLst>
          </a:prstGeom>
          <a:solidFill>
            <a:srgbClr val="A1D3F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F6FA957-BC22-0605-A8C6-CEB3ACCBC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9" y="6121514"/>
            <a:ext cx="2314275" cy="577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0F75BC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Kreiseder IT Services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69C2CCC-EDC5-8E5A-704F-FC1AE7F889B9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9300711" cy="10373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b="1" dirty="0">
                <a:solidFill>
                  <a:srgbClr val="0F75BC"/>
                </a:solidFill>
                <a:latin typeface="Raleway" pitchFamily="2" charset="0"/>
              </a:rPr>
              <a:t>LabVIEW </a:t>
            </a:r>
            <a:r>
              <a:rPr lang="en-US" b="1" dirty="0" err="1">
                <a:solidFill>
                  <a:srgbClr val="0F75BC"/>
                </a:solidFill>
                <a:latin typeface="Raleway" pitchFamily="2" charset="0"/>
              </a:rPr>
              <a:t>Schulungen</a:t>
            </a:r>
            <a:r>
              <a:rPr lang="en-US" b="1" dirty="0">
                <a:solidFill>
                  <a:srgbClr val="0F75BC"/>
                </a:solidFill>
                <a:latin typeface="Raleway" pitchFamily="2" charset="0"/>
              </a:rPr>
              <a:t> – </a:t>
            </a:r>
            <a:r>
              <a:rPr lang="en-US" b="1" dirty="0" err="1">
                <a:solidFill>
                  <a:srgbClr val="0F75BC"/>
                </a:solidFill>
                <a:latin typeface="Raleway" pitchFamily="2" charset="0"/>
              </a:rPr>
              <a:t>Ausbildungsplan</a:t>
            </a:r>
            <a:endParaRPr lang="en-US" b="1" dirty="0">
              <a:solidFill>
                <a:srgbClr val="0F75BC"/>
              </a:solidFill>
              <a:latin typeface="Raleway" pitchFamily="2" charset="0"/>
            </a:endParaRPr>
          </a:p>
        </p:txBody>
      </p:sp>
      <p:sp>
        <p:nvSpPr>
          <p:cNvPr id="6" name="Rechteck: abgerundete Ecken 8">
            <a:extLst>
              <a:ext uri="{FF2B5EF4-FFF2-40B4-BE49-F238E27FC236}">
                <a16:creationId xmlns:a16="http://schemas.microsoft.com/office/drawing/2014/main" id="{EB572F66-3CFC-2DC6-A041-7F395A8E6DFE}"/>
              </a:ext>
            </a:extLst>
          </p:cNvPr>
          <p:cNvSpPr/>
          <p:nvPr/>
        </p:nvSpPr>
        <p:spPr>
          <a:xfrm>
            <a:off x="737945" y="1854676"/>
            <a:ext cx="3237012" cy="817347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Raleway" pitchFamily="2" charset="0"/>
              </a:rPr>
              <a:t>Certified LabVIEW</a:t>
            </a:r>
          </a:p>
          <a:p>
            <a:pPr algn="ctr"/>
            <a:r>
              <a:rPr lang="en-GB" sz="2400" dirty="0">
                <a:latin typeface="Raleway" pitchFamily="2" charset="0"/>
              </a:rPr>
              <a:t>Associate Developer</a:t>
            </a:r>
            <a:endParaRPr lang="en-AT" sz="1600" dirty="0">
              <a:latin typeface="Raleway" pitchFamily="2" charset="0"/>
            </a:endParaRPr>
          </a:p>
        </p:txBody>
      </p:sp>
      <p:sp>
        <p:nvSpPr>
          <p:cNvPr id="12" name="Rechteck: abgerundete Ecken 7">
            <a:extLst>
              <a:ext uri="{FF2B5EF4-FFF2-40B4-BE49-F238E27FC236}">
                <a16:creationId xmlns:a16="http://schemas.microsoft.com/office/drawing/2014/main" id="{DC7A76E7-907D-BC35-037E-2D52F6D0703A}"/>
              </a:ext>
            </a:extLst>
          </p:cNvPr>
          <p:cNvSpPr/>
          <p:nvPr/>
        </p:nvSpPr>
        <p:spPr>
          <a:xfrm>
            <a:off x="4329024" y="1598762"/>
            <a:ext cx="3654726" cy="4157932"/>
          </a:xfrm>
          <a:prstGeom prst="roundRect">
            <a:avLst>
              <a:gd name="adj" fmla="val 0"/>
            </a:avLst>
          </a:prstGeom>
          <a:solidFill>
            <a:srgbClr val="A1D3F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8" name="Rechteck: abgerundete Ecken 8">
            <a:extLst>
              <a:ext uri="{FF2B5EF4-FFF2-40B4-BE49-F238E27FC236}">
                <a16:creationId xmlns:a16="http://schemas.microsoft.com/office/drawing/2014/main" id="{AF14DEA4-7551-CA88-643B-2D9E919872EA}"/>
              </a:ext>
            </a:extLst>
          </p:cNvPr>
          <p:cNvSpPr/>
          <p:nvPr/>
        </p:nvSpPr>
        <p:spPr>
          <a:xfrm>
            <a:off x="4542194" y="1854676"/>
            <a:ext cx="3237012" cy="817347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Raleway" pitchFamily="2" charset="0"/>
              </a:rPr>
              <a:t>Certified LabVIEW</a:t>
            </a:r>
          </a:p>
          <a:p>
            <a:pPr algn="ctr"/>
            <a:r>
              <a:rPr lang="en-GB" sz="2400" dirty="0">
                <a:latin typeface="Raleway" pitchFamily="2" charset="0"/>
              </a:rPr>
              <a:t>Developer</a:t>
            </a:r>
            <a:endParaRPr lang="en-AT" sz="1600" dirty="0">
              <a:latin typeface="Raleway" pitchFamily="2" charset="0"/>
            </a:endParaRPr>
          </a:p>
        </p:txBody>
      </p:sp>
      <p:sp>
        <p:nvSpPr>
          <p:cNvPr id="14" name="Rechteck: abgerundete Ecken 7">
            <a:extLst>
              <a:ext uri="{FF2B5EF4-FFF2-40B4-BE49-F238E27FC236}">
                <a16:creationId xmlns:a16="http://schemas.microsoft.com/office/drawing/2014/main" id="{3C3A575B-362D-EC24-2AF4-B3B75FFA118F}"/>
              </a:ext>
            </a:extLst>
          </p:cNvPr>
          <p:cNvSpPr/>
          <p:nvPr/>
        </p:nvSpPr>
        <p:spPr>
          <a:xfrm>
            <a:off x="8137586" y="1598762"/>
            <a:ext cx="3654726" cy="4157932"/>
          </a:xfrm>
          <a:prstGeom prst="roundRect">
            <a:avLst>
              <a:gd name="adj" fmla="val 0"/>
            </a:avLst>
          </a:prstGeom>
          <a:solidFill>
            <a:srgbClr val="A1D3F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2046B63-965C-698D-7D29-DB5DDCFD9E6C}"/>
              </a:ext>
            </a:extLst>
          </p:cNvPr>
          <p:cNvSpPr/>
          <p:nvPr/>
        </p:nvSpPr>
        <p:spPr>
          <a:xfrm>
            <a:off x="8346443" y="1854676"/>
            <a:ext cx="3237012" cy="817347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Raleway" pitchFamily="2" charset="0"/>
              </a:rPr>
              <a:t>Certified LabVIEW</a:t>
            </a:r>
          </a:p>
          <a:p>
            <a:pPr algn="ctr"/>
            <a:r>
              <a:rPr lang="en-GB" sz="2400" dirty="0">
                <a:latin typeface="Raleway" pitchFamily="2" charset="0"/>
              </a:rPr>
              <a:t>Architect</a:t>
            </a:r>
            <a:endParaRPr lang="en-AT" sz="1600" dirty="0">
              <a:latin typeface="Raleway" pitchFamily="2" charset="0"/>
            </a:endParaRPr>
          </a:p>
        </p:txBody>
      </p:sp>
      <p:sp>
        <p:nvSpPr>
          <p:cNvPr id="15" name="Rechteck: abgerundete Ecken 16">
            <a:extLst>
              <a:ext uri="{FF2B5EF4-FFF2-40B4-BE49-F238E27FC236}">
                <a16:creationId xmlns:a16="http://schemas.microsoft.com/office/drawing/2014/main" id="{540A9122-425E-4404-5711-5A1612A0D43C}"/>
              </a:ext>
            </a:extLst>
          </p:cNvPr>
          <p:cNvSpPr/>
          <p:nvPr/>
        </p:nvSpPr>
        <p:spPr>
          <a:xfrm>
            <a:off x="737941" y="2901957"/>
            <a:ext cx="1397951" cy="709649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Fundamentals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16" name="Rechteck: abgerundete Ecken 17">
            <a:extLst>
              <a:ext uri="{FF2B5EF4-FFF2-40B4-BE49-F238E27FC236}">
                <a16:creationId xmlns:a16="http://schemas.microsoft.com/office/drawing/2014/main" id="{2D9BABC8-8867-1A14-072E-007980091ACD}"/>
              </a:ext>
            </a:extLst>
          </p:cNvPr>
          <p:cNvSpPr/>
          <p:nvPr/>
        </p:nvSpPr>
        <p:spPr>
          <a:xfrm>
            <a:off x="2577002" y="2901957"/>
            <a:ext cx="1397951" cy="701669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Advanced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17" name="Rechteck: abgerundete Ecken 18">
            <a:extLst>
              <a:ext uri="{FF2B5EF4-FFF2-40B4-BE49-F238E27FC236}">
                <a16:creationId xmlns:a16="http://schemas.microsoft.com/office/drawing/2014/main" id="{21020290-ED49-0905-1FC6-0B5B2F8578A0}"/>
              </a:ext>
            </a:extLst>
          </p:cNvPr>
          <p:cNvSpPr/>
          <p:nvPr/>
        </p:nvSpPr>
        <p:spPr>
          <a:xfrm>
            <a:off x="5026062" y="2885612"/>
            <a:ext cx="2158174" cy="712759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Expert 1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18" name="Rechteck: abgerundete Ecken 19">
            <a:extLst>
              <a:ext uri="{FF2B5EF4-FFF2-40B4-BE49-F238E27FC236}">
                <a16:creationId xmlns:a16="http://schemas.microsoft.com/office/drawing/2014/main" id="{DC82B1BF-82BC-A7E4-1EFA-CA8906AF0C0F}"/>
              </a:ext>
            </a:extLst>
          </p:cNvPr>
          <p:cNvSpPr/>
          <p:nvPr/>
        </p:nvSpPr>
        <p:spPr>
          <a:xfrm>
            <a:off x="8892261" y="2893563"/>
            <a:ext cx="2158175" cy="715808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Expert 2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19" name="Rechteck: abgerundete Ecken 20">
            <a:extLst>
              <a:ext uri="{FF2B5EF4-FFF2-40B4-BE49-F238E27FC236}">
                <a16:creationId xmlns:a16="http://schemas.microsoft.com/office/drawing/2014/main" id="{16C74792-B037-2379-CAF0-D98ABC10E3CF}"/>
              </a:ext>
            </a:extLst>
          </p:cNvPr>
          <p:cNvSpPr/>
          <p:nvPr/>
        </p:nvSpPr>
        <p:spPr>
          <a:xfrm>
            <a:off x="5026062" y="3795686"/>
            <a:ext cx="2158174" cy="710132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FPGA Advanced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20" name="Rechteck: abgerundete Ecken 21">
            <a:extLst>
              <a:ext uri="{FF2B5EF4-FFF2-40B4-BE49-F238E27FC236}">
                <a16:creationId xmlns:a16="http://schemas.microsoft.com/office/drawing/2014/main" id="{F06AF8FB-343E-26CF-731F-B0A31AAEEBB8}"/>
              </a:ext>
            </a:extLst>
          </p:cNvPr>
          <p:cNvSpPr/>
          <p:nvPr/>
        </p:nvSpPr>
        <p:spPr>
          <a:xfrm>
            <a:off x="5026062" y="4703133"/>
            <a:ext cx="2158174" cy="710132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RT Advanced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21" name="Rechteck: abgerundete Ecken 22">
            <a:extLst>
              <a:ext uri="{FF2B5EF4-FFF2-40B4-BE49-F238E27FC236}">
                <a16:creationId xmlns:a16="http://schemas.microsoft.com/office/drawing/2014/main" id="{B23EE642-B5DE-2294-65CA-4699CB487F5D}"/>
              </a:ext>
            </a:extLst>
          </p:cNvPr>
          <p:cNvSpPr/>
          <p:nvPr/>
        </p:nvSpPr>
        <p:spPr>
          <a:xfrm>
            <a:off x="8892261" y="3804354"/>
            <a:ext cx="2158175" cy="710133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OOP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22" name="Rechteck: abgerundete Ecken 23">
            <a:extLst>
              <a:ext uri="{FF2B5EF4-FFF2-40B4-BE49-F238E27FC236}">
                <a16:creationId xmlns:a16="http://schemas.microsoft.com/office/drawing/2014/main" id="{5F4BD9AA-8600-8E62-F31D-0ED2FDBE1BDE}"/>
              </a:ext>
            </a:extLst>
          </p:cNvPr>
          <p:cNvSpPr/>
          <p:nvPr/>
        </p:nvSpPr>
        <p:spPr>
          <a:xfrm>
            <a:off x="8892261" y="4709470"/>
            <a:ext cx="2158175" cy="710795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CI/CD (Git)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24" name="Rechteck: abgerundete Ecken 28">
            <a:extLst>
              <a:ext uri="{FF2B5EF4-FFF2-40B4-BE49-F238E27FC236}">
                <a16:creationId xmlns:a16="http://schemas.microsoft.com/office/drawing/2014/main" id="{5E7660EF-7196-0514-ED7F-836307E7EA77}"/>
              </a:ext>
            </a:extLst>
          </p:cNvPr>
          <p:cNvSpPr/>
          <p:nvPr/>
        </p:nvSpPr>
        <p:spPr>
          <a:xfrm>
            <a:off x="1613140" y="3799027"/>
            <a:ext cx="2367365" cy="706791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FPGA Fundamentals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25" name="Rechteck: abgerundete Ecken 29">
            <a:extLst>
              <a:ext uri="{FF2B5EF4-FFF2-40B4-BE49-F238E27FC236}">
                <a16:creationId xmlns:a16="http://schemas.microsoft.com/office/drawing/2014/main" id="{C0913203-761D-B73B-C85C-899E1186B0A0}"/>
              </a:ext>
            </a:extLst>
          </p:cNvPr>
          <p:cNvSpPr/>
          <p:nvPr/>
        </p:nvSpPr>
        <p:spPr>
          <a:xfrm>
            <a:off x="1613140" y="4703133"/>
            <a:ext cx="2367365" cy="710131"/>
          </a:xfrm>
          <a:prstGeom prst="roundRect">
            <a:avLst>
              <a:gd name="adj" fmla="val 0"/>
            </a:avLst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itchFamily="2" charset="0"/>
              </a:rPr>
              <a:t>LabVIEW RT Fundamentals</a:t>
            </a:r>
            <a:endParaRPr lang="en-AT" sz="1200" dirty="0">
              <a:latin typeface="Raleway" pitchFamily="2" charset="0"/>
            </a:endParaRP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0B12FE30-AF22-3994-97D9-0C4B55C56F83}"/>
              </a:ext>
            </a:extLst>
          </p:cNvPr>
          <p:cNvSpPr txBox="1">
            <a:spLocks/>
          </p:cNvSpPr>
          <p:nvPr/>
        </p:nvSpPr>
        <p:spPr>
          <a:xfrm>
            <a:off x="205598" y="6337528"/>
            <a:ext cx="10370387" cy="47458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* den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Schulungsinhalt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“LabVIEW Fundamentals”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findest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du auf der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nächsten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Seite</a:t>
            </a:r>
            <a:endParaRPr lang="en-US" sz="1900" dirty="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C627FF30-48BF-2DF5-AA2A-3B44D3D19EB0}"/>
              </a:ext>
            </a:extLst>
          </p:cNvPr>
          <p:cNvSpPr txBox="1">
            <a:spLocks/>
          </p:cNvSpPr>
          <p:nvPr/>
        </p:nvSpPr>
        <p:spPr>
          <a:xfrm>
            <a:off x="1864596" y="3224973"/>
            <a:ext cx="751454" cy="360718"/>
          </a:xfrm>
          <a:prstGeom prst="rect">
            <a:avLst/>
          </a:prstGeom>
        </p:spPr>
        <p:txBody>
          <a:bodyPr vert="horz" lIns="91435" tIns="45717" rIns="91435" bIns="45717" rtlCol="0">
            <a:normAutofit fontScale="70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>
                <a:solidFill>
                  <a:schemeClr val="bg1"/>
                </a:solidFill>
                <a:latin typeface="Raleway" pitchFamily="2" charset="0"/>
                <a:sym typeface="Wingdings" panose="05000000000000000000" pitchFamily="2" charset="2"/>
              </a:rPr>
              <a:t>*</a:t>
            </a:r>
            <a:endParaRPr lang="en-US" sz="1900" dirty="0">
              <a:solidFill>
                <a:schemeClr val="bg1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9ACD757-7CC3-2663-6B86-0FD6D19EFF32}"/>
              </a:ext>
            </a:extLst>
          </p:cNvPr>
          <p:cNvSpPr/>
          <p:nvPr/>
        </p:nvSpPr>
        <p:spPr>
          <a:xfrm>
            <a:off x="4064421" y="2194560"/>
            <a:ext cx="388309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0E9CD9-171F-B836-EA60-15C3F1A82B3D}"/>
              </a:ext>
            </a:extLst>
          </p:cNvPr>
          <p:cNvSpPr/>
          <p:nvPr/>
        </p:nvSpPr>
        <p:spPr>
          <a:xfrm>
            <a:off x="7883606" y="2194559"/>
            <a:ext cx="388309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47F625-EABC-106A-1953-66619606A007}"/>
              </a:ext>
            </a:extLst>
          </p:cNvPr>
          <p:cNvSpPr/>
          <p:nvPr/>
        </p:nvSpPr>
        <p:spPr>
          <a:xfrm>
            <a:off x="2227742" y="3152075"/>
            <a:ext cx="292822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38DFD1-6113-68E3-FA9A-F3A578A23751}"/>
              </a:ext>
            </a:extLst>
          </p:cNvPr>
          <p:cNvSpPr/>
          <p:nvPr/>
        </p:nvSpPr>
        <p:spPr>
          <a:xfrm>
            <a:off x="4083264" y="3152075"/>
            <a:ext cx="797588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E602721-DAF8-A357-8805-BF7C177273DD}"/>
              </a:ext>
            </a:extLst>
          </p:cNvPr>
          <p:cNvSpPr/>
          <p:nvPr/>
        </p:nvSpPr>
        <p:spPr>
          <a:xfrm>
            <a:off x="4084493" y="4051360"/>
            <a:ext cx="797588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3AEEF07-0A39-AE76-4D61-34FB82D8B2A7}"/>
              </a:ext>
            </a:extLst>
          </p:cNvPr>
          <p:cNvSpPr/>
          <p:nvPr/>
        </p:nvSpPr>
        <p:spPr>
          <a:xfrm>
            <a:off x="4077489" y="4965475"/>
            <a:ext cx="797588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EA3FD6-CBC2-507C-7818-525F4CCF4FB7}"/>
              </a:ext>
            </a:extLst>
          </p:cNvPr>
          <p:cNvSpPr/>
          <p:nvPr/>
        </p:nvSpPr>
        <p:spPr>
          <a:xfrm>
            <a:off x="7401682" y="3144124"/>
            <a:ext cx="1310201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91DFCFF-0E69-921B-CF03-7566D6FD36E7}"/>
              </a:ext>
            </a:extLst>
          </p:cNvPr>
          <p:cNvSpPr/>
          <p:nvPr/>
        </p:nvSpPr>
        <p:spPr>
          <a:xfrm>
            <a:off x="7402911" y="4043409"/>
            <a:ext cx="1310201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6F0B8D-B4E3-5FA3-1F78-6E74E604D109}"/>
              </a:ext>
            </a:extLst>
          </p:cNvPr>
          <p:cNvSpPr/>
          <p:nvPr/>
        </p:nvSpPr>
        <p:spPr>
          <a:xfrm>
            <a:off x="7395907" y="4957524"/>
            <a:ext cx="1310201" cy="198783"/>
          </a:xfrm>
          <a:prstGeom prst="right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B8228635-52DB-FA7E-1EFB-1254AEC937A2}"/>
              </a:ext>
            </a:extLst>
          </p:cNvPr>
          <p:cNvSpPr/>
          <p:nvPr/>
        </p:nvSpPr>
        <p:spPr>
          <a:xfrm rot="5400000">
            <a:off x="777644" y="4434094"/>
            <a:ext cx="1005581" cy="454458"/>
          </a:xfrm>
          <a:prstGeom prst="bentUp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24DF68EF-88D6-EDC0-3041-198A5B481E22}"/>
              </a:ext>
            </a:extLst>
          </p:cNvPr>
          <p:cNvSpPr/>
          <p:nvPr/>
        </p:nvSpPr>
        <p:spPr>
          <a:xfrm rot="5400000">
            <a:off x="1015653" y="3770377"/>
            <a:ext cx="520978" cy="454458"/>
          </a:xfrm>
          <a:prstGeom prst="bentUpArrow">
            <a:avLst/>
          </a:prstGeom>
          <a:solidFill>
            <a:srgbClr val="0F75B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20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8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5F6FA957-BC22-0605-A8C6-CEB3ACCBC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9" y="6121514"/>
            <a:ext cx="2314275" cy="577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0F75BC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Kreiseder IT Services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69C2CCC-EDC5-8E5A-704F-FC1AE7F889B9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9300711" cy="10373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b="1" dirty="0" err="1">
                <a:solidFill>
                  <a:srgbClr val="0F75BC"/>
                </a:solidFill>
                <a:latin typeface="Raleway" pitchFamily="2" charset="0"/>
              </a:rPr>
              <a:t>Verfügbare</a:t>
            </a:r>
            <a:r>
              <a:rPr lang="en-US" b="1" dirty="0">
                <a:solidFill>
                  <a:srgbClr val="0F75BC"/>
                </a:solidFill>
                <a:latin typeface="Raleway" pitchFamily="2" charset="0"/>
              </a:rPr>
              <a:t> </a:t>
            </a:r>
            <a:r>
              <a:rPr lang="en-US" b="1" dirty="0" err="1">
                <a:solidFill>
                  <a:srgbClr val="0F75BC"/>
                </a:solidFill>
                <a:latin typeface="Raleway" pitchFamily="2" charset="0"/>
              </a:rPr>
              <a:t>Schulungen</a:t>
            </a:r>
            <a:endParaRPr lang="en-US" b="1" dirty="0">
              <a:solidFill>
                <a:srgbClr val="0F75BC"/>
              </a:solidFill>
              <a:latin typeface="Raleway" pitchFamily="2" charset="0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23C36FC-B3A3-1F02-37D3-182E04E4B111}"/>
              </a:ext>
            </a:extLst>
          </p:cNvPr>
          <p:cNvSpPr txBox="1">
            <a:spLocks/>
          </p:cNvSpPr>
          <p:nvPr/>
        </p:nvSpPr>
        <p:spPr>
          <a:xfrm>
            <a:off x="205598" y="1346775"/>
            <a:ext cx="10370387" cy="5446774"/>
          </a:xfrm>
          <a:prstGeom prst="rect">
            <a:avLst/>
          </a:prstGeom>
        </p:spPr>
        <p:txBody>
          <a:bodyPr vert="horz" lIns="91435" tIns="45717" rIns="91435" bIns="45717" rtlCol="0">
            <a:normAutofit fontScale="92500" lnSpcReduction="1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Fundamentals (3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Advanced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Expert (3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Vision Fundamentals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TestStand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Fundamentals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Python Fundamentals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Best Practices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Gitlab Workshop (CI/CD) (2 days) 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XNET (CAN/LIN)+DAQmx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DIAdem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Fundamentals (2 days)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LabVIEW Real-Time &amp; FPGA Fundamentals (3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Tage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900" dirty="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>
              <a:buClr>
                <a:sysClr val="window" lastClr="FFFFFF">
                  <a:lumMod val="50000"/>
                </a:sysClr>
              </a:buClr>
              <a:defRPr/>
            </a:pPr>
            <a:endParaRPr lang="en-US" sz="1900" dirty="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900" dirty="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Öffentliche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Schulungs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Termine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: 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  <a:hlinkClick r:id="rId3"/>
              </a:rPr>
              <a:t>https://kreiseder.org/trainings</a:t>
            </a:r>
            <a:endParaRPr lang="en-US" sz="1900" dirty="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342900" indent="-3429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Private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Präsenz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-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oder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Online-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Schulungen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können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auch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angepasste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bzw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. </a:t>
            </a:r>
            <a:b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</a:b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mit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gemischten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Inhalten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durchgeführt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werden</a:t>
            </a:r>
            <a:r>
              <a:rPr lang="en-US" sz="19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Picture 6" descr="A close-up of several spiral notebooks&#10;&#10;Description automatically generated with medium confidence">
            <a:extLst>
              <a:ext uri="{FF2B5EF4-FFF2-40B4-BE49-F238E27FC236}">
                <a16:creationId xmlns:a16="http://schemas.microsoft.com/office/drawing/2014/main" id="{FA09CDB0-B81A-20D9-770B-BE92423C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1346775"/>
            <a:ext cx="4913702" cy="3275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23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67799"/>
            <a:ext cx="3171586" cy="320435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AF94D3-E698-5A68-B659-F2413A31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0" y="653427"/>
            <a:ext cx="3696216" cy="40486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7013C55-7273-E375-C761-43F664156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14" y="705822"/>
            <a:ext cx="3562847" cy="3943900"/>
          </a:xfrm>
          <a:prstGeom prst="rect">
            <a:avLst/>
          </a:prstGeom>
        </p:spPr>
      </p:pic>
      <p:pic>
        <p:nvPicPr>
          <p:cNvPr id="13" name="Grafik 4">
            <a:extLst>
              <a:ext uri="{FF2B5EF4-FFF2-40B4-BE49-F238E27FC236}">
                <a16:creationId xmlns:a16="http://schemas.microsoft.com/office/drawing/2014/main" id="{D3E169CF-635B-EA73-9670-D4E403BB9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8" y="6111090"/>
            <a:ext cx="2314275" cy="57714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5531901-D3A0-F662-4C62-D4EF51CFB18C}"/>
              </a:ext>
            </a:extLst>
          </p:cNvPr>
          <p:cNvSpPr txBox="1"/>
          <p:nvPr/>
        </p:nvSpPr>
        <p:spPr>
          <a:xfrm>
            <a:off x="205598" y="4649722"/>
            <a:ext cx="324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hlinkClick r:id="rId6"/>
              </a:rPr>
              <a:t>https://kreiseder.org/trainings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8205157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Python in LabVIEW (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seit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2018)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Training / Demo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Basic (Python Node in LabVIEW)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Virtual Environments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Datatypes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OOP / API</a:t>
            </a:r>
          </a:p>
          <a:p>
            <a:pPr marL="457200" indent="-457200"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Abschluss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Weiterbildungen</a:t>
            </a:r>
            <a:endParaRPr lang="en-US" sz="36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1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5F6FA957-BC22-0605-A8C6-CEB3ACCBC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86" y="2746284"/>
            <a:ext cx="2392186" cy="596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0F75BC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Kreiseder IT Services / Herzog Engineering</a:t>
            </a: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72F2A954-F262-909F-620B-506FEC5B565A}"/>
              </a:ext>
            </a:extLst>
          </p:cNvPr>
          <p:cNvSpPr txBox="1">
            <a:spLocks/>
          </p:cNvSpPr>
          <p:nvPr/>
        </p:nvSpPr>
        <p:spPr>
          <a:xfrm>
            <a:off x="2360380" y="3480851"/>
            <a:ext cx="8949107" cy="248585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Dipl.-Ing. (FH) Andreas Kreiseder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Certified Professional Instructor / Certified LabVIEW Architect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E-Mail: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  <a:hlinkClick r:id="rId3"/>
              </a:rPr>
              <a:t>office@kreiseder.org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 Tel.: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+43 (0) 660 9181849 Web: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  <a:hlinkClick r:id="rId4"/>
              </a:rPr>
              <a:t>kreiseder.org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 pitchFamily="2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69C2CCC-EDC5-8E5A-704F-FC1AE7F889B9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7830567" cy="59845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b="1" dirty="0">
                <a:solidFill>
                  <a:srgbClr val="0F75BC"/>
                </a:solidFill>
                <a:latin typeface="Raleway" pitchFamily="2" charset="0"/>
              </a:rPr>
              <a:t>Wie </a:t>
            </a:r>
            <a:r>
              <a:rPr lang="en-US" b="1" dirty="0" err="1">
                <a:solidFill>
                  <a:srgbClr val="0F75BC"/>
                </a:solidFill>
                <a:latin typeface="Raleway" pitchFamily="2" charset="0"/>
              </a:rPr>
              <a:t>weiter</a:t>
            </a:r>
            <a:r>
              <a:rPr lang="en-US" b="1" dirty="0">
                <a:solidFill>
                  <a:srgbClr val="0F75BC"/>
                </a:solidFill>
                <a:latin typeface="Raleway" pitchFamily="2" charset="0"/>
              </a:rPr>
              <a:t>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F75BC"/>
              </a:solidFill>
              <a:effectLst/>
              <a:uLnTx/>
              <a:uFillTx/>
              <a:latin typeface="Ralew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4802C-E87D-4DC6-50BA-0C2B618F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34" y="2746283"/>
            <a:ext cx="1827705" cy="1729855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ECC87DF-6A8C-BD8A-F89E-1FBAA9F250BF}"/>
              </a:ext>
            </a:extLst>
          </p:cNvPr>
          <p:cNvSpPr txBox="1">
            <a:spLocks/>
          </p:cNvSpPr>
          <p:nvPr/>
        </p:nvSpPr>
        <p:spPr>
          <a:xfrm>
            <a:off x="205598" y="1276123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ysClr val="window" lastClr="FFFFFF">
                  <a:lumMod val="50000"/>
                </a:sysClr>
              </a:buClr>
              <a:defRPr/>
            </a:pP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Wir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freuen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uns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mit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Dir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zusammenzuarbeiten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!</a:t>
            </a:r>
          </a:p>
          <a:p>
            <a:pPr>
              <a:buClr>
                <a:sysClr val="window" lastClr="FFFFFF">
                  <a:lumMod val="50000"/>
                </a:sysClr>
              </a:buClr>
              <a:defRPr/>
            </a:pP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Solltest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du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zusätzliche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Informationen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benötigen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freuen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wir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uns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auf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Deine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Kontaktaufnahme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>
                <a:sysClr val="window" lastClr="FFFFFF">
                  <a:lumMod val="50000"/>
                </a:sysClr>
              </a:buClr>
              <a:defRPr/>
            </a:pP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Gerne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sind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wir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per Mail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oder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Telefon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 für Dich </a:t>
            </a:r>
            <a:r>
              <a:rPr lang="en-GB" sz="2000" dirty="0" err="1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erreichbar</a:t>
            </a:r>
            <a:r>
              <a:rPr lang="en-GB" sz="2000" dirty="0">
                <a:solidFill>
                  <a:schemeClr val="tx1"/>
                </a:solidFill>
                <a:latin typeface="Raleway" pitchFamily="2" charset="0"/>
                <a:sym typeface="Wingdings" panose="05000000000000000000" pitchFamily="2" charset="2"/>
              </a:rPr>
              <a:t>. </a:t>
            </a:r>
            <a:endParaRPr lang="en-US" sz="2000" dirty="0">
              <a:solidFill>
                <a:schemeClr val="tx1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D563B1-C85B-47ED-13EC-894E3316B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6"/>
          <a:stretch/>
        </p:blipFill>
        <p:spPr bwMode="auto">
          <a:xfrm>
            <a:off x="302433" y="4810087"/>
            <a:ext cx="1827706" cy="17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D40F3392-A49A-AA43-1E6C-87E87C37B4C5}"/>
              </a:ext>
            </a:extLst>
          </p:cNvPr>
          <p:cNvSpPr txBox="1">
            <a:spLocks/>
          </p:cNvSpPr>
          <p:nvPr/>
        </p:nvSpPr>
        <p:spPr>
          <a:xfrm>
            <a:off x="2360380" y="5544224"/>
            <a:ext cx="9716601" cy="248585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Philipp Herzog, BSc in Electrical Engineering (FH) 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Certified LabVIEW Architect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E-Mail: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  <a:hlinkClick r:id="rId7"/>
              </a:rPr>
              <a:t>mail@herzog-engineering.ch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0"/>
              </a:rPr>
              <a:t>Tel.: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+41 (0) 79 5774790 Web: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  <a:hlinkClick r:id="rId8"/>
              </a:rPr>
              <a:t>herzog-engineering.ch</a:t>
            </a: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0CCB15-BEB5-5A2B-C554-B9EB2359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87" y="4804859"/>
            <a:ext cx="4635054" cy="4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Python Node in LabVIEW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seit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2018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75E9FF-EF09-F152-2C46-B6B8E26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2" y="1744584"/>
            <a:ext cx="11593812" cy="383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02426-4E8F-961D-8C45-9FC799F1AF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6250" y="653427"/>
            <a:ext cx="3240024" cy="241834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1976355-5EA5-90AB-E930-9BD1BDED2CE3}"/>
              </a:ext>
            </a:extLst>
          </p:cNvPr>
          <p:cNvSpPr txBox="1"/>
          <p:nvPr/>
        </p:nvSpPr>
        <p:spPr>
          <a:xfrm>
            <a:off x="205598" y="5708051"/>
            <a:ext cx="880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Auszug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Schulungsunterlagen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Kreiseder IT Services 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 Mehr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davon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 am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Schluss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sym typeface="Wingdings" panose="05000000000000000000" pitchFamily="2" charset="2"/>
              </a:rPr>
              <a:t>!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Training / Demo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6797E6-71B5-2358-912B-E685DB8B67AF}"/>
              </a:ext>
            </a:extLst>
          </p:cNvPr>
          <p:cNvSpPr txBox="1"/>
          <p:nvPr/>
        </p:nvSpPr>
        <p:spPr>
          <a:xfrm>
            <a:off x="-7620" y="1817308"/>
            <a:ext cx="1166294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Basic (Python Node in LabVIEW)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Virtual Environments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Datatypes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OOP / API</a:t>
            </a:r>
          </a:p>
        </p:txBody>
      </p:sp>
    </p:spTree>
    <p:extLst>
      <p:ext uri="{BB962C8B-B14F-4D97-AF65-F5344CB8AC3E}">
        <p14:creationId xmlns:p14="http://schemas.microsoft.com/office/powerpoint/2010/main" val="139758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Training / Demo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6797E6-71B5-2358-912B-E685DB8B67AF}"/>
              </a:ext>
            </a:extLst>
          </p:cNvPr>
          <p:cNvSpPr txBox="1"/>
          <p:nvPr/>
        </p:nvSpPr>
        <p:spPr>
          <a:xfrm>
            <a:off x="-7620" y="1817308"/>
            <a:ext cx="1166294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Das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Projekt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mit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den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Sourcen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ist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unter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dem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folgenden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git – Repo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finden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: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https://github.com/herzogengineering/ugm24-labview-python</a:t>
            </a:r>
            <a:endParaRPr lang="en-US" sz="32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1_Basic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88DF94-363F-588E-0612-162FB7C9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26" y="3641990"/>
            <a:ext cx="10240804" cy="25625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C7944A-7162-EB81-8826-42EA97BF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63" y="853593"/>
            <a:ext cx="459169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6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2_venv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4F9E0D9-BF8A-0719-AF62-51573421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00" y="653427"/>
            <a:ext cx="5115639" cy="12670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24BABB-4022-E9AB-6000-B21F597E76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72" y="2991393"/>
            <a:ext cx="829743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9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_datatypes -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boolean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72230E-307D-EB26-DA41-3AED285E06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1743" y="2927574"/>
            <a:ext cx="465837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LabVIEW User Group Meeting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_datatypes - cluster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668022-52C6-1C22-EA26-3852622F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0607" y="2527583"/>
            <a:ext cx="474411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DAEB5404864DB2C73F9CD3A142CE" ma:contentTypeVersion="4" ma:contentTypeDescription="Create a new document." ma:contentTypeScope="" ma:versionID="179324f0f0cf6e6d135cc9ccba6743c1">
  <xsd:schema xmlns:xsd="http://www.w3.org/2001/XMLSchema" xmlns:xs="http://www.w3.org/2001/XMLSchema" xmlns:p="http://schemas.microsoft.com/office/2006/metadata/properties" xmlns:ns2="e25982a7-6d99-4324-802c-2f14f0219191" targetNamespace="http://schemas.microsoft.com/office/2006/metadata/properties" ma:root="true" ma:fieldsID="908f1db520322823435c475051e1cf21" ns2:_="">
    <xsd:import namespace="e25982a7-6d99-4324-802c-2f14f0219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982a7-6d99-4324-802c-2f14f0219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46DBF-9044-4963-87EE-89523F376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982a7-6d99-4324-802c-2f14f0219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4DF43F-F49E-463C-9948-0C450BFD90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Breitbild</PresentationFormat>
  <Paragraphs>113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Aptos</vt:lpstr>
      <vt:lpstr>Arial</vt:lpstr>
      <vt:lpstr>Arial Nova Light</vt:lpstr>
      <vt:lpstr>Calibri</vt:lpstr>
      <vt:lpstr>Calibri Light</vt:lpstr>
      <vt:lpstr>Raleway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Kreiseder</dc:creator>
  <cp:lastModifiedBy>Philipp Herzog</cp:lastModifiedBy>
  <cp:revision>16</cp:revision>
  <dcterms:created xsi:type="dcterms:W3CDTF">2023-06-03T06:52:12Z</dcterms:created>
  <dcterms:modified xsi:type="dcterms:W3CDTF">2024-03-27T12:34:14Z</dcterms:modified>
</cp:coreProperties>
</file>