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4" r:id="rId4"/>
    <p:sldId id="265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8" d="100"/>
          <a:sy n="98" d="100"/>
        </p:scale>
        <p:origin x="96" y="6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C5D2E-65F5-4303-86C0-B971B40E5C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A8B3F2-CF4E-43E3-B243-F1739223CB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69502B-4EE2-4AE9-8B36-AD996DFA7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E4B7F-6679-4AEB-A650-76BC1D23961F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E91F77-06C0-4658-A256-933BC7375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84F45D-FACB-467D-8E1E-80B1BF274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F9F2E-D915-41CE-85E9-2A9EF3FF5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990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907F9-6920-48C6-9678-A81DD46A9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DFFFA5-D770-4999-8D19-6F4FCE77BC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C4B130-2A0B-4202-9ADA-9A1CCD757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E4B7F-6679-4AEB-A650-76BC1D23961F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9BACF0-3C24-4F65-9D8D-3DF181A07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A67FF5-7692-4404-936B-703F39266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F9F2E-D915-41CE-85E9-2A9EF3FF5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523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96F5A1-4A95-4D30-8EE0-D88B2AEA9D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DD6F8C-026D-4DF0-89D3-271B0F996D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683D52-FC2D-4621-BBFB-E0892656C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E4B7F-6679-4AEB-A650-76BC1D23961F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1963F2-84E5-402F-82C8-DF1807D0D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EC7ECD-6765-4B96-AC1A-1060FC6FA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F9F2E-D915-41CE-85E9-2A9EF3FF5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890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C2965-2525-4952-9E8F-A417029B3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0695E2-E4B8-47E7-8B06-92A5D7F64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801D2B-8D03-4796-95A2-7C2108A54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E4B7F-6679-4AEB-A650-76BC1D23961F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AC5D6B-FC78-4520-B0D6-86704BE2A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E4E83A-A219-4EFC-8C9E-6E3433A28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F9F2E-D915-41CE-85E9-2A9EF3FF5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277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3D794-6D8D-43C7-B98B-92F536831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C55B5C-08A6-416D-B0A7-7A7569BFC3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CF4769-A5D1-4CD8-820C-1CCC6D9B8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E4B7F-6679-4AEB-A650-76BC1D23961F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F82E73-F12F-4926-A192-56596604E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59D1FA-15C8-4A18-BCE3-F01B4606D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F9F2E-D915-41CE-85E9-2A9EF3FF5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323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A5C95-1D8F-4A61-9084-21888FEA3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AE2EF-E308-47FC-8240-4B2E2EB840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5F40BB-45AE-4D78-9EBD-CA4BE3BDD5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152E3E-CEC4-42E3-893A-6FDB730F1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E4B7F-6679-4AEB-A650-76BC1D23961F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246D65-DD08-4BA5-B61F-F2FEE0135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AB8783-8AA0-4FA8-A74B-CEF4AF68B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F9F2E-D915-41CE-85E9-2A9EF3FF5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556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096F8-A9D8-45F7-B11E-CC66A15A4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9A83F0-2372-4B2B-AF8F-DCF01D1BA6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3830E4-832D-466A-A73C-92EA138F1B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D58BFE-E5A9-4DF5-B53E-08AC29F0CE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578BE9-0EDE-4AD4-A06D-5A7D97227A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049BB6-4BAB-4FD1-BF79-CC1E6C4EC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E4B7F-6679-4AEB-A650-76BC1D23961F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DF93B6-B85A-4C6D-BB21-73A2C2D25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68134A-1445-4614-842D-38370C65E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F9F2E-D915-41CE-85E9-2A9EF3FF5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832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04DB6-B0BE-4E8C-ADE5-2EDA1AC3F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A34F39-C2C8-4BE9-A9DB-173B6FF57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E4B7F-6679-4AEB-A650-76BC1D23961F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E9FFF-65D0-46FA-9CF9-95980EFDF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90A665-A8F3-42EC-A60A-3397CBCC3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F9F2E-D915-41CE-85E9-2A9EF3FF5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778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850783-C46B-4083-B3F5-DFA5251F2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E4B7F-6679-4AEB-A650-76BC1D23961F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978A52-EAA2-4CAB-B18C-D9D625443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2FA8A3-2338-4278-A682-16F91B2FA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F9F2E-D915-41CE-85E9-2A9EF3FF5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847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39AC9-9B9F-46F3-BF4B-738FEA03E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28D14-8FE2-43C7-9593-F0873BF07E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7DAF6C-C26A-435F-8E48-AC837AB97B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AC2A34-763C-4138-9A12-CED8EF1D5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E4B7F-6679-4AEB-A650-76BC1D23961F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D6D72D-6C0C-4A84-B075-E84B7A10A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66DE5C-4B14-4C54-831D-2535EA1FA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F9F2E-D915-41CE-85E9-2A9EF3FF5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464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0379B-713B-413D-94B3-F7F676805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5DABFF-EDA2-4C8F-8511-57ADFB1F34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B6E448-F94E-4112-A000-BE0BE5B7B0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733038-7C2A-4BA8-9994-9E4198BFC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E4B7F-6679-4AEB-A650-76BC1D23961F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D4298E-E707-4794-858B-4E20418B5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A8F1FF-49BE-4636-85B1-5C17129B7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F9F2E-D915-41CE-85E9-2A9EF3FF5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970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D9675E-3309-442E-8568-F9A895867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74365F-2A1F-415B-9740-113920FCF4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D4491A-053B-4646-A8C6-FF5467F99E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6E4B7F-6679-4AEB-A650-76BC1D23961F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9E7019-E440-4EFA-BE56-022FF0D3A7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22C03-1DC2-4F4E-9540-4E0B952ED6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3F9F2E-D915-41CE-85E9-2A9EF3FF5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4302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kaggle.com/spscientist/students-performance-in-exams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CFB29-4CD8-4E70-82B8-9FE5CE7E4B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Data Visualization Presentation</a:t>
            </a:r>
            <a:br>
              <a:rPr lang="en-US" sz="4000" b="1" dirty="0"/>
            </a:br>
            <a:br>
              <a:rPr lang="en-US" sz="4000" b="1" dirty="0"/>
            </a:br>
            <a:endParaRPr lang="en-US" sz="40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7CB22B-D545-48DB-A3DF-50B96558DF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Hesam Sadri</a:t>
            </a:r>
          </a:p>
          <a:p>
            <a:endParaRPr lang="en-US" dirty="0"/>
          </a:p>
          <a:p>
            <a:r>
              <a:rPr lang="en-US" dirty="0"/>
              <a:t>May 2021</a:t>
            </a:r>
          </a:p>
        </p:txBody>
      </p:sp>
    </p:spTree>
    <p:extLst>
      <p:ext uri="{BB962C8B-B14F-4D97-AF65-F5344CB8AC3E}">
        <p14:creationId xmlns:p14="http://schemas.microsoft.com/office/powerpoint/2010/main" val="71480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142150D-A09E-4FB5-8B09-8259E90E7243}"/>
              </a:ext>
            </a:extLst>
          </p:cNvPr>
          <p:cNvSpPr txBox="1"/>
          <p:nvPr/>
        </p:nvSpPr>
        <p:spPr>
          <a:xfrm>
            <a:off x="1118681" y="427383"/>
            <a:ext cx="974478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this visualization project, I used the dataset of student's performance on the exam. You can find the data here:</a:t>
            </a:r>
          </a:p>
          <a:p>
            <a:r>
              <a:rPr lang="en-US" dirty="0">
                <a:hlinkClick r:id="rId2"/>
              </a:rPr>
              <a:t>https://www.kaggle.com/spscientist/students-performance-in-exams</a:t>
            </a:r>
            <a:endParaRPr lang="en-US" dirty="0"/>
          </a:p>
          <a:p>
            <a:endParaRPr lang="en-US" dirty="0"/>
          </a:p>
          <a:p>
            <a:r>
              <a:rPr lang="en-US" dirty="0"/>
              <a:t>The dataset has 1000 samples(students) and it has 8 variables, which are:</a:t>
            </a:r>
          </a:p>
          <a:p>
            <a:r>
              <a:rPr lang="en-US" dirty="0"/>
              <a:t>Gender, Race, Parents Education Levels, </a:t>
            </a:r>
            <a:r>
              <a:rPr lang="en-US" dirty="0" err="1"/>
              <a:t>Prep_Course</a:t>
            </a:r>
            <a:r>
              <a:rPr lang="en-US" dirty="0"/>
              <a:t>, Math Score, Writing Score, Reading Score.</a:t>
            </a:r>
          </a:p>
          <a:p>
            <a:r>
              <a:rPr lang="en-US" dirty="0"/>
              <a:t>I also add the average score to this dataset which is the average score of all three scores.</a:t>
            </a:r>
          </a:p>
          <a:p>
            <a:r>
              <a:rPr lang="en-US" dirty="0"/>
              <a:t>My Goal is to find some informative relation between these variables and use what I learned in this course to visualize these relationships in the best possible way.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54C6F1-3038-4FFC-9785-8F1B4A3263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0436" y="2938480"/>
            <a:ext cx="9306570" cy="3695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60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 override="childStyle">
                                        <p:cTn id="6" dur="11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normal"/>
                                          </p:val>
                                        </p:tav>
                                        <p:tav tm="50000">
                                          <p:val>
                                            <p:strVal val="bold"/>
                                          </p:val>
                                        </p:tav>
                                        <p:tav tm="60000">
                                          <p:val>
                                            <p:strVal val="normal"/>
                                          </p:val>
                                        </p:tav>
                                        <p:tav tm="100000">
                                          <p:val>
                                            <p:strVal val="normal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 descr="Chart, line chart&#10;&#10;Description automatically generated">
            <a:extLst>
              <a:ext uri="{FF2B5EF4-FFF2-40B4-BE49-F238E27FC236}">
                <a16:creationId xmlns:a16="http://schemas.microsoft.com/office/drawing/2014/main" id="{1AFB4480-8381-4AE5-A3C1-58DB2E14D4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6569" y="794970"/>
            <a:ext cx="5029902" cy="5268060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A4E6F974-F828-4212-967D-3D7F2F5DFDDD}"/>
              </a:ext>
            </a:extLst>
          </p:cNvPr>
          <p:cNvSpPr/>
          <p:nvPr/>
        </p:nvSpPr>
        <p:spPr>
          <a:xfrm>
            <a:off x="8826531" y="5065490"/>
            <a:ext cx="258417" cy="616226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272C96B-7C51-455B-AEAE-494504349445}"/>
              </a:ext>
            </a:extLst>
          </p:cNvPr>
          <p:cNvSpPr/>
          <p:nvPr/>
        </p:nvSpPr>
        <p:spPr>
          <a:xfrm>
            <a:off x="9204836" y="5060674"/>
            <a:ext cx="258417" cy="616226"/>
          </a:xfrm>
          <a:prstGeom prst="rect">
            <a:avLst/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5" name="Picture 34" descr="Chart, box and whisker chart&#10;&#10;Description automatically generated">
            <a:extLst>
              <a:ext uri="{FF2B5EF4-FFF2-40B4-BE49-F238E27FC236}">
                <a16:creationId xmlns:a16="http://schemas.microsoft.com/office/drawing/2014/main" id="{53175645-C8EB-40ED-BA24-8A0D402A60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6782" y="1135720"/>
            <a:ext cx="6329476" cy="502708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A3CC463-F933-4AC4-86E1-5AC14B0C3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025D2DB-A12A-44DB-B00E-F4D622329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331" y="480060"/>
            <a:ext cx="4180332" cy="2788074"/>
          </a:xfrm>
          <a:prstGeom prst="rect">
            <a:avLst/>
          </a:prstGeom>
          <a:solidFill>
            <a:srgbClr val="FFFFFF"/>
          </a:solidFill>
          <a:ln w="19050">
            <a:solidFill>
              <a:srgbClr val="00C4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E7E7877-F64E-4EEA-B778-138031EFF8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331" y="3603670"/>
            <a:ext cx="4180332" cy="2788074"/>
          </a:xfrm>
          <a:prstGeom prst="rect">
            <a:avLst/>
          </a:prstGeom>
          <a:solidFill>
            <a:srgbClr val="FFFFFF"/>
          </a:solidFill>
          <a:ln w="19050">
            <a:solidFill>
              <a:srgbClr val="00C4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DD6C4F3-70FD-4F13-919C-702EE4886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0596" y="487090"/>
            <a:ext cx="6741849" cy="5897880"/>
          </a:xfrm>
          <a:prstGeom prst="rect">
            <a:avLst/>
          </a:prstGeom>
          <a:solidFill>
            <a:srgbClr val="FFFF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 descr="Chart, line chart&#10;&#10;Description automatically generated">
            <a:extLst>
              <a:ext uri="{FF2B5EF4-FFF2-40B4-BE49-F238E27FC236}">
                <a16:creationId xmlns:a16="http://schemas.microsoft.com/office/drawing/2014/main" id="{6A765A2E-B3E6-4E01-8B32-50456E4BB7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903" y="3766178"/>
            <a:ext cx="3210791" cy="239563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</p:pic>
      <p:pic>
        <p:nvPicPr>
          <p:cNvPr id="40" name="Picture 39" descr="Chart, line chart&#10;&#10;Description automatically generated">
            <a:extLst>
              <a:ext uri="{FF2B5EF4-FFF2-40B4-BE49-F238E27FC236}">
                <a16:creationId xmlns:a16="http://schemas.microsoft.com/office/drawing/2014/main" id="{4997FEC9-A094-4068-9C7C-BCE396B985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902" y="537621"/>
            <a:ext cx="3210791" cy="2672952"/>
          </a:xfrm>
          <a:prstGeom prst="rect">
            <a:avLst/>
          </a:prstGeom>
        </p:spPr>
      </p:pic>
      <p:pic>
        <p:nvPicPr>
          <p:cNvPr id="37" name="Picture 36" descr="Chart, line chart&#10;&#10;Description automatically generated">
            <a:extLst>
              <a:ext uri="{FF2B5EF4-FFF2-40B4-BE49-F238E27FC236}">
                <a16:creationId xmlns:a16="http://schemas.microsoft.com/office/drawing/2014/main" id="{73D2200F-3BEA-4959-8395-D58427D54D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1102" y="750471"/>
            <a:ext cx="6375156" cy="541133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3043CEB-993B-418E-8AAB-16FBB055B946}"/>
              </a:ext>
            </a:extLst>
          </p:cNvPr>
          <p:cNvSpPr/>
          <p:nvPr/>
        </p:nvSpPr>
        <p:spPr>
          <a:xfrm>
            <a:off x="8815255" y="4972857"/>
            <a:ext cx="258417" cy="616226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33053E3-E2F2-49BA-86FB-C3E31A9CD360}"/>
              </a:ext>
            </a:extLst>
          </p:cNvPr>
          <p:cNvSpPr/>
          <p:nvPr/>
        </p:nvSpPr>
        <p:spPr>
          <a:xfrm>
            <a:off x="9327677" y="4966441"/>
            <a:ext cx="258417" cy="616226"/>
          </a:xfrm>
          <a:prstGeom prst="rect">
            <a:avLst/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Picture 16" descr="Chart, line chart&#10;&#10;Description automatically generated">
            <a:extLst>
              <a:ext uri="{FF2B5EF4-FFF2-40B4-BE49-F238E27FC236}">
                <a16:creationId xmlns:a16="http://schemas.microsoft.com/office/drawing/2014/main" id="{862E06E4-837D-4066-9376-D2515B76BA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1101" y="749472"/>
            <a:ext cx="6483451" cy="535805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70AB4317-A9E8-4C16-8953-17AEF7943B87}"/>
              </a:ext>
            </a:extLst>
          </p:cNvPr>
          <p:cNvSpPr/>
          <p:nvPr/>
        </p:nvSpPr>
        <p:spPr>
          <a:xfrm>
            <a:off x="9048716" y="5011763"/>
            <a:ext cx="258417" cy="616226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CD09311-5269-44D8-932D-834507FC2A27}"/>
              </a:ext>
            </a:extLst>
          </p:cNvPr>
          <p:cNvSpPr/>
          <p:nvPr/>
        </p:nvSpPr>
        <p:spPr>
          <a:xfrm>
            <a:off x="9473599" y="5015078"/>
            <a:ext cx="258417" cy="616226"/>
          </a:xfrm>
          <a:prstGeom prst="rect">
            <a:avLst/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 descr="Chart, box and whisker chart&#10;&#10;Description automatically generated">
            <a:extLst>
              <a:ext uri="{FF2B5EF4-FFF2-40B4-BE49-F238E27FC236}">
                <a16:creationId xmlns:a16="http://schemas.microsoft.com/office/drawing/2014/main" id="{7CCEB5F3-5543-4D00-9D0A-9D202BB1BD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6780" y="748472"/>
            <a:ext cx="6329475" cy="526806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3B76CE1-1559-4212-A015-CE5B1960C918}"/>
              </a:ext>
            </a:extLst>
          </p:cNvPr>
          <p:cNvSpPr txBox="1"/>
          <p:nvPr/>
        </p:nvSpPr>
        <p:spPr>
          <a:xfrm>
            <a:off x="461331" y="48348"/>
            <a:ext cx="11261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95000"/>
                  </a:schemeClr>
                </a:solidFill>
              </a:rPr>
              <a:t>Economic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/>
              <a:t>Status</a:t>
            </a:r>
          </a:p>
        </p:txBody>
      </p:sp>
    </p:spTree>
    <p:extLst>
      <p:ext uri="{BB962C8B-B14F-4D97-AF65-F5344CB8AC3E}">
        <p14:creationId xmlns:p14="http://schemas.microsoft.com/office/powerpoint/2010/main" val="1207338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6" grpId="0" animBg="1"/>
      <p:bldP spid="16" grpId="1" animBg="1"/>
      <p:bldP spid="18" grpId="0" animBg="1"/>
      <p:bldP spid="18" grpId="1" animBg="1"/>
      <p:bldP spid="19" grpId="0" animBg="1"/>
      <p:bldP spid="19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ctangle 98">
            <a:extLst>
              <a:ext uri="{FF2B5EF4-FFF2-40B4-BE49-F238E27FC236}">
                <a16:creationId xmlns:a16="http://schemas.microsoft.com/office/drawing/2014/main" id="{0959F59E-86AC-4677-BFB0-9CD55AB1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997ED08E-7CE7-4539-8E16-6A356378B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7090"/>
            <a:ext cx="7324526" cy="5897880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E4F5E8AB-6F64-4FA2-BF9D-A8F2812E0E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3163" y="799843"/>
            <a:ext cx="5319209" cy="5571066"/>
          </a:xfrm>
          <a:prstGeom prst="rect">
            <a:avLst/>
          </a:prstGeom>
        </p:spPr>
      </p:pic>
      <p:sp>
        <p:nvSpPr>
          <p:cNvPr id="103" name="Rectangle 102">
            <a:extLst>
              <a:ext uri="{FF2B5EF4-FFF2-40B4-BE49-F238E27FC236}">
                <a16:creationId xmlns:a16="http://schemas.microsoft.com/office/drawing/2014/main" id="{39F96DC1-4B54-4B36-B945-425E4C04A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69003" y="487090"/>
            <a:ext cx="3745983" cy="1856232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22BDAEF1-82ED-4B45-88AC-8B74335ED3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4903" y="649139"/>
            <a:ext cx="1462869" cy="1532134"/>
          </a:xfrm>
          <a:prstGeom prst="rect">
            <a:avLst/>
          </a:prstGeom>
        </p:spPr>
      </p:pic>
      <p:sp>
        <p:nvSpPr>
          <p:cNvPr id="105" name="Rectangle 104">
            <a:extLst>
              <a:ext uri="{FF2B5EF4-FFF2-40B4-BE49-F238E27FC236}">
                <a16:creationId xmlns:a16="http://schemas.microsoft.com/office/drawing/2014/main" id="{A4F450A1-0760-4C39-82E4-515AA4FC9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69003" y="2511639"/>
            <a:ext cx="3745983" cy="1856232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Chart, scatter chart&#10;&#10;Description automatically generated">
            <a:extLst>
              <a:ext uri="{FF2B5EF4-FFF2-40B4-BE49-F238E27FC236}">
                <a16:creationId xmlns:a16="http://schemas.microsoft.com/office/drawing/2014/main" id="{245B312D-6DAE-4E53-8575-D2E9F9C0BB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910" y="2672506"/>
            <a:ext cx="1462869" cy="1532134"/>
          </a:xfrm>
          <a:prstGeom prst="rect">
            <a:avLst/>
          </a:prstGeom>
        </p:spPr>
      </p:pic>
      <p:sp>
        <p:nvSpPr>
          <p:cNvPr id="107" name="Rectangle 106">
            <a:extLst>
              <a:ext uri="{FF2B5EF4-FFF2-40B4-BE49-F238E27FC236}">
                <a16:creationId xmlns:a16="http://schemas.microsoft.com/office/drawing/2014/main" id="{0185CD32-2E94-4663-81AE-CC54E44AC2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69003" y="4528738"/>
            <a:ext cx="3745983" cy="1856232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Chart, scatter chart&#10;&#10;Description automatically generated">
            <a:extLst>
              <a:ext uri="{FF2B5EF4-FFF2-40B4-BE49-F238E27FC236}">
                <a16:creationId xmlns:a16="http://schemas.microsoft.com/office/drawing/2014/main" id="{9D81EA18-642E-428F-8D7B-38B8AD08833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910" y="4689429"/>
            <a:ext cx="1462869" cy="1532134"/>
          </a:xfrm>
          <a:prstGeom prst="rect">
            <a:avLst/>
          </a:prstGeom>
        </p:spPr>
      </p:pic>
      <p:pic>
        <p:nvPicPr>
          <p:cNvPr id="74" name="Picture 73" descr="Chart, line chart&#10;&#10;Description automatically generated">
            <a:extLst>
              <a:ext uri="{FF2B5EF4-FFF2-40B4-BE49-F238E27FC236}">
                <a16:creationId xmlns:a16="http://schemas.microsoft.com/office/drawing/2014/main" id="{EED7F75C-E64A-4BCD-993C-CD78992922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112" y="923105"/>
            <a:ext cx="5570326" cy="5025850"/>
          </a:xfrm>
          <a:prstGeom prst="rect">
            <a:avLst/>
          </a:prstGeom>
        </p:spPr>
      </p:pic>
      <p:pic>
        <p:nvPicPr>
          <p:cNvPr id="83" name="Picture 82" descr="Chart, scatter chart&#10;&#10;Description automatically generated">
            <a:extLst>
              <a:ext uri="{FF2B5EF4-FFF2-40B4-BE49-F238E27FC236}">
                <a16:creationId xmlns:a16="http://schemas.microsoft.com/office/drawing/2014/main" id="{BEF60946-AB1A-4C6C-A331-D3A4A3E910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112" y="1005370"/>
            <a:ext cx="5659430" cy="5043386"/>
          </a:xfrm>
          <a:prstGeom prst="rect">
            <a:avLst/>
          </a:prstGeom>
        </p:spPr>
      </p:pic>
      <p:pic>
        <p:nvPicPr>
          <p:cNvPr id="85" name="Picture 84" descr="Chart, scatter chart&#10;&#10;Description automatically generated">
            <a:extLst>
              <a:ext uri="{FF2B5EF4-FFF2-40B4-BE49-F238E27FC236}">
                <a16:creationId xmlns:a16="http://schemas.microsoft.com/office/drawing/2014/main" id="{EF4C3886-064C-4E01-B0B2-A7D594DE295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5009" y="604656"/>
            <a:ext cx="5775298" cy="5648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049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478</TotalTime>
  <Words>133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Data Visualization Presentation 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Visualization Presentation  </dc:title>
  <dc:creator>Sadri, Hesam (Student)</dc:creator>
  <cp:lastModifiedBy>Sadri, Hesam (Student)</cp:lastModifiedBy>
  <cp:revision>31</cp:revision>
  <dcterms:created xsi:type="dcterms:W3CDTF">2021-05-03T20:08:01Z</dcterms:created>
  <dcterms:modified xsi:type="dcterms:W3CDTF">2021-05-19T18:15:58Z</dcterms:modified>
</cp:coreProperties>
</file>