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1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7CA522-7208-4BA7-ABE7-82DCAE47C974}" type="datetimeFigureOut">
              <a:rPr lang="en-US" smtClean="0"/>
              <a:t>2/8/2025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DE82DE-3923-42B8-9A51-8D838C7EC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939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F01C5-9EE4-4CAE-889E-B21D13EEBD64}" type="datetime1">
              <a:rPr lang="en-US" smtClean="0"/>
              <a:t>2/8/2025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Sami Mumivand Fard – Wheater Condition – Spring 1404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r>
              <a:rPr lang="en-US" sz="900" dirty="0"/>
              <a:t>17</a:t>
            </a:r>
            <a:r>
              <a:rPr lang="fa-IR" dirty="0"/>
              <a:t>/</a:t>
            </a:r>
            <a:fld id="{DDABD35A-209A-45EB-8CF0-03331C62672A}" type="slidenum">
              <a:rPr lang="en-US" smtClean="0"/>
              <a:pPr rtl="1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887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593F5-56F6-4E2F-81C8-C275183E9B72}" type="datetime1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Sami Mumivand Fard – Wheater Condition – Spring 1404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D35A-209A-45EB-8CF0-03331C626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74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E0734-BEE8-4F5F-821E-51E52477822D}" type="datetime1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Sami Mumivand Fard – Wheater Condition – Spring 1404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D35A-209A-45EB-8CF0-03331C626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3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B0135-93B6-4C5D-9B5F-D92E299971E6}" type="datetime1">
              <a:rPr lang="en-US" smtClean="0"/>
              <a:t>2/8/2025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Sami Mumivand Fard – Wheater Condition – Spring 1404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r>
              <a:rPr lang="en-US" sz="900" dirty="0"/>
              <a:t>17</a:t>
            </a:r>
            <a:r>
              <a:rPr lang="fa-IR" dirty="0"/>
              <a:t>/</a:t>
            </a:r>
            <a:fld id="{DDABD35A-209A-45EB-8CF0-03331C62672A}" type="slidenum">
              <a:rPr lang="en-US" smtClean="0"/>
              <a:pPr rtl="1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75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2EE24-4196-43C9-90D6-042A3783C343}" type="datetime1">
              <a:rPr lang="en-US" smtClean="0"/>
              <a:t>2/8/2025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Sami Mumivand Fard – Wheater Condition – Spring 1404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r>
              <a:rPr lang="en-US" sz="900" dirty="0"/>
              <a:t>17</a:t>
            </a:r>
            <a:r>
              <a:rPr lang="fa-IR" dirty="0"/>
              <a:t>/</a:t>
            </a:r>
            <a:fld id="{DDABD35A-209A-45EB-8CF0-03331C62672A}" type="slidenum">
              <a:rPr lang="en-US" smtClean="0"/>
              <a:pPr rtl="1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2039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7AC6F-2B3A-49C4-BB26-D401861B3DA9}" type="datetime1">
              <a:rPr lang="en-US" smtClean="0"/>
              <a:t>2/8/2025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Sami Mumivand Fard – Wheater Condition – Spring 1404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r>
              <a:rPr lang="en-US" sz="900" dirty="0"/>
              <a:t>17</a:t>
            </a:r>
            <a:r>
              <a:rPr lang="fa-IR" dirty="0"/>
              <a:t>/</a:t>
            </a:r>
            <a:fld id="{DDABD35A-209A-45EB-8CF0-03331C62672A}" type="slidenum">
              <a:rPr lang="en-US" smtClean="0"/>
              <a:pPr rtl="1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314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05BE5-0AF9-4F2E-A71B-EBDD85E68AD0}" type="datetime1">
              <a:rPr lang="en-US" smtClean="0"/>
              <a:t>2/8/2025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Sami Mumivand Fard – Wheater Condition – Spring 1404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D35A-209A-45EB-8CF0-03331C62672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5" name="Picture 14" descr="A black and white symbol with arrows&#10;&#10;AI-generated content may be incorrect.">
            <a:extLst>
              <a:ext uri="{FF2B5EF4-FFF2-40B4-BE49-F238E27FC236}">
                <a16:creationId xmlns:a16="http://schemas.microsoft.com/office/drawing/2014/main" id="{54B1C4BF-9C52-DA5D-9C9B-FDB12B8E4E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21" y="190626"/>
            <a:ext cx="770626" cy="77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9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B8DA-E24E-456A-B092-703F08D01EA0}" type="datetime1">
              <a:rPr lang="en-US" smtClean="0"/>
              <a:t>2/8/2025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Sami Mumivand Fard – Wheater Condition – Spring 1404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D35A-209A-45EB-8CF0-03331C626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01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B5E4B-B79E-4643-A3B2-04A79605386A}" type="datetime1">
              <a:rPr lang="en-US" smtClean="0"/>
              <a:t>2/8/2025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Sami Mumivand Fard – Wheater Condition – Spring 1404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D35A-209A-45EB-8CF0-03331C6267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78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E9BF7-8F02-4221-B0CE-EE70A3CF18AB}" type="datetime1">
              <a:rPr lang="en-US" smtClean="0"/>
              <a:t>2/8/2025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Sami Mumivand Fard – Wheater Condition – Spring 1404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r>
              <a:rPr lang="en-US" sz="900" dirty="0"/>
              <a:t>17</a:t>
            </a:r>
            <a:r>
              <a:rPr lang="fa-IR" dirty="0"/>
              <a:t>/</a:t>
            </a:r>
            <a:fld id="{DDABD35A-209A-45EB-8CF0-03331C62672A}" type="slidenum">
              <a:rPr lang="en-US" smtClean="0"/>
              <a:pPr rtl="1"/>
              <a:t>‹#›</a:t>
            </a:fld>
            <a:endParaRPr lang="en-US" dirty="0"/>
          </a:p>
        </p:txBody>
      </p:sp>
      <p:pic>
        <p:nvPicPr>
          <p:cNvPr id="7" name="Picture 6" descr="A black and white symbol with arrows&#10;&#10;AI-generated content may be incorrect.">
            <a:extLst>
              <a:ext uri="{FF2B5EF4-FFF2-40B4-BE49-F238E27FC236}">
                <a16:creationId xmlns:a16="http://schemas.microsoft.com/office/drawing/2014/main" id="{E38B5AA7-8A1D-AEB1-C949-366568653C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" y="46410"/>
            <a:ext cx="1010129" cy="101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440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1FC0EE28-03C4-4E2B-A956-9946606A64E4}" type="datetime1">
              <a:rPr lang="en-US" smtClean="0"/>
              <a:t>2/8/2025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2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Sami Mumivand Fard – Wheater Condition – Spring 1404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ABD35A-209A-45EB-8CF0-03331C62672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black and white symbol with arrows&#10;&#10;AI-generated content may be incorrect.">
            <a:extLst>
              <a:ext uri="{FF2B5EF4-FFF2-40B4-BE49-F238E27FC236}">
                <a16:creationId xmlns:a16="http://schemas.microsoft.com/office/drawing/2014/main" id="{277B0393-B2E2-DA0C-2C1B-E52F8C3DD3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" y="46410"/>
            <a:ext cx="1010129" cy="101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399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79DACBC0-5327-4F1E-B344-6EEF812D7983}" type="datetime1">
              <a:rPr lang="en-US" smtClean="0"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 dirty="0"/>
              <a:t>Sami Mumivand Fard – Wheater Condition – Spring 1404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36208"/>
            <a:ext cx="814242" cy="347472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DABD35A-209A-45EB-8CF0-03331C62672A}" type="slidenum">
              <a:rPr lang="en-US" smtClean="0"/>
              <a:pPr/>
              <a:t>‹#›</a:t>
            </a:fld>
            <a:r>
              <a:rPr lang="fa-IR" dirty="0"/>
              <a:t>30/</a:t>
            </a:r>
            <a:endParaRPr lang="en-US" dirty="0"/>
          </a:p>
        </p:txBody>
      </p:sp>
      <p:pic>
        <p:nvPicPr>
          <p:cNvPr id="8" name="Picture 7" descr="A black and white symbol with arrows&#10;&#10;AI-generated content may be incorrect.">
            <a:extLst>
              <a:ext uri="{FF2B5EF4-FFF2-40B4-BE49-F238E27FC236}">
                <a16:creationId xmlns:a16="http://schemas.microsoft.com/office/drawing/2014/main" id="{F512FE41-E87E-95BF-D8C7-3F73AB5D7AEE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6" y="46410"/>
            <a:ext cx="1010129" cy="1014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288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B Titr" panose="00000700000000000000" pitchFamily="2" charset="-78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B Nazanin" panose="00000400000000000000" pitchFamily="2" charset="-78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B Nazanin" panose="00000400000000000000" pitchFamily="2" charset="-78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B Nazanin" panose="00000400000000000000" pitchFamily="2" charset="-78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B Nazanin" panose="00000400000000000000" pitchFamily="2" charset="-78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B Nazanin" panose="00000400000000000000" pitchFamily="2" charset="-78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kababoketab.ir/blog/weather-in-english/" TargetMode="External"/><Relationship Id="rId2" Type="http://schemas.openxmlformats.org/officeDocument/2006/relationships/hyperlink" Target="https://chat.deepseek.com/a/chat/s/b0542bb1-51ec-4c5f-a62f-16044c8d211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ranslate.google.co.uk/details?sl=fa&amp;tl=en&amp;op=translate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325FD-7544-A53A-FF48-5800EC6892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Weather condition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7B5B62-0B43-16CB-D346-13C153C083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Sami Mumivand Fard</a:t>
            </a:r>
          </a:p>
          <a:p>
            <a:r>
              <a:rPr lang="en-US" dirty="0"/>
              <a:t>Mr. </a:t>
            </a:r>
            <a:r>
              <a:rPr lang="en-US" dirty="0" err="1"/>
              <a:t>Aghaei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BB2024-4CFF-6DB9-7949-9C9B2A57D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 Mumivand Fard – Wheater Condition – Spring 1404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3D43C-CCFC-34E6-E84B-5233C8915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r>
              <a:rPr lang="en-US" sz="900"/>
              <a:t>17</a:t>
            </a:r>
            <a:r>
              <a:rPr lang="fa-IR"/>
              <a:t>/</a:t>
            </a:r>
            <a:fld id="{DDABD35A-209A-45EB-8CF0-03331C62672A}" type="slidenum">
              <a:rPr lang="en-US" smtClean="0"/>
              <a:pPr rtl="1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970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AAF9B-E7A6-975D-2184-09F21C383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A4705-2FB2-12A9-4E79-AFFC45E3A3B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BA46D-27AF-FADF-5B84-80B60EE78E3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ˈ</a:t>
            </a:r>
            <a:r>
              <a:rPr lang="en-US" dirty="0" err="1"/>
              <a:t>windē</a:t>
            </a:r>
            <a:endParaRPr lang="en-US" dirty="0"/>
          </a:p>
          <a:p>
            <a:r>
              <a:rPr lang="fa-IR" dirty="0"/>
              <a:t>وزش باد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FE58A-3D2C-759F-4DF4-1E5E53C9C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 Mumivand Fard – Wheater Condition – Spring 1404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DFAB12-E516-9044-0878-788E97F65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r>
              <a:rPr lang="en-US" sz="900"/>
              <a:t>17</a:t>
            </a:r>
            <a:r>
              <a:rPr lang="fa-IR"/>
              <a:t>/</a:t>
            </a:r>
            <a:fld id="{DDABD35A-209A-45EB-8CF0-03331C62672A}" type="slidenum">
              <a:rPr lang="en-US" smtClean="0"/>
              <a:pPr rtl="1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063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D9AF2-EC71-B4C9-BB3D-AABF4759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Stormy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AE3B-7A2C-26A7-8535-1CACB899DA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72062-EDD7-6757-2DF2-D959317284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ˈ</a:t>
            </a:r>
            <a:r>
              <a:rPr lang="en-US" dirty="0" err="1"/>
              <a:t>stôrmē</a:t>
            </a:r>
            <a:endParaRPr lang="en-US" dirty="0"/>
          </a:p>
          <a:p>
            <a:r>
              <a:rPr lang="ar-SA" dirty="0"/>
              <a:t>طوفانی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EB70D-F851-1D8F-FDA7-E133B7B4B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 Mumivand Fard – Wheater Condition – Spring 1404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493C71-2376-FCA8-F396-37AA130A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r>
              <a:rPr lang="en-US" sz="900"/>
              <a:t>17</a:t>
            </a:r>
            <a:r>
              <a:rPr lang="fa-IR"/>
              <a:t>/</a:t>
            </a:r>
            <a:fld id="{DDABD35A-209A-45EB-8CF0-03331C62672A}" type="slidenum">
              <a:rPr lang="en-US" smtClean="0"/>
              <a:pPr rtl="1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90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77ABD-A562-28E4-4AC1-7C207EFC6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and Calm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202A2-3648-B747-E028-B51E6BC198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B24312-A3B6-FAE4-1236-7230F762AC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Klir</a:t>
            </a:r>
            <a:r>
              <a:rPr lang="en-US" dirty="0"/>
              <a:t> an(d) </a:t>
            </a:r>
            <a:r>
              <a:rPr lang="en-US" dirty="0" err="1"/>
              <a:t>kä</a:t>
            </a:r>
            <a:r>
              <a:rPr lang="en-US" dirty="0"/>
              <a:t>(l)m</a:t>
            </a:r>
          </a:p>
          <a:p>
            <a:r>
              <a:rPr lang="ar-SA" dirty="0"/>
              <a:t>صاف و آرام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79799-5FE9-1761-5ECB-4B66B005A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 Mumivand Fard – Wheater Condition – Spring 1404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E4824-B821-42B7-C2C3-391685FBA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r>
              <a:rPr lang="en-US" sz="900"/>
              <a:t>17</a:t>
            </a:r>
            <a:r>
              <a:rPr lang="fa-IR"/>
              <a:t>/</a:t>
            </a:r>
            <a:fld id="{DDABD35A-209A-45EB-8CF0-03331C62672A}" type="slidenum">
              <a:rPr lang="en-US" smtClean="0"/>
              <a:pPr rtl="1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331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176DC-8E48-FDDD-E1B7-FAE775299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47429-4A41-1F99-1908-E6E5DE3B5D3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DBA8A-8115-B51F-087A-E67CCB3666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ˈ(h)</a:t>
            </a:r>
            <a:r>
              <a:rPr lang="en-US" dirty="0" err="1"/>
              <a:t>yo͞oməd</a:t>
            </a:r>
            <a:endParaRPr lang="en-US" dirty="0"/>
          </a:p>
          <a:p>
            <a:r>
              <a:rPr lang="fa-IR" dirty="0"/>
              <a:t>شرجی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BFFFE-C85A-ABB6-948F-1F47F107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 Mumivand Fard – Wheater Condition – Spring 1404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471C2D-F5CC-3CCC-3640-1120B5071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r>
              <a:rPr lang="en-US" sz="900"/>
              <a:t>17</a:t>
            </a:r>
            <a:r>
              <a:rPr lang="fa-IR"/>
              <a:t>/</a:t>
            </a:r>
            <a:fld id="{DDABD35A-209A-45EB-8CF0-03331C62672A}" type="slidenum">
              <a:rPr lang="en-US" smtClean="0"/>
              <a:pPr rtl="1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46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AFE23-92B1-E045-8F15-86F42D9DA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B7B87-7C77-2102-E5F1-76333F03B39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F322FC-A2D0-4B54-FD61-9F37325CB3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Drī</a:t>
            </a:r>
            <a:endParaRPr lang="en-US" dirty="0"/>
          </a:p>
          <a:p>
            <a:r>
              <a:rPr lang="ar-SA" dirty="0"/>
              <a:t>خشک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B1CE-5128-9464-8E84-51BACA24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 Mumivand Fard – Wheater Condition – Spring 1404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3A8B5-52E9-3186-3111-D05D54F8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r>
              <a:rPr lang="en-US" sz="900"/>
              <a:t>17</a:t>
            </a:r>
            <a:r>
              <a:rPr lang="fa-IR"/>
              <a:t>/</a:t>
            </a:r>
            <a:fld id="{DDABD35A-209A-45EB-8CF0-03331C62672A}" type="slidenum">
              <a:rPr lang="en-US" smtClean="0"/>
              <a:pPr rtl="1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654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4D6AA-1761-F23C-1B28-9CFB6E01B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706CB-B92F-4FE0-5962-34DE3AB092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E3698-3150-EF2A-737E-536E8F97D75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ˈ</a:t>
            </a:r>
            <a:r>
              <a:rPr lang="en-US" dirty="0" err="1"/>
              <a:t>frēziNG</a:t>
            </a:r>
            <a:endParaRPr lang="en-US" dirty="0"/>
          </a:p>
          <a:p>
            <a:r>
              <a:rPr lang="ar-SA" dirty="0"/>
              <a:t>سرد و یخبندان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FA1B8-16C2-73A2-6D5D-526198374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 Mumivand Fard – Wheater Condition – Spring 1404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FADB8-CC4F-DE5A-230B-7277A30D2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r>
              <a:rPr lang="en-US" sz="900"/>
              <a:t>17</a:t>
            </a:r>
            <a:r>
              <a:rPr lang="fa-IR"/>
              <a:t>/</a:t>
            </a:r>
            <a:fld id="{DDABD35A-209A-45EB-8CF0-03331C62672A}" type="slidenum">
              <a:rPr lang="en-US" smtClean="0"/>
              <a:pPr rtl="1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8521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2C7AF-0FA7-DEDC-52D0-10FAFB36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68F53-BB83-160E-D6FF-36A5E27FCC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9D05C7-E32F-FE91-2FB2-7D6BC94FE3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Hät</a:t>
            </a:r>
            <a:endParaRPr lang="fa-IR" dirty="0"/>
          </a:p>
          <a:p>
            <a:r>
              <a:rPr lang="ar-SA" dirty="0"/>
              <a:t>گرم و داغ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D261E-CB87-F39D-BDFF-2DF005D42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 Mumivand Fard – Wheater Condition – Spring 1404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8F05F-869F-A88B-E25D-16C12CDB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r>
              <a:rPr lang="en-US" sz="900"/>
              <a:t>17</a:t>
            </a:r>
            <a:r>
              <a:rPr lang="fa-IR"/>
              <a:t>/</a:t>
            </a:r>
            <a:fld id="{DDABD35A-209A-45EB-8CF0-03331C62672A}" type="slidenum">
              <a:rPr lang="en-US" smtClean="0"/>
              <a:pPr rtl="1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898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206EF-ACE2-8E76-A5F1-A092A6490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Changeable Weather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CF056-1713-5620-CD10-9135D76C61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6EEE5-FAD1-BADF-297A-29E2BCD098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ˈ</a:t>
            </a:r>
            <a:r>
              <a:rPr lang="en-US" dirty="0" err="1"/>
              <a:t>CHānjəbəl</a:t>
            </a:r>
            <a:r>
              <a:rPr lang="fa-IR" dirty="0"/>
              <a:t>   </a:t>
            </a:r>
            <a:r>
              <a:rPr lang="en-US" dirty="0"/>
              <a:t>ˈ</a:t>
            </a:r>
            <a:r>
              <a:rPr lang="en-US" dirty="0" err="1"/>
              <a:t>weT͟Hər</a:t>
            </a:r>
            <a:endParaRPr lang="fa-IR" dirty="0"/>
          </a:p>
          <a:p>
            <a:r>
              <a:rPr lang="ar-SA" dirty="0"/>
              <a:t>آب و هوای متغیر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FA68B-9F45-0561-EA0C-0141955F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Sami Mumivand Fard – Wheater Condition – Spring 1404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6F7E8-FC08-3398-4D0D-340FBFAED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r>
              <a:rPr lang="en-US" sz="900"/>
              <a:t>17</a:t>
            </a:r>
            <a:r>
              <a:rPr lang="fa-IR"/>
              <a:t>/</a:t>
            </a:r>
            <a:fld id="{DDABD35A-209A-45EB-8CF0-03331C62672A}" type="slidenum">
              <a:rPr lang="en-US" smtClean="0"/>
              <a:pPr rtl="1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985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B2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F00BF-37BA-5BD3-4815-8FE0E7CC1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BBF2B-4141-F145-BBA1-9E68D8384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DeepSeek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fa-IR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آب و هوا و انواع آن</a:t>
            </a:r>
            <a:endParaRPr lang="fa-IR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Translate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4C52F-1F0B-2694-6036-69722BAC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 Mumivand Fard – Wheater Condition – Spring 1404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264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7933B-6711-A80C-DC17-736A52EFFD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  <a:br>
              <a:rPr lang="en-US" dirty="0"/>
            </a:br>
            <a:r>
              <a:rPr lang="en-US" sz="1600" dirty="0"/>
              <a:t>question?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29569C-5129-30C8-7F11-5C8FAB5A03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6D53A-4BB4-E1A7-D799-E489E23B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 Mumivand Fard – Wheater Condition – Spring 1404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5942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FF9A-489A-1DEC-D70A-9F9BBB7EE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9093C-F0A6-6BCF-323F-ABB395206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Sunny</a:t>
            </a:r>
          </a:p>
          <a:p>
            <a:r>
              <a:rPr lang="en-US" dirty="0"/>
              <a:t>Cloudy</a:t>
            </a:r>
          </a:p>
          <a:p>
            <a:r>
              <a:rPr lang="en-US" dirty="0"/>
              <a:t>Rainy</a:t>
            </a:r>
          </a:p>
          <a:p>
            <a:r>
              <a:rPr lang="en-US" dirty="0"/>
              <a:t>Thunderstorm</a:t>
            </a:r>
          </a:p>
          <a:p>
            <a:r>
              <a:rPr lang="en-US" dirty="0"/>
              <a:t>Snowy</a:t>
            </a:r>
          </a:p>
          <a:p>
            <a:r>
              <a:rPr lang="en-US" dirty="0"/>
              <a:t>Hail</a:t>
            </a:r>
          </a:p>
          <a:p>
            <a:r>
              <a:rPr lang="en-US" dirty="0"/>
              <a:t>Foggy</a:t>
            </a:r>
          </a:p>
          <a:p>
            <a:r>
              <a:rPr lang="en-US" dirty="0"/>
              <a:t>Windy</a:t>
            </a:r>
          </a:p>
          <a:p>
            <a:r>
              <a:rPr lang="en-US" dirty="0"/>
              <a:t>Stormy</a:t>
            </a:r>
          </a:p>
          <a:p>
            <a:r>
              <a:rPr lang="en-US" dirty="0"/>
              <a:t>Clear &amp; Calm</a:t>
            </a:r>
          </a:p>
          <a:p>
            <a:r>
              <a:rPr lang="en-US" dirty="0"/>
              <a:t>Humid</a:t>
            </a:r>
          </a:p>
          <a:p>
            <a:r>
              <a:rPr lang="en-US" dirty="0"/>
              <a:t>Dry</a:t>
            </a:r>
          </a:p>
          <a:p>
            <a:r>
              <a:rPr lang="en-US" dirty="0"/>
              <a:t>Freezing</a:t>
            </a:r>
          </a:p>
          <a:p>
            <a:r>
              <a:rPr lang="en-US" dirty="0"/>
              <a:t>Hot</a:t>
            </a:r>
          </a:p>
          <a:p>
            <a:r>
              <a:rPr lang="en-US" dirty="0"/>
              <a:t>Changeable weather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ABBF3-9508-EA66-B9D7-D7A8ACF2E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728C4E-96A3-8DFD-3C8E-6E3F037F7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 Mumivand Fard – Wheater Condition – Spring 1404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31E5F-B65D-CB85-AEEB-64F4CFFE7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r>
              <a:rPr lang="en-US" sz="900"/>
              <a:t>17</a:t>
            </a:r>
            <a:r>
              <a:rPr lang="fa-IR"/>
              <a:t>/</a:t>
            </a:r>
            <a:fld id="{DDABD35A-209A-45EB-8CF0-03331C62672A}" type="slidenum">
              <a:rPr lang="en-US" smtClean="0"/>
              <a:pPr rtl="1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714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452CC-4F4A-986C-A953-2F2C0F5EB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sunny</a:t>
            </a:r>
          </a:p>
        </p:txBody>
      </p:sp>
      <p:pic>
        <p:nvPicPr>
          <p:cNvPr id="8" name="Content Placeholder 7" descr="A bright sun in the sky&#10;&#10;AI-generated content may be incorrect.">
            <a:extLst>
              <a:ext uri="{FF2B5EF4-FFF2-40B4-BE49-F238E27FC236}">
                <a16:creationId xmlns:a16="http://schemas.microsoft.com/office/drawing/2014/main" id="{F486B4DF-B19F-BC9C-EBB4-017BA88057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2987923"/>
            <a:ext cx="4271963" cy="240297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A46F9-BB13-2841-BE32-49B8EFB960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US" dirty="0"/>
              <a:t>ˈ</a:t>
            </a:r>
            <a:r>
              <a:rPr lang="en-US" dirty="0" err="1"/>
              <a:t>sənē</a:t>
            </a:r>
            <a:endParaRPr lang="en-US" dirty="0"/>
          </a:p>
          <a:p>
            <a:r>
              <a:rPr lang="ar-SA" dirty="0"/>
              <a:t>آفتابی</a:t>
            </a:r>
            <a:endParaRPr lang="en-US" dirty="0"/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47CE2-D570-5C5D-6332-3299B5E0D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 Mumivand Fard – Wheater Condition – Spring 1404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010359F-6A21-3CF7-9A59-A4CB4CDD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r>
              <a:rPr lang="en-US" sz="900"/>
              <a:t>17</a:t>
            </a:r>
            <a:r>
              <a:rPr lang="fa-IR"/>
              <a:t>/</a:t>
            </a:r>
            <a:fld id="{DDABD35A-209A-45EB-8CF0-03331C62672A}" type="slidenum">
              <a:rPr lang="en-US" smtClean="0"/>
              <a:pPr rtl="1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029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AB1F3-147C-37B2-5E35-A8BC73D8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cloudy</a:t>
            </a:r>
          </a:p>
        </p:txBody>
      </p:sp>
      <p:pic>
        <p:nvPicPr>
          <p:cNvPr id="8" name="Content Placeholder 7" descr="A dark clouds over a lake&#10;&#10;AI-generated content may be incorrect.">
            <a:extLst>
              <a:ext uri="{FF2B5EF4-FFF2-40B4-BE49-F238E27FC236}">
                <a16:creationId xmlns:a16="http://schemas.microsoft.com/office/drawing/2014/main" id="{BBBBEB57-E701-58E4-A5F4-4BB77577B40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150" y="2764713"/>
            <a:ext cx="4271963" cy="2849399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18FD86-D140-E5CF-E668-BE3DF3E8D53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ˈ</a:t>
            </a:r>
            <a:r>
              <a:rPr lang="en-US" dirty="0" err="1"/>
              <a:t>kloudē</a:t>
            </a:r>
            <a:endParaRPr lang="en-US" dirty="0"/>
          </a:p>
          <a:p>
            <a:r>
              <a:rPr lang="ar-SA" dirty="0"/>
              <a:t>ابری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3BC7AC-FAE7-2D22-4F15-9F9A15853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 Mumivand Fard – Wheater Condition – Spring 1404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AFB6BE3-DCCC-2B57-DCF5-917A223D5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r>
              <a:rPr lang="en-US" sz="900"/>
              <a:t>17</a:t>
            </a:r>
            <a:r>
              <a:rPr lang="fa-IR"/>
              <a:t>/</a:t>
            </a:r>
            <a:fld id="{DDABD35A-209A-45EB-8CF0-03331C62672A}" type="slidenum">
              <a:rPr lang="en-US" smtClean="0"/>
              <a:pPr rtl="1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057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8051A-F5FE-7D28-6CCF-319FCFC16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AA071-F63D-30CB-2BFF-C064DFC7862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76CFD-2311-1031-7A14-A942D69ADC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ˈ</a:t>
            </a:r>
            <a:r>
              <a:rPr lang="en-US" dirty="0" err="1"/>
              <a:t>reɪni</a:t>
            </a:r>
            <a:endParaRPr lang="en-US" dirty="0"/>
          </a:p>
          <a:p>
            <a:r>
              <a:rPr lang="ar-SA" dirty="0"/>
              <a:t>بارانی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3558D-D718-02D3-9646-EC4EB78B2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 Mumivand Fard – Wheater Condition – Spring 1404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B8A156-D8ED-97C8-6FE1-569A4B537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r>
              <a:rPr lang="en-US" sz="900"/>
              <a:t>17</a:t>
            </a:r>
            <a:r>
              <a:rPr lang="fa-IR"/>
              <a:t>/</a:t>
            </a:r>
            <a:fld id="{DDABD35A-209A-45EB-8CF0-03331C62672A}" type="slidenum">
              <a:rPr lang="en-US" smtClean="0"/>
              <a:pPr rtl="1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482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F623A-1D7A-1758-FA1D-7F0D1764E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Thunderstorm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25830-0936-8BDE-4D50-E03F9D8E7F9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7D505-EF29-3519-B7C4-0571B5DF99D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ˈ</a:t>
            </a:r>
            <a:r>
              <a:rPr lang="en-US" dirty="0" err="1"/>
              <a:t>THəndərˌstorm</a:t>
            </a:r>
            <a:endParaRPr lang="en-US" dirty="0"/>
          </a:p>
          <a:p>
            <a:r>
              <a:rPr lang="ar-SA" dirty="0"/>
              <a:t>رعد و برق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41AE8-2D03-6738-2BBF-69D409C3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Sami Mumivand Fard – Wheater Condition – Spring 1404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6AE35-0DCC-DC36-D958-944C23BB8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r>
              <a:rPr lang="en-US" sz="900"/>
              <a:t>17</a:t>
            </a:r>
            <a:r>
              <a:rPr lang="fa-IR"/>
              <a:t>/</a:t>
            </a:r>
            <a:fld id="{DDABD35A-209A-45EB-8CF0-03331C62672A}" type="slidenum">
              <a:rPr lang="en-US" smtClean="0"/>
              <a:pPr rtl="1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535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DBB53-44F0-0AE7-A573-DAA651351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Snowy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3C7B2-EE14-13D3-005E-38DF6EC41A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3F853-8AA6-8133-FB97-1965A404FE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ˈ</a:t>
            </a:r>
            <a:r>
              <a:rPr lang="en-US" dirty="0" err="1"/>
              <a:t>snəʊi</a:t>
            </a:r>
            <a:endParaRPr lang="en-US" dirty="0"/>
          </a:p>
          <a:p>
            <a:r>
              <a:rPr lang="ar-SA" dirty="0"/>
              <a:t>برفی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73640-925F-92FD-3269-7A120B25B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Sami Mumivand Fard – Wheater Condition – Spring 1404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25A44-B031-48DB-0FE5-D98C9460D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r>
              <a:rPr lang="en-US" sz="900"/>
              <a:t>17</a:t>
            </a:r>
            <a:r>
              <a:rPr lang="fa-IR"/>
              <a:t>/</a:t>
            </a:r>
            <a:fld id="{DDABD35A-209A-45EB-8CF0-03331C62672A}" type="slidenum">
              <a:rPr lang="en-US" smtClean="0"/>
              <a:pPr rtl="1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8554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B3A8C-C293-DB7B-5C3C-C4C4015E2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58FC4-98EB-4F67-86E3-FFC58A314E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A0489-8032-8E3E-D093-75A8AE305E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err="1"/>
              <a:t>Hāl</a:t>
            </a:r>
            <a:endParaRPr lang="en-US" dirty="0"/>
          </a:p>
          <a:p>
            <a:r>
              <a:rPr lang="ar-SA" dirty="0"/>
              <a:t>تگرگ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FD9E3-A115-6D43-4007-18ED7763C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 Mumivand Fard – Wheater Condition – Spring 1404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9D568E-CF35-4E20-5A96-F8FBFF10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r>
              <a:rPr lang="en-US" sz="900"/>
              <a:t>17</a:t>
            </a:r>
            <a:r>
              <a:rPr lang="fa-IR"/>
              <a:t>/</a:t>
            </a:r>
            <a:fld id="{DDABD35A-209A-45EB-8CF0-03331C62672A}" type="slidenum">
              <a:rPr lang="en-US" smtClean="0"/>
              <a:pPr rtl="1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199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1F63B-E9F8-DBDF-EB19-8CAA58610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Foggy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C8AEE-0160-B52C-17D2-6BA93152A9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7D627-8BA5-359A-5114-A374C93B82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ˈ</a:t>
            </a:r>
            <a:r>
              <a:rPr lang="en-US" dirty="0" err="1"/>
              <a:t>fôɡē</a:t>
            </a:r>
            <a:endParaRPr lang="en-US" dirty="0"/>
          </a:p>
          <a:p>
            <a:r>
              <a:rPr lang="ar-SA" dirty="0"/>
              <a:t>مه آلود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A6871-8595-B9CB-CEF9-4BF231A5B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Sami Mumivand Fard – Wheater Condition – Spring 1404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E1F10F-341E-3C54-67C8-1468EA48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r>
              <a:rPr lang="en-US" sz="900"/>
              <a:t>17</a:t>
            </a:r>
            <a:r>
              <a:rPr lang="fa-IR"/>
              <a:t>/</a:t>
            </a:r>
            <a:fld id="{DDABD35A-209A-45EB-8CF0-03331C62672A}" type="slidenum">
              <a:rPr lang="en-US" smtClean="0"/>
              <a:pPr rtl="1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20535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536</TotalTime>
  <Words>357</Words>
  <Application>Microsoft Office PowerPoint</Application>
  <PresentationFormat>Widescreen</PresentationFormat>
  <Paragraphs>106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Arial</vt:lpstr>
      <vt:lpstr>Gill Sans MT</vt:lpstr>
      <vt:lpstr>Wingdings</vt:lpstr>
      <vt:lpstr>Parcel</vt:lpstr>
      <vt:lpstr>Weather condition</vt:lpstr>
      <vt:lpstr>contents</vt:lpstr>
      <vt:lpstr>sunny</vt:lpstr>
      <vt:lpstr>cloudy</vt:lpstr>
      <vt:lpstr>Rainy</vt:lpstr>
      <vt:lpstr>Thunderstorm</vt:lpstr>
      <vt:lpstr>Snowy</vt:lpstr>
      <vt:lpstr>Hail</vt:lpstr>
      <vt:lpstr>Foggy</vt:lpstr>
      <vt:lpstr>Windy</vt:lpstr>
      <vt:lpstr>Stormy</vt:lpstr>
      <vt:lpstr>Clear and Calm</vt:lpstr>
      <vt:lpstr>Humid</vt:lpstr>
      <vt:lpstr>Dry</vt:lpstr>
      <vt:lpstr>Freezing</vt:lpstr>
      <vt:lpstr>Hot</vt:lpstr>
      <vt:lpstr>Changeable Weather</vt:lpstr>
      <vt:lpstr>References</vt:lpstr>
      <vt:lpstr>End 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Hesam Mumivand</dc:creator>
  <cp:lastModifiedBy>Hesam Mumivand</cp:lastModifiedBy>
  <cp:revision>50</cp:revision>
  <dcterms:created xsi:type="dcterms:W3CDTF">2025-01-09T16:51:03Z</dcterms:created>
  <dcterms:modified xsi:type="dcterms:W3CDTF">2025-02-08T19:00:05Z</dcterms:modified>
</cp:coreProperties>
</file>