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4"/>
    <p:sldMasterId id="2147483660" r:id="rId5"/>
    <p:sldMasterId id="2147483670" r:id="rId6"/>
    <p:sldMasterId id="2147483680" r:id="rId7"/>
    <p:sldMasterId id="2147483690" r:id="rId8"/>
    <p:sldMasterId id="2147483700" r:id="rId9"/>
  </p:sldMasterIdLst>
  <p:notesMasterIdLst>
    <p:notesMasterId r:id="rId28"/>
  </p:notesMasterIdLst>
  <p:sldIdLst>
    <p:sldId id="256" r:id="rId10"/>
    <p:sldId id="258" r:id="rId11"/>
    <p:sldId id="277" r:id="rId12"/>
    <p:sldId id="278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3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sam Tajbakhsh" initials="HT" lastIdx="1" clrIdx="0">
    <p:extLst>
      <p:ext uri="{19B8F6BF-5375-455C-9EA6-DF929625EA0E}">
        <p15:presenceInfo xmlns:p15="http://schemas.microsoft.com/office/powerpoint/2012/main" userId="S::hs762129@dal.ca::3a52ca8b-3fef-438d-8452-276c136531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8557"/>
    <a:srgbClr val="FE5442"/>
    <a:srgbClr val="8C1E28"/>
    <a:srgbClr val="BE7F0E"/>
    <a:srgbClr val="EE0701"/>
    <a:srgbClr val="834949"/>
    <a:srgbClr val="00339A"/>
    <a:srgbClr val="C08C0C"/>
    <a:srgbClr val="6F006F"/>
    <a:srgbClr val="009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 autoAdjust="0"/>
    <p:restoredTop sz="77846" autoAdjust="0"/>
  </p:normalViewPr>
  <p:slideViewPr>
    <p:cSldViewPr snapToGrid="0">
      <p:cViewPr varScale="1">
        <p:scale>
          <a:sx n="97" d="100"/>
          <a:sy n="97" d="100"/>
        </p:scale>
        <p:origin x="95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15D3-E66A-43BE-8903-BCE7F6D62105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AC1F-81FA-4850-9A17-C2426522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5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AC1F-81FA-4850-9A17-C24265222C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6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34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5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14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27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61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53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74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Courier New" panose="02070309020205020404" pitchFamily="49" charset="0"/>
              <a:buChar char="o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8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63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2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35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7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6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25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1" name="Rectangle 40"/>
          <p:cNvSpPr/>
          <p:nvPr userDrawn="1"/>
        </p:nvSpPr>
        <p:spPr>
          <a:xfrm>
            <a:off x="0" y="5709731"/>
            <a:ext cx="12192000" cy="91440"/>
          </a:xfrm>
          <a:prstGeom prst="rect">
            <a:avLst/>
          </a:prstGeom>
          <a:gradFill flip="none" rotWithShape="1">
            <a:gsLst>
              <a:gs pos="25000">
                <a:schemeClr val="bg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0" name="Rectangle 39"/>
          <p:cNvSpPr/>
          <p:nvPr userDrawn="1"/>
        </p:nvSpPr>
        <p:spPr>
          <a:xfrm>
            <a:off x="0" y="480060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748-2007-7E4E-BE6E-DA5E3EB5812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AutoShape 26"/>
          <p:cNvSpPr>
            <a:spLocks noChangeAspect="1" noChangeArrowheads="1" noTextEdit="1"/>
          </p:cNvSpPr>
          <p:nvPr userDrawn="1"/>
        </p:nvSpPr>
        <p:spPr bwMode="auto">
          <a:xfrm>
            <a:off x="8511267" y="-651156"/>
            <a:ext cx="4135191" cy="48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6" name="Slide Number Placeholder 46"/>
          <p:cNvSpPr txBox="1">
            <a:spLocks/>
          </p:cNvSpPr>
          <p:nvPr userDrawn="1"/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BA2BBE-D6E6-4BE2-A029-E4C4FCB9ADED}" type="slidenum">
              <a:rPr lang="en-US" sz="1051" smtClean="0"/>
              <a:pPr/>
              <a:t>‹#›</a:t>
            </a:fld>
            <a:endParaRPr lang="en-US" sz="1051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0" y="4728811"/>
            <a:ext cx="12192000" cy="91440"/>
          </a:xfrm>
          <a:prstGeom prst="rect">
            <a:avLst/>
          </a:prstGeom>
          <a:gradFill flip="none" rotWithShape="1">
            <a:gsLst>
              <a:gs pos="25000">
                <a:schemeClr val="bg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grpSp>
        <p:nvGrpSpPr>
          <p:cNvPr id="42" name="Group 35"/>
          <p:cNvGrpSpPr>
            <a:grpSpLocks noChangeAspect="1"/>
          </p:cNvGrpSpPr>
          <p:nvPr userDrawn="1"/>
        </p:nvGrpSpPr>
        <p:grpSpPr bwMode="auto">
          <a:xfrm>
            <a:off x="1384301" y="4976813"/>
            <a:ext cx="2200275" cy="538162"/>
            <a:chOff x="654" y="3135"/>
            <a:chExt cx="1386" cy="339"/>
          </a:xfrm>
        </p:grpSpPr>
        <p:sp>
          <p:nvSpPr>
            <p:cNvPr id="44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31"/>
          <p:cNvGrpSpPr>
            <a:grpSpLocks noChangeAspect="1"/>
          </p:cNvGrpSpPr>
          <p:nvPr userDrawn="1"/>
        </p:nvGrpSpPr>
        <p:grpSpPr bwMode="auto">
          <a:xfrm>
            <a:off x="8648007" y="-650875"/>
            <a:ext cx="4133850" cy="4821238"/>
            <a:chOff x="3490" y="-410"/>
            <a:chExt cx="2604" cy="3037"/>
          </a:xfrm>
        </p:grpSpPr>
        <p:sp>
          <p:nvSpPr>
            <p:cNvPr id="66" name="AutoShape 30"/>
            <p:cNvSpPr>
              <a:spLocks noChangeAspect="1" noChangeArrowheads="1" noTextEdit="1"/>
            </p:cNvSpPr>
            <p:nvPr userDrawn="1"/>
          </p:nvSpPr>
          <p:spPr bwMode="auto">
            <a:xfrm>
              <a:off x="3490" y="-410"/>
              <a:ext cx="2604" cy="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2"/>
            <p:cNvSpPr>
              <a:spLocks noEditPoints="1"/>
            </p:cNvSpPr>
            <p:nvPr userDrawn="1"/>
          </p:nvSpPr>
          <p:spPr bwMode="auto">
            <a:xfrm>
              <a:off x="3490" y="-410"/>
              <a:ext cx="2604" cy="3037"/>
            </a:xfrm>
            <a:custGeom>
              <a:avLst/>
              <a:gdLst>
                <a:gd name="T0" fmla="*/ 0 w 553"/>
                <a:gd name="T1" fmla="*/ 52 h 645"/>
                <a:gd name="T2" fmla="*/ 553 w 553"/>
                <a:gd name="T3" fmla="*/ 52 h 645"/>
                <a:gd name="T4" fmla="*/ 277 w 553"/>
                <a:gd name="T5" fmla="*/ 645 h 645"/>
                <a:gd name="T6" fmla="*/ 88 w 553"/>
                <a:gd name="T7" fmla="*/ 434 h 645"/>
                <a:gd name="T8" fmla="*/ 285 w 553"/>
                <a:gd name="T9" fmla="*/ 611 h 645"/>
                <a:gd name="T10" fmla="*/ 526 w 553"/>
                <a:gd name="T11" fmla="*/ 26 h 645"/>
                <a:gd name="T12" fmla="*/ 74 w 553"/>
                <a:gd name="T13" fmla="*/ 208 h 645"/>
                <a:gd name="T14" fmla="*/ 92 w 553"/>
                <a:gd name="T15" fmla="*/ 98 h 645"/>
                <a:gd name="T16" fmla="*/ 72 w 553"/>
                <a:gd name="T17" fmla="*/ 70 h 645"/>
                <a:gd name="T18" fmla="*/ 221 w 553"/>
                <a:gd name="T19" fmla="*/ 141 h 645"/>
                <a:gd name="T20" fmla="*/ 74 w 553"/>
                <a:gd name="T21" fmla="*/ 216 h 645"/>
                <a:gd name="T22" fmla="*/ 120 w 553"/>
                <a:gd name="T23" fmla="*/ 182 h 645"/>
                <a:gd name="T24" fmla="*/ 193 w 553"/>
                <a:gd name="T25" fmla="*/ 144 h 645"/>
                <a:gd name="T26" fmla="*/ 303 w 553"/>
                <a:gd name="T27" fmla="*/ 472 h 645"/>
                <a:gd name="T28" fmla="*/ 276 w 553"/>
                <a:gd name="T29" fmla="*/ 540 h 645"/>
                <a:gd name="T30" fmla="*/ 219 w 553"/>
                <a:gd name="T31" fmla="*/ 499 h 645"/>
                <a:gd name="T32" fmla="*/ 225 w 553"/>
                <a:gd name="T33" fmla="*/ 378 h 645"/>
                <a:gd name="T34" fmla="*/ 177 w 553"/>
                <a:gd name="T35" fmla="*/ 350 h 645"/>
                <a:gd name="T36" fmla="*/ 144 w 553"/>
                <a:gd name="T37" fmla="*/ 337 h 645"/>
                <a:gd name="T38" fmla="*/ 228 w 553"/>
                <a:gd name="T39" fmla="*/ 279 h 645"/>
                <a:gd name="T40" fmla="*/ 388 w 553"/>
                <a:gd name="T41" fmla="*/ 272 h 645"/>
                <a:gd name="T42" fmla="*/ 340 w 553"/>
                <a:gd name="T43" fmla="*/ 317 h 645"/>
                <a:gd name="T44" fmla="*/ 375 w 553"/>
                <a:gd name="T45" fmla="*/ 394 h 645"/>
                <a:gd name="T46" fmla="*/ 340 w 553"/>
                <a:gd name="T47" fmla="*/ 400 h 645"/>
                <a:gd name="T48" fmla="*/ 303 w 553"/>
                <a:gd name="T49" fmla="*/ 472 h 645"/>
                <a:gd name="T50" fmla="*/ 308 w 553"/>
                <a:gd name="T51" fmla="*/ 216 h 645"/>
                <a:gd name="T52" fmla="*/ 324 w 553"/>
                <a:gd name="T53" fmla="*/ 203 h 645"/>
                <a:gd name="T54" fmla="*/ 264 w 553"/>
                <a:gd name="T55" fmla="*/ 164 h 645"/>
                <a:gd name="T56" fmla="*/ 271 w 553"/>
                <a:gd name="T57" fmla="*/ 208 h 645"/>
                <a:gd name="T58" fmla="*/ 220 w 553"/>
                <a:gd name="T59" fmla="*/ 216 h 645"/>
                <a:gd name="T60" fmla="*/ 246 w 553"/>
                <a:gd name="T61" fmla="*/ 182 h 645"/>
                <a:gd name="T62" fmla="*/ 282 w 553"/>
                <a:gd name="T63" fmla="*/ 74 h 645"/>
                <a:gd name="T64" fmla="*/ 353 w 553"/>
                <a:gd name="T65" fmla="*/ 196 h 645"/>
                <a:gd name="T66" fmla="*/ 367 w 553"/>
                <a:gd name="T67" fmla="*/ 216 h 645"/>
                <a:gd name="T68" fmla="*/ 261 w 553"/>
                <a:gd name="T69" fmla="*/ 318 h 645"/>
                <a:gd name="T70" fmla="*/ 245 w 553"/>
                <a:gd name="T71" fmla="*/ 300 h 645"/>
                <a:gd name="T72" fmla="*/ 267 w 553"/>
                <a:gd name="T73" fmla="*/ 153 h 645"/>
                <a:gd name="T74" fmla="*/ 478 w 553"/>
                <a:gd name="T75" fmla="*/ 217 h 645"/>
                <a:gd name="T76" fmla="*/ 373 w 553"/>
                <a:gd name="T77" fmla="*/ 208 h 645"/>
                <a:gd name="T78" fmla="*/ 391 w 553"/>
                <a:gd name="T79" fmla="*/ 98 h 645"/>
                <a:gd name="T80" fmla="*/ 371 w 553"/>
                <a:gd name="T81" fmla="*/ 70 h 645"/>
                <a:gd name="T82" fmla="*/ 441 w 553"/>
                <a:gd name="T83" fmla="*/ 78 h 645"/>
                <a:gd name="T84" fmla="*/ 418 w 553"/>
                <a:gd name="T85" fmla="*/ 182 h 645"/>
                <a:gd name="T86" fmla="*/ 466 w 553"/>
                <a:gd name="T87" fmla="*/ 200 h 645"/>
                <a:gd name="T88" fmla="*/ 478 w 553"/>
                <a:gd name="T89" fmla="*/ 2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3" h="645">
                  <a:moveTo>
                    <a:pt x="267" y="640"/>
                  </a:moveTo>
                  <a:cubicBezTo>
                    <a:pt x="183" y="596"/>
                    <a:pt x="113" y="538"/>
                    <a:pt x="65" y="449"/>
                  </a:cubicBezTo>
                  <a:cubicBezTo>
                    <a:pt x="20" y="364"/>
                    <a:pt x="0" y="270"/>
                    <a:pt x="0" y="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3" y="0"/>
                    <a:pt x="553" y="0"/>
                    <a:pt x="553" y="0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3" y="270"/>
                    <a:pt x="534" y="364"/>
                    <a:pt x="488" y="449"/>
                  </a:cubicBezTo>
                  <a:cubicBezTo>
                    <a:pt x="440" y="538"/>
                    <a:pt x="370" y="596"/>
                    <a:pt x="286" y="640"/>
                  </a:cubicBezTo>
                  <a:cubicBezTo>
                    <a:pt x="277" y="645"/>
                    <a:pt x="277" y="645"/>
                    <a:pt x="277" y="645"/>
                  </a:cubicBezTo>
                  <a:lnTo>
                    <a:pt x="267" y="640"/>
                  </a:lnTo>
                  <a:close/>
                  <a:moveTo>
                    <a:pt x="27" y="78"/>
                  </a:moveTo>
                  <a:cubicBezTo>
                    <a:pt x="27" y="273"/>
                    <a:pt x="51" y="363"/>
                    <a:pt x="88" y="434"/>
                  </a:cubicBezTo>
                  <a:cubicBezTo>
                    <a:pt x="126" y="506"/>
                    <a:pt x="174" y="554"/>
                    <a:pt x="268" y="611"/>
                  </a:cubicBezTo>
                  <a:cubicBezTo>
                    <a:pt x="277" y="616"/>
                    <a:pt x="277" y="616"/>
                    <a:pt x="277" y="616"/>
                  </a:cubicBezTo>
                  <a:cubicBezTo>
                    <a:pt x="285" y="611"/>
                    <a:pt x="285" y="611"/>
                    <a:pt x="285" y="611"/>
                  </a:cubicBezTo>
                  <a:cubicBezTo>
                    <a:pt x="379" y="554"/>
                    <a:pt x="427" y="506"/>
                    <a:pt x="465" y="434"/>
                  </a:cubicBezTo>
                  <a:cubicBezTo>
                    <a:pt x="502" y="363"/>
                    <a:pt x="526" y="273"/>
                    <a:pt x="526" y="78"/>
                  </a:cubicBezTo>
                  <a:cubicBezTo>
                    <a:pt x="526" y="26"/>
                    <a:pt x="526" y="26"/>
                    <a:pt x="526" y="26"/>
                  </a:cubicBezTo>
                  <a:cubicBezTo>
                    <a:pt x="27" y="26"/>
                    <a:pt x="27" y="26"/>
                    <a:pt x="27" y="26"/>
                  </a:cubicBezTo>
                  <a:lnTo>
                    <a:pt x="27" y="78"/>
                  </a:lnTo>
                  <a:close/>
                  <a:moveTo>
                    <a:pt x="74" y="208"/>
                  </a:moveTo>
                  <a:cubicBezTo>
                    <a:pt x="81" y="208"/>
                    <a:pt x="87" y="207"/>
                    <a:pt x="89" y="204"/>
                  </a:cubicBezTo>
                  <a:cubicBezTo>
                    <a:pt x="91" y="201"/>
                    <a:pt x="92" y="197"/>
                    <a:pt x="92" y="190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2" y="88"/>
                    <a:pt x="90" y="84"/>
                    <a:pt x="88" y="82"/>
                  </a:cubicBezTo>
                  <a:cubicBezTo>
                    <a:pt x="85" y="79"/>
                    <a:pt x="81" y="78"/>
                    <a:pt x="72" y="78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81" y="70"/>
                    <a:pt x="90" y="71"/>
                    <a:pt x="96" y="71"/>
                  </a:cubicBezTo>
                  <a:cubicBezTo>
                    <a:pt x="103" y="71"/>
                    <a:pt x="120" y="69"/>
                    <a:pt x="144" y="69"/>
                  </a:cubicBezTo>
                  <a:cubicBezTo>
                    <a:pt x="194" y="69"/>
                    <a:pt x="221" y="96"/>
                    <a:pt x="221" y="141"/>
                  </a:cubicBezTo>
                  <a:cubicBezTo>
                    <a:pt x="221" y="187"/>
                    <a:pt x="189" y="216"/>
                    <a:pt x="139" y="216"/>
                  </a:cubicBezTo>
                  <a:cubicBezTo>
                    <a:pt x="124" y="216"/>
                    <a:pt x="115" y="215"/>
                    <a:pt x="104" y="215"/>
                  </a:cubicBezTo>
                  <a:cubicBezTo>
                    <a:pt x="92" y="215"/>
                    <a:pt x="81" y="216"/>
                    <a:pt x="74" y="216"/>
                  </a:cubicBezTo>
                  <a:lnTo>
                    <a:pt x="74" y="208"/>
                  </a:lnTo>
                  <a:close/>
                  <a:moveTo>
                    <a:pt x="120" y="78"/>
                  </a:moveTo>
                  <a:cubicBezTo>
                    <a:pt x="120" y="182"/>
                    <a:pt x="120" y="182"/>
                    <a:pt x="120" y="182"/>
                  </a:cubicBezTo>
                  <a:cubicBezTo>
                    <a:pt x="120" y="195"/>
                    <a:pt x="121" y="199"/>
                    <a:pt x="124" y="201"/>
                  </a:cubicBezTo>
                  <a:cubicBezTo>
                    <a:pt x="126" y="204"/>
                    <a:pt x="130" y="207"/>
                    <a:pt x="141" y="207"/>
                  </a:cubicBezTo>
                  <a:cubicBezTo>
                    <a:pt x="170" y="207"/>
                    <a:pt x="193" y="190"/>
                    <a:pt x="193" y="144"/>
                  </a:cubicBezTo>
                  <a:cubicBezTo>
                    <a:pt x="193" y="98"/>
                    <a:pt x="174" y="78"/>
                    <a:pt x="129" y="78"/>
                  </a:cubicBezTo>
                  <a:lnTo>
                    <a:pt x="120" y="78"/>
                  </a:lnTo>
                  <a:close/>
                  <a:moveTo>
                    <a:pt x="303" y="472"/>
                  </a:moveTo>
                  <a:cubicBezTo>
                    <a:pt x="302" y="472"/>
                    <a:pt x="302" y="472"/>
                    <a:pt x="302" y="472"/>
                  </a:cubicBezTo>
                  <a:cubicBezTo>
                    <a:pt x="302" y="521"/>
                    <a:pt x="277" y="540"/>
                    <a:pt x="277" y="540"/>
                  </a:cubicBezTo>
                  <a:cubicBezTo>
                    <a:pt x="276" y="540"/>
                    <a:pt x="276" y="540"/>
                    <a:pt x="276" y="540"/>
                  </a:cubicBezTo>
                  <a:cubicBezTo>
                    <a:pt x="276" y="540"/>
                    <a:pt x="250" y="521"/>
                    <a:pt x="250" y="472"/>
                  </a:cubicBezTo>
                  <a:cubicBezTo>
                    <a:pt x="249" y="472"/>
                    <a:pt x="249" y="472"/>
                    <a:pt x="249" y="472"/>
                  </a:cubicBezTo>
                  <a:cubicBezTo>
                    <a:pt x="246" y="482"/>
                    <a:pt x="233" y="499"/>
                    <a:pt x="219" y="499"/>
                  </a:cubicBezTo>
                  <a:cubicBezTo>
                    <a:pt x="202" y="499"/>
                    <a:pt x="194" y="480"/>
                    <a:pt x="194" y="480"/>
                  </a:cubicBezTo>
                  <a:cubicBezTo>
                    <a:pt x="199" y="467"/>
                    <a:pt x="210" y="441"/>
                    <a:pt x="215" y="425"/>
                  </a:cubicBezTo>
                  <a:cubicBezTo>
                    <a:pt x="220" y="410"/>
                    <a:pt x="225" y="389"/>
                    <a:pt x="225" y="378"/>
                  </a:cubicBezTo>
                  <a:cubicBezTo>
                    <a:pt x="225" y="370"/>
                    <a:pt x="223" y="359"/>
                    <a:pt x="204" y="355"/>
                  </a:cubicBezTo>
                  <a:cubicBezTo>
                    <a:pt x="194" y="352"/>
                    <a:pt x="194" y="352"/>
                    <a:pt x="194" y="352"/>
                  </a:cubicBezTo>
                  <a:cubicBezTo>
                    <a:pt x="189" y="351"/>
                    <a:pt x="182" y="350"/>
                    <a:pt x="177" y="350"/>
                  </a:cubicBezTo>
                  <a:cubicBezTo>
                    <a:pt x="168" y="350"/>
                    <a:pt x="160" y="354"/>
                    <a:pt x="160" y="370"/>
                  </a:cubicBezTo>
                  <a:cubicBezTo>
                    <a:pt x="159" y="370"/>
                    <a:pt x="159" y="370"/>
                    <a:pt x="159" y="370"/>
                  </a:cubicBezTo>
                  <a:cubicBezTo>
                    <a:pt x="154" y="368"/>
                    <a:pt x="144" y="356"/>
                    <a:pt x="144" y="337"/>
                  </a:cubicBezTo>
                  <a:cubicBezTo>
                    <a:pt x="144" y="326"/>
                    <a:pt x="147" y="321"/>
                    <a:pt x="155" y="316"/>
                  </a:cubicBezTo>
                  <a:cubicBezTo>
                    <a:pt x="165" y="309"/>
                    <a:pt x="193" y="300"/>
                    <a:pt x="217" y="295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79"/>
                    <a:pt x="238" y="277"/>
                    <a:pt x="255" y="277"/>
                  </a:cubicBezTo>
                  <a:cubicBezTo>
                    <a:pt x="289" y="277"/>
                    <a:pt x="331" y="287"/>
                    <a:pt x="350" y="287"/>
                  </a:cubicBezTo>
                  <a:cubicBezTo>
                    <a:pt x="370" y="287"/>
                    <a:pt x="381" y="279"/>
                    <a:pt x="388" y="272"/>
                  </a:cubicBezTo>
                  <a:cubicBezTo>
                    <a:pt x="389" y="272"/>
                    <a:pt x="389" y="272"/>
                    <a:pt x="389" y="272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89" y="305"/>
                    <a:pt x="373" y="317"/>
                    <a:pt x="340" y="317"/>
                  </a:cubicBezTo>
                  <a:cubicBezTo>
                    <a:pt x="340" y="320"/>
                    <a:pt x="340" y="320"/>
                    <a:pt x="340" y="320"/>
                  </a:cubicBezTo>
                  <a:cubicBezTo>
                    <a:pt x="373" y="320"/>
                    <a:pt x="392" y="335"/>
                    <a:pt x="392" y="363"/>
                  </a:cubicBezTo>
                  <a:cubicBezTo>
                    <a:pt x="392" y="390"/>
                    <a:pt x="375" y="394"/>
                    <a:pt x="375" y="394"/>
                  </a:cubicBezTo>
                  <a:cubicBezTo>
                    <a:pt x="373" y="394"/>
                    <a:pt x="373" y="394"/>
                    <a:pt x="373" y="394"/>
                  </a:cubicBezTo>
                  <a:cubicBezTo>
                    <a:pt x="372" y="389"/>
                    <a:pt x="366" y="381"/>
                    <a:pt x="357" y="381"/>
                  </a:cubicBezTo>
                  <a:cubicBezTo>
                    <a:pt x="347" y="381"/>
                    <a:pt x="340" y="387"/>
                    <a:pt x="340" y="400"/>
                  </a:cubicBezTo>
                  <a:cubicBezTo>
                    <a:pt x="340" y="416"/>
                    <a:pt x="353" y="464"/>
                    <a:pt x="358" y="480"/>
                  </a:cubicBezTo>
                  <a:cubicBezTo>
                    <a:pt x="358" y="480"/>
                    <a:pt x="350" y="499"/>
                    <a:pt x="333" y="499"/>
                  </a:cubicBezTo>
                  <a:cubicBezTo>
                    <a:pt x="319" y="499"/>
                    <a:pt x="306" y="482"/>
                    <a:pt x="303" y="472"/>
                  </a:cubicBezTo>
                  <a:close/>
                  <a:moveTo>
                    <a:pt x="367" y="216"/>
                  </a:moveTo>
                  <a:cubicBezTo>
                    <a:pt x="355" y="216"/>
                    <a:pt x="349" y="215"/>
                    <a:pt x="340" y="215"/>
                  </a:cubicBezTo>
                  <a:cubicBezTo>
                    <a:pt x="331" y="215"/>
                    <a:pt x="320" y="216"/>
                    <a:pt x="308" y="216"/>
                  </a:cubicBezTo>
                  <a:cubicBezTo>
                    <a:pt x="308" y="208"/>
                    <a:pt x="308" y="208"/>
                    <a:pt x="308" y="208"/>
                  </a:cubicBezTo>
                  <a:cubicBezTo>
                    <a:pt x="312" y="208"/>
                    <a:pt x="312" y="208"/>
                    <a:pt x="312" y="208"/>
                  </a:cubicBezTo>
                  <a:cubicBezTo>
                    <a:pt x="320" y="208"/>
                    <a:pt x="324" y="207"/>
                    <a:pt x="324" y="203"/>
                  </a:cubicBezTo>
                  <a:cubicBezTo>
                    <a:pt x="324" y="199"/>
                    <a:pt x="321" y="191"/>
                    <a:pt x="320" y="187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264" y="164"/>
                    <a:pt x="264" y="164"/>
                    <a:pt x="264" y="164"/>
                  </a:cubicBezTo>
                  <a:cubicBezTo>
                    <a:pt x="258" y="183"/>
                    <a:pt x="258" y="183"/>
                    <a:pt x="258" y="183"/>
                  </a:cubicBezTo>
                  <a:cubicBezTo>
                    <a:pt x="254" y="195"/>
                    <a:pt x="253" y="199"/>
                    <a:pt x="253" y="201"/>
                  </a:cubicBezTo>
                  <a:cubicBezTo>
                    <a:pt x="253" y="206"/>
                    <a:pt x="256" y="208"/>
                    <a:pt x="271" y="208"/>
                  </a:cubicBezTo>
                  <a:cubicBezTo>
                    <a:pt x="271" y="216"/>
                    <a:pt x="271" y="216"/>
                    <a:pt x="271" y="216"/>
                  </a:cubicBezTo>
                  <a:cubicBezTo>
                    <a:pt x="259" y="216"/>
                    <a:pt x="251" y="215"/>
                    <a:pt x="243" y="215"/>
                  </a:cubicBezTo>
                  <a:cubicBezTo>
                    <a:pt x="236" y="215"/>
                    <a:pt x="228" y="216"/>
                    <a:pt x="220" y="216"/>
                  </a:cubicBezTo>
                  <a:cubicBezTo>
                    <a:pt x="220" y="208"/>
                    <a:pt x="220" y="208"/>
                    <a:pt x="220" y="208"/>
                  </a:cubicBezTo>
                  <a:cubicBezTo>
                    <a:pt x="225" y="208"/>
                    <a:pt x="232" y="207"/>
                    <a:pt x="236" y="203"/>
                  </a:cubicBezTo>
                  <a:cubicBezTo>
                    <a:pt x="239" y="199"/>
                    <a:pt x="245" y="186"/>
                    <a:pt x="246" y="182"/>
                  </a:cubicBezTo>
                  <a:cubicBezTo>
                    <a:pt x="275" y="106"/>
                    <a:pt x="275" y="106"/>
                    <a:pt x="275" y="106"/>
                  </a:cubicBezTo>
                  <a:cubicBezTo>
                    <a:pt x="278" y="96"/>
                    <a:pt x="282" y="83"/>
                    <a:pt x="282" y="76"/>
                  </a:cubicBezTo>
                  <a:cubicBezTo>
                    <a:pt x="282" y="74"/>
                    <a:pt x="282" y="74"/>
                    <a:pt x="282" y="74"/>
                  </a:cubicBezTo>
                  <a:cubicBezTo>
                    <a:pt x="293" y="71"/>
                    <a:pt x="306" y="65"/>
                    <a:pt x="306" y="65"/>
                  </a:cubicBezTo>
                  <a:cubicBezTo>
                    <a:pt x="307" y="65"/>
                    <a:pt x="307" y="65"/>
                    <a:pt x="307" y="65"/>
                  </a:cubicBezTo>
                  <a:cubicBezTo>
                    <a:pt x="353" y="196"/>
                    <a:pt x="353" y="196"/>
                    <a:pt x="353" y="196"/>
                  </a:cubicBezTo>
                  <a:cubicBezTo>
                    <a:pt x="354" y="200"/>
                    <a:pt x="357" y="204"/>
                    <a:pt x="358" y="205"/>
                  </a:cubicBezTo>
                  <a:cubicBezTo>
                    <a:pt x="359" y="207"/>
                    <a:pt x="362" y="208"/>
                    <a:pt x="367" y="208"/>
                  </a:cubicBezTo>
                  <a:lnTo>
                    <a:pt x="367" y="216"/>
                  </a:lnTo>
                  <a:close/>
                  <a:moveTo>
                    <a:pt x="245" y="300"/>
                  </a:moveTo>
                  <a:cubicBezTo>
                    <a:pt x="245" y="303"/>
                    <a:pt x="245" y="303"/>
                    <a:pt x="245" y="303"/>
                  </a:cubicBezTo>
                  <a:cubicBezTo>
                    <a:pt x="245" y="309"/>
                    <a:pt x="248" y="318"/>
                    <a:pt x="261" y="318"/>
                  </a:cubicBezTo>
                  <a:cubicBezTo>
                    <a:pt x="274" y="318"/>
                    <a:pt x="277" y="309"/>
                    <a:pt x="277" y="303"/>
                  </a:cubicBezTo>
                  <a:cubicBezTo>
                    <a:pt x="277" y="300"/>
                    <a:pt x="277" y="300"/>
                    <a:pt x="277" y="300"/>
                  </a:cubicBezTo>
                  <a:lnTo>
                    <a:pt x="245" y="300"/>
                  </a:lnTo>
                  <a:close/>
                  <a:moveTo>
                    <a:pt x="291" y="93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67" y="153"/>
                    <a:pt x="267" y="153"/>
                    <a:pt x="267" y="153"/>
                  </a:cubicBezTo>
                  <a:cubicBezTo>
                    <a:pt x="309" y="153"/>
                    <a:pt x="309" y="153"/>
                    <a:pt x="309" y="153"/>
                  </a:cubicBezTo>
                  <a:lnTo>
                    <a:pt x="291" y="93"/>
                  </a:lnTo>
                  <a:close/>
                  <a:moveTo>
                    <a:pt x="478" y="217"/>
                  </a:moveTo>
                  <a:cubicBezTo>
                    <a:pt x="463" y="216"/>
                    <a:pt x="432" y="215"/>
                    <a:pt x="414" y="215"/>
                  </a:cubicBezTo>
                  <a:cubicBezTo>
                    <a:pt x="396" y="215"/>
                    <a:pt x="388" y="216"/>
                    <a:pt x="373" y="216"/>
                  </a:cubicBezTo>
                  <a:cubicBezTo>
                    <a:pt x="373" y="208"/>
                    <a:pt x="373" y="208"/>
                    <a:pt x="373" y="208"/>
                  </a:cubicBezTo>
                  <a:cubicBezTo>
                    <a:pt x="381" y="208"/>
                    <a:pt x="386" y="207"/>
                    <a:pt x="388" y="204"/>
                  </a:cubicBezTo>
                  <a:cubicBezTo>
                    <a:pt x="390" y="201"/>
                    <a:pt x="391" y="197"/>
                    <a:pt x="391" y="190"/>
                  </a:cubicBezTo>
                  <a:cubicBezTo>
                    <a:pt x="391" y="98"/>
                    <a:pt x="391" y="98"/>
                    <a:pt x="391" y="98"/>
                  </a:cubicBezTo>
                  <a:cubicBezTo>
                    <a:pt x="391" y="88"/>
                    <a:pt x="389" y="84"/>
                    <a:pt x="387" y="82"/>
                  </a:cubicBezTo>
                  <a:cubicBezTo>
                    <a:pt x="384" y="79"/>
                    <a:pt x="380" y="78"/>
                    <a:pt x="371" y="78"/>
                  </a:cubicBezTo>
                  <a:cubicBezTo>
                    <a:pt x="371" y="70"/>
                    <a:pt x="371" y="70"/>
                    <a:pt x="371" y="70"/>
                  </a:cubicBezTo>
                  <a:cubicBezTo>
                    <a:pt x="380" y="70"/>
                    <a:pt x="390" y="71"/>
                    <a:pt x="403" y="71"/>
                  </a:cubicBezTo>
                  <a:cubicBezTo>
                    <a:pt x="416" y="71"/>
                    <a:pt x="429" y="70"/>
                    <a:pt x="441" y="70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31" y="78"/>
                    <a:pt x="427" y="78"/>
                    <a:pt x="423" y="82"/>
                  </a:cubicBezTo>
                  <a:cubicBezTo>
                    <a:pt x="419" y="85"/>
                    <a:pt x="418" y="93"/>
                    <a:pt x="418" y="98"/>
                  </a:cubicBezTo>
                  <a:cubicBezTo>
                    <a:pt x="418" y="182"/>
                    <a:pt x="418" y="182"/>
                    <a:pt x="418" y="182"/>
                  </a:cubicBezTo>
                  <a:cubicBezTo>
                    <a:pt x="418" y="196"/>
                    <a:pt x="420" y="199"/>
                    <a:pt x="422" y="201"/>
                  </a:cubicBezTo>
                  <a:cubicBezTo>
                    <a:pt x="425" y="204"/>
                    <a:pt x="428" y="205"/>
                    <a:pt x="444" y="205"/>
                  </a:cubicBezTo>
                  <a:cubicBezTo>
                    <a:pt x="459" y="205"/>
                    <a:pt x="461" y="204"/>
                    <a:pt x="466" y="200"/>
                  </a:cubicBezTo>
                  <a:cubicBezTo>
                    <a:pt x="471" y="196"/>
                    <a:pt x="474" y="189"/>
                    <a:pt x="478" y="179"/>
                  </a:cubicBezTo>
                  <a:cubicBezTo>
                    <a:pt x="487" y="181"/>
                    <a:pt x="487" y="181"/>
                    <a:pt x="487" y="181"/>
                  </a:cubicBezTo>
                  <a:cubicBezTo>
                    <a:pt x="478" y="217"/>
                    <a:pt x="478" y="217"/>
                    <a:pt x="478" y="217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599" y="4114807"/>
            <a:ext cx="8686800" cy="633661"/>
          </a:xfrm>
        </p:spPr>
        <p:txBody>
          <a:bodyPr anchor="t" anchorCtr="0"/>
          <a:lstStyle>
            <a:lvl1pPr>
              <a:defRPr sz="1600" i="0">
                <a:solidFill>
                  <a:schemeClr val="bg1"/>
                </a:solidFill>
              </a:defRPr>
            </a:lvl1pPr>
          </a:lstStyle>
          <a:p>
            <a:r>
              <a:rPr lang="en-US"/>
              <a:t>Running Neural Networks on theNIC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599" y="2292517"/>
            <a:ext cx="8686800" cy="16557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84301" y="7"/>
            <a:ext cx="8674099" cy="2138223"/>
          </a:xfrm>
        </p:spPr>
        <p:txBody>
          <a:bodyPr anchor="b"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3031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25000">
                <a:schemeClr val="bg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40" name="Rectangle 39"/>
          <p:cNvSpPr/>
          <p:nvPr userDrawn="1"/>
        </p:nvSpPr>
        <p:spPr>
          <a:xfrm>
            <a:off x="0" y="480060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748-2007-7E4E-BE6E-DA5E3EB5812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AutoShape 26"/>
          <p:cNvSpPr>
            <a:spLocks noChangeAspect="1" noChangeArrowheads="1" noTextEdit="1"/>
          </p:cNvSpPr>
          <p:nvPr userDrawn="1"/>
        </p:nvSpPr>
        <p:spPr bwMode="auto">
          <a:xfrm>
            <a:off x="8511267" y="-651156"/>
            <a:ext cx="4135191" cy="48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6" name="Slide Number Placeholder 46"/>
          <p:cNvSpPr txBox="1">
            <a:spLocks/>
          </p:cNvSpPr>
          <p:nvPr userDrawn="1"/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BA2BBE-D6E6-4BE2-A029-E4C4FCB9ADED}" type="slidenum">
              <a:rPr lang="en-US" sz="1051" smtClean="0">
                <a:solidFill>
                  <a:schemeClr val="tx1"/>
                </a:solidFill>
              </a:rPr>
              <a:pPr/>
              <a:t>‹#›</a:t>
            </a:fld>
            <a:endParaRPr lang="en-US" sz="1051" dirty="0">
              <a:solidFill>
                <a:schemeClr val="tx1"/>
              </a:solidFill>
            </a:endParaRPr>
          </a:p>
        </p:txBody>
      </p:sp>
      <p:grpSp>
        <p:nvGrpSpPr>
          <p:cNvPr id="41" name="Group 35"/>
          <p:cNvGrpSpPr>
            <a:grpSpLocks noChangeAspect="1"/>
          </p:cNvGrpSpPr>
          <p:nvPr userDrawn="1"/>
        </p:nvGrpSpPr>
        <p:grpSpPr bwMode="auto">
          <a:xfrm>
            <a:off x="1384301" y="4976813"/>
            <a:ext cx="2200275" cy="538162"/>
            <a:chOff x="654" y="3135"/>
            <a:chExt cx="1386" cy="339"/>
          </a:xfrm>
        </p:grpSpPr>
        <p:sp>
          <p:nvSpPr>
            <p:cNvPr id="42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31"/>
          <p:cNvGrpSpPr>
            <a:grpSpLocks noChangeAspect="1"/>
          </p:cNvGrpSpPr>
          <p:nvPr userDrawn="1"/>
        </p:nvGrpSpPr>
        <p:grpSpPr bwMode="auto">
          <a:xfrm>
            <a:off x="8648007" y="-650875"/>
            <a:ext cx="4133850" cy="4821238"/>
            <a:chOff x="3490" y="-410"/>
            <a:chExt cx="2604" cy="3037"/>
          </a:xfrm>
        </p:grpSpPr>
        <p:sp>
          <p:nvSpPr>
            <p:cNvPr id="64" name="AutoShape 30"/>
            <p:cNvSpPr>
              <a:spLocks noChangeAspect="1" noChangeArrowheads="1" noTextEdit="1"/>
            </p:cNvSpPr>
            <p:nvPr userDrawn="1"/>
          </p:nvSpPr>
          <p:spPr bwMode="auto">
            <a:xfrm>
              <a:off x="3490" y="-410"/>
              <a:ext cx="2604" cy="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2"/>
            <p:cNvSpPr>
              <a:spLocks noEditPoints="1"/>
            </p:cNvSpPr>
            <p:nvPr userDrawn="1"/>
          </p:nvSpPr>
          <p:spPr bwMode="auto">
            <a:xfrm>
              <a:off x="3490" y="-410"/>
              <a:ext cx="2604" cy="3037"/>
            </a:xfrm>
            <a:custGeom>
              <a:avLst/>
              <a:gdLst>
                <a:gd name="T0" fmla="*/ 0 w 553"/>
                <a:gd name="T1" fmla="*/ 52 h 645"/>
                <a:gd name="T2" fmla="*/ 553 w 553"/>
                <a:gd name="T3" fmla="*/ 52 h 645"/>
                <a:gd name="T4" fmla="*/ 277 w 553"/>
                <a:gd name="T5" fmla="*/ 645 h 645"/>
                <a:gd name="T6" fmla="*/ 88 w 553"/>
                <a:gd name="T7" fmla="*/ 434 h 645"/>
                <a:gd name="T8" fmla="*/ 285 w 553"/>
                <a:gd name="T9" fmla="*/ 611 h 645"/>
                <a:gd name="T10" fmla="*/ 526 w 553"/>
                <a:gd name="T11" fmla="*/ 26 h 645"/>
                <a:gd name="T12" fmla="*/ 74 w 553"/>
                <a:gd name="T13" fmla="*/ 208 h 645"/>
                <a:gd name="T14" fmla="*/ 92 w 553"/>
                <a:gd name="T15" fmla="*/ 98 h 645"/>
                <a:gd name="T16" fmla="*/ 72 w 553"/>
                <a:gd name="T17" fmla="*/ 70 h 645"/>
                <a:gd name="T18" fmla="*/ 221 w 553"/>
                <a:gd name="T19" fmla="*/ 141 h 645"/>
                <a:gd name="T20" fmla="*/ 74 w 553"/>
                <a:gd name="T21" fmla="*/ 216 h 645"/>
                <a:gd name="T22" fmla="*/ 120 w 553"/>
                <a:gd name="T23" fmla="*/ 182 h 645"/>
                <a:gd name="T24" fmla="*/ 193 w 553"/>
                <a:gd name="T25" fmla="*/ 144 h 645"/>
                <a:gd name="T26" fmla="*/ 303 w 553"/>
                <a:gd name="T27" fmla="*/ 472 h 645"/>
                <a:gd name="T28" fmla="*/ 276 w 553"/>
                <a:gd name="T29" fmla="*/ 540 h 645"/>
                <a:gd name="T30" fmla="*/ 219 w 553"/>
                <a:gd name="T31" fmla="*/ 499 h 645"/>
                <a:gd name="T32" fmla="*/ 225 w 553"/>
                <a:gd name="T33" fmla="*/ 378 h 645"/>
                <a:gd name="T34" fmla="*/ 177 w 553"/>
                <a:gd name="T35" fmla="*/ 350 h 645"/>
                <a:gd name="T36" fmla="*/ 144 w 553"/>
                <a:gd name="T37" fmla="*/ 337 h 645"/>
                <a:gd name="T38" fmla="*/ 228 w 553"/>
                <a:gd name="T39" fmla="*/ 279 h 645"/>
                <a:gd name="T40" fmla="*/ 388 w 553"/>
                <a:gd name="T41" fmla="*/ 272 h 645"/>
                <a:gd name="T42" fmla="*/ 340 w 553"/>
                <a:gd name="T43" fmla="*/ 317 h 645"/>
                <a:gd name="T44" fmla="*/ 375 w 553"/>
                <a:gd name="T45" fmla="*/ 394 h 645"/>
                <a:gd name="T46" fmla="*/ 340 w 553"/>
                <a:gd name="T47" fmla="*/ 400 h 645"/>
                <a:gd name="T48" fmla="*/ 303 w 553"/>
                <a:gd name="T49" fmla="*/ 472 h 645"/>
                <a:gd name="T50" fmla="*/ 308 w 553"/>
                <a:gd name="T51" fmla="*/ 216 h 645"/>
                <a:gd name="T52" fmla="*/ 324 w 553"/>
                <a:gd name="T53" fmla="*/ 203 h 645"/>
                <a:gd name="T54" fmla="*/ 264 w 553"/>
                <a:gd name="T55" fmla="*/ 164 h 645"/>
                <a:gd name="T56" fmla="*/ 271 w 553"/>
                <a:gd name="T57" fmla="*/ 208 h 645"/>
                <a:gd name="T58" fmla="*/ 220 w 553"/>
                <a:gd name="T59" fmla="*/ 216 h 645"/>
                <a:gd name="T60" fmla="*/ 246 w 553"/>
                <a:gd name="T61" fmla="*/ 182 h 645"/>
                <a:gd name="T62" fmla="*/ 282 w 553"/>
                <a:gd name="T63" fmla="*/ 74 h 645"/>
                <a:gd name="T64" fmla="*/ 353 w 553"/>
                <a:gd name="T65" fmla="*/ 196 h 645"/>
                <a:gd name="T66" fmla="*/ 367 w 553"/>
                <a:gd name="T67" fmla="*/ 216 h 645"/>
                <a:gd name="T68" fmla="*/ 261 w 553"/>
                <a:gd name="T69" fmla="*/ 318 h 645"/>
                <a:gd name="T70" fmla="*/ 245 w 553"/>
                <a:gd name="T71" fmla="*/ 300 h 645"/>
                <a:gd name="T72" fmla="*/ 267 w 553"/>
                <a:gd name="T73" fmla="*/ 153 h 645"/>
                <a:gd name="T74" fmla="*/ 478 w 553"/>
                <a:gd name="T75" fmla="*/ 217 h 645"/>
                <a:gd name="T76" fmla="*/ 373 w 553"/>
                <a:gd name="T77" fmla="*/ 208 h 645"/>
                <a:gd name="T78" fmla="*/ 391 w 553"/>
                <a:gd name="T79" fmla="*/ 98 h 645"/>
                <a:gd name="T80" fmla="*/ 371 w 553"/>
                <a:gd name="T81" fmla="*/ 70 h 645"/>
                <a:gd name="T82" fmla="*/ 441 w 553"/>
                <a:gd name="T83" fmla="*/ 78 h 645"/>
                <a:gd name="T84" fmla="*/ 418 w 553"/>
                <a:gd name="T85" fmla="*/ 182 h 645"/>
                <a:gd name="T86" fmla="*/ 466 w 553"/>
                <a:gd name="T87" fmla="*/ 200 h 645"/>
                <a:gd name="T88" fmla="*/ 478 w 553"/>
                <a:gd name="T89" fmla="*/ 2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3" h="645">
                  <a:moveTo>
                    <a:pt x="267" y="640"/>
                  </a:moveTo>
                  <a:cubicBezTo>
                    <a:pt x="183" y="596"/>
                    <a:pt x="113" y="538"/>
                    <a:pt x="65" y="449"/>
                  </a:cubicBezTo>
                  <a:cubicBezTo>
                    <a:pt x="20" y="364"/>
                    <a:pt x="0" y="270"/>
                    <a:pt x="0" y="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3" y="0"/>
                    <a:pt x="553" y="0"/>
                    <a:pt x="553" y="0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3" y="270"/>
                    <a:pt x="534" y="364"/>
                    <a:pt x="488" y="449"/>
                  </a:cubicBezTo>
                  <a:cubicBezTo>
                    <a:pt x="440" y="538"/>
                    <a:pt x="370" y="596"/>
                    <a:pt x="286" y="640"/>
                  </a:cubicBezTo>
                  <a:cubicBezTo>
                    <a:pt x="277" y="645"/>
                    <a:pt x="277" y="645"/>
                    <a:pt x="277" y="645"/>
                  </a:cubicBezTo>
                  <a:lnTo>
                    <a:pt x="267" y="640"/>
                  </a:lnTo>
                  <a:close/>
                  <a:moveTo>
                    <a:pt x="27" y="78"/>
                  </a:moveTo>
                  <a:cubicBezTo>
                    <a:pt x="27" y="273"/>
                    <a:pt x="51" y="363"/>
                    <a:pt x="88" y="434"/>
                  </a:cubicBezTo>
                  <a:cubicBezTo>
                    <a:pt x="126" y="506"/>
                    <a:pt x="174" y="554"/>
                    <a:pt x="268" y="611"/>
                  </a:cubicBezTo>
                  <a:cubicBezTo>
                    <a:pt x="277" y="616"/>
                    <a:pt x="277" y="616"/>
                    <a:pt x="277" y="616"/>
                  </a:cubicBezTo>
                  <a:cubicBezTo>
                    <a:pt x="285" y="611"/>
                    <a:pt x="285" y="611"/>
                    <a:pt x="285" y="611"/>
                  </a:cubicBezTo>
                  <a:cubicBezTo>
                    <a:pt x="379" y="554"/>
                    <a:pt x="427" y="506"/>
                    <a:pt x="465" y="434"/>
                  </a:cubicBezTo>
                  <a:cubicBezTo>
                    <a:pt x="502" y="363"/>
                    <a:pt x="526" y="273"/>
                    <a:pt x="526" y="78"/>
                  </a:cubicBezTo>
                  <a:cubicBezTo>
                    <a:pt x="526" y="26"/>
                    <a:pt x="526" y="26"/>
                    <a:pt x="526" y="26"/>
                  </a:cubicBezTo>
                  <a:cubicBezTo>
                    <a:pt x="27" y="26"/>
                    <a:pt x="27" y="26"/>
                    <a:pt x="27" y="26"/>
                  </a:cubicBezTo>
                  <a:lnTo>
                    <a:pt x="27" y="78"/>
                  </a:lnTo>
                  <a:close/>
                  <a:moveTo>
                    <a:pt x="74" y="208"/>
                  </a:moveTo>
                  <a:cubicBezTo>
                    <a:pt x="81" y="208"/>
                    <a:pt x="87" y="207"/>
                    <a:pt x="89" y="204"/>
                  </a:cubicBezTo>
                  <a:cubicBezTo>
                    <a:pt x="91" y="201"/>
                    <a:pt x="92" y="197"/>
                    <a:pt x="92" y="190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2" y="88"/>
                    <a:pt x="90" y="84"/>
                    <a:pt x="88" y="82"/>
                  </a:cubicBezTo>
                  <a:cubicBezTo>
                    <a:pt x="85" y="79"/>
                    <a:pt x="81" y="78"/>
                    <a:pt x="72" y="78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81" y="70"/>
                    <a:pt x="90" y="71"/>
                    <a:pt x="96" y="71"/>
                  </a:cubicBezTo>
                  <a:cubicBezTo>
                    <a:pt x="103" y="71"/>
                    <a:pt x="120" y="69"/>
                    <a:pt x="144" y="69"/>
                  </a:cubicBezTo>
                  <a:cubicBezTo>
                    <a:pt x="194" y="69"/>
                    <a:pt x="221" y="96"/>
                    <a:pt x="221" y="141"/>
                  </a:cubicBezTo>
                  <a:cubicBezTo>
                    <a:pt x="221" y="187"/>
                    <a:pt x="189" y="216"/>
                    <a:pt x="139" y="216"/>
                  </a:cubicBezTo>
                  <a:cubicBezTo>
                    <a:pt x="124" y="216"/>
                    <a:pt x="115" y="215"/>
                    <a:pt x="104" y="215"/>
                  </a:cubicBezTo>
                  <a:cubicBezTo>
                    <a:pt x="92" y="215"/>
                    <a:pt x="81" y="216"/>
                    <a:pt x="74" y="216"/>
                  </a:cubicBezTo>
                  <a:lnTo>
                    <a:pt x="74" y="208"/>
                  </a:lnTo>
                  <a:close/>
                  <a:moveTo>
                    <a:pt x="120" y="78"/>
                  </a:moveTo>
                  <a:cubicBezTo>
                    <a:pt x="120" y="182"/>
                    <a:pt x="120" y="182"/>
                    <a:pt x="120" y="182"/>
                  </a:cubicBezTo>
                  <a:cubicBezTo>
                    <a:pt x="120" y="195"/>
                    <a:pt x="121" y="199"/>
                    <a:pt x="124" y="201"/>
                  </a:cubicBezTo>
                  <a:cubicBezTo>
                    <a:pt x="126" y="204"/>
                    <a:pt x="130" y="207"/>
                    <a:pt x="141" y="207"/>
                  </a:cubicBezTo>
                  <a:cubicBezTo>
                    <a:pt x="170" y="207"/>
                    <a:pt x="193" y="190"/>
                    <a:pt x="193" y="144"/>
                  </a:cubicBezTo>
                  <a:cubicBezTo>
                    <a:pt x="193" y="98"/>
                    <a:pt x="174" y="78"/>
                    <a:pt x="129" y="78"/>
                  </a:cubicBezTo>
                  <a:lnTo>
                    <a:pt x="120" y="78"/>
                  </a:lnTo>
                  <a:close/>
                  <a:moveTo>
                    <a:pt x="303" y="472"/>
                  </a:moveTo>
                  <a:cubicBezTo>
                    <a:pt x="302" y="472"/>
                    <a:pt x="302" y="472"/>
                    <a:pt x="302" y="472"/>
                  </a:cubicBezTo>
                  <a:cubicBezTo>
                    <a:pt x="302" y="521"/>
                    <a:pt x="277" y="540"/>
                    <a:pt x="277" y="540"/>
                  </a:cubicBezTo>
                  <a:cubicBezTo>
                    <a:pt x="276" y="540"/>
                    <a:pt x="276" y="540"/>
                    <a:pt x="276" y="540"/>
                  </a:cubicBezTo>
                  <a:cubicBezTo>
                    <a:pt x="276" y="540"/>
                    <a:pt x="250" y="521"/>
                    <a:pt x="250" y="472"/>
                  </a:cubicBezTo>
                  <a:cubicBezTo>
                    <a:pt x="249" y="472"/>
                    <a:pt x="249" y="472"/>
                    <a:pt x="249" y="472"/>
                  </a:cubicBezTo>
                  <a:cubicBezTo>
                    <a:pt x="246" y="482"/>
                    <a:pt x="233" y="499"/>
                    <a:pt x="219" y="499"/>
                  </a:cubicBezTo>
                  <a:cubicBezTo>
                    <a:pt x="202" y="499"/>
                    <a:pt x="194" y="480"/>
                    <a:pt x="194" y="480"/>
                  </a:cubicBezTo>
                  <a:cubicBezTo>
                    <a:pt x="199" y="467"/>
                    <a:pt x="210" y="441"/>
                    <a:pt x="215" y="425"/>
                  </a:cubicBezTo>
                  <a:cubicBezTo>
                    <a:pt x="220" y="410"/>
                    <a:pt x="225" y="389"/>
                    <a:pt x="225" y="378"/>
                  </a:cubicBezTo>
                  <a:cubicBezTo>
                    <a:pt x="225" y="370"/>
                    <a:pt x="223" y="359"/>
                    <a:pt x="204" y="355"/>
                  </a:cubicBezTo>
                  <a:cubicBezTo>
                    <a:pt x="194" y="352"/>
                    <a:pt x="194" y="352"/>
                    <a:pt x="194" y="352"/>
                  </a:cubicBezTo>
                  <a:cubicBezTo>
                    <a:pt x="189" y="351"/>
                    <a:pt x="182" y="350"/>
                    <a:pt x="177" y="350"/>
                  </a:cubicBezTo>
                  <a:cubicBezTo>
                    <a:pt x="168" y="350"/>
                    <a:pt x="160" y="354"/>
                    <a:pt x="160" y="370"/>
                  </a:cubicBezTo>
                  <a:cubicBezTo>
                    <a:pt x="159" y="370"/>
                    <a:pt x="159" y="370"/>
                    <a:pt x="159" y="370"/>
                  </a:cubicBezTo>
                  <a:cubicBezTo>
                    <a:pt x="154" y="368"/>
                    <a:pt x="144" y="356"/>
                    <a:pt x="144" y="337"/>
                  </a:cubicBezTo>
                  <a:cubicBezTo>
                    <a:pt x="144" y="326"/>
                    <a:pt x="147" y="321"/>
                    <a:pt x="155" y="316"/>
                  </a:cubicBezTo>
                  <a:cubicBezTo>
                    <a:pt x="165" y="309"/>
                    <a:pt x="193" y="300"/>
                    <a:pt x="217" y="295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79"/>
                    <a:pt x="238" y="277"/>
                    <a:pt x="255" y="277"/>
                  </a:cubicBezTo>
                  <a:cubicBezTo>
                    <a:pt x="289" y="277"/>
                    <a:pt x="331" y="287"/>
                    <a:pt x="350" y="287"/>
                  </a:cubicBezTo>
                  <a:cubicBezTo>
                    <a:pt x="370" y="287"/>
                    <a:pt x="381" y="279"/>
                    <a:pt x="388" y="272"/>
                  </a:cubicBezTo>
                  <a:cubicBezTo>
                    <a:pt x="389" y="272"/>
                    <a:pt x="389" y="272"/>
                    <a:pt x="389" y="272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89" y="305"/>
                    <a:pt x="373" y="317"/>
                    <a:pt x="340" y="317"/>
                  </a:cubicBezTo>
                  <a:cubicBezTo>
                    <a:pt x="340" y="320"/>
                    <a:pt x="340" y="320"/>
                    <a:pt x="340" y="320"/>
                  </a:cubicBezTo>
                  <a:cubicBezTo>
                    <a:pt x="373" y="320"/>
                    <a:pt x="392" y="335"/>
                    <a:pt x="392" y="363"/>
                  </a:cubicBezTo>
                  <a:cubicBezTo>
                    <a:pt x="392" y="390"/>
                    <a:pt x="375" y="394"/>
                    <a:pt x="375" y="394"/>
                  </a:cubicBezTo>
                  <a:cubicBezTo>
                    <a:pt x="373" y="394"/>
                    <a:pt x="373" y="394"/>
                    <a:pt x="373" y="394"/>
                  </a:cubicBezTo>
                  <a:cubicBezTo>
                    <a:pt x="372" y="389"/>
                    <a:pt x="366" y="381"/>
                    <a:pt x="357" y="381"/>
                  </a:cubicBezTo>
                  <a:cubicBezTo>
                    <a:pt x="347" y="381"/>
                    <a:pt x="340" y="387"/>
                    <a:pt x="340" y="400"/>
                  </a:cubicBezTo>
                  <a:cubicBezTo>
                    <a:pt x="340" y="416"/>
                    <a:pt x="353" y="464"/>
                    <a:pt x="358" y="480"/>
                  </a:cubicBezTo>
                  <a:cubicBezTo>
                    <a:pt x="358" y="480"/>
                    <a:pt x="350" y="499"/>
                    <a:pt x="333" y="499"/>
                  </a:cubicBezTo>
                  <a:cubicBezTo>
                    <a:pt x="319" y="499"/>
                    <a:pt x="306" y="482"/>
                    <a:pt x="303" y="472"/>
                  </a:cubicBezTo>
                  <a:close/>
                  <a:moveTo>
                    <a:pt x="367" y="216"/>
                  </a:moveTo>
                  <a:cubicBezTo>
                    <a:pt x="355" y="216"/>
                    <a:pt x="349" y="215"/>
                    <a:pt x="340" y="215"/>
                  </a:cubicBezTo>
                  <a:cubicBezTo>
                    <a:pt x="331" y="215"/>
                    <a:pt x="320" y="216"/>
                    <a:pt x="308" y="216"/>
                  </a:cubicBezTo>
                  <a:cubicBezTo>
                    <a:pt x="308" y="208"/>
                    <a:pt x="308" y="208"/>
                    <a:pt x="308" y="208"/>
                  </a:cubicBezTo>
                  <a:cubicBezTo>
                    <a:pt x="312" y="208"/>
                    <a:pt x="312" y="208"/>
                    <a:pt x="312" y="208"/>
                  </a:cubicBezTo>
                  <a:cubicBezTo>
                    <a:pt x="320" y="208"/>
                    <a:pt x="324" y="207"/>
                    <a:pt x="324" y="203"/>
                  </a:cubicBezTo>
                  <a:cubicBezTo>
                    <a:pt x="324" y="199"/>
                    <a:pt x="321" y="191"/>
                    <a:pt x="320" y="187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264" y="164"/>
                    <a:pt x="264" y="164"/>
                    <a:pt x="264" y="164"/>
                  </a:cubicBezTo>
                  <a:cubicBezTo>
                    <a:pt x="258" y="183"/>
                    <a:pt x="258" y="183"/>
                    <a:pt x="258" y="183"/>
                  </a:cubicBezTo>
                  <a:cubicBezTo>
                    <a:pt x="254" y="195"/>
                    <a:pt x="253" y="199"/>
                    <a:pt x="253" y="201"/>
                  </a:cubicBezTo>
                  <a:cubicBezTo>
                    <a:pt x="253" y="206"/>
                    <a:pt x="256" y="208"/>
                    <a:pt x="271" y="208"/>
                  </a:cubicBezTo>
                  <a:cubicBezTo>
                    <a:pt x="271" y="216"/>
                    <a:pt x="271" y="216"/>
                    <a:pt x="271" y="216"/>
                  </a:cubicBezTo>
                  <a:cubicBezTo>
                    <a:pt x="259" y="216"/>
                    <a:pt x="251" y="215"/>
                    <a:pt x="243" y="215"/>
                  </a:cubicBezTo>
                  <a:cubicBezTo>
                    <a:pt x="236" y="215"/>
                    <a:pt x="228" y="216"/>
                    <a:pt x="220" y="216"/>
                  </a:cubicBezTo>
                  <a:cubicBezTo>
                    <a:pt x="220" y="208"/>
                    <a:pt x="220" y="208"/>
                    <a:pt x="220" y="208"/>
                  </a:cubicBezTo>
                  <a:cubicBezTo>
                    <a:pt x="225" y="208"/>
                    <a:pt x="232" y="207"/>
                    <a:pt x="236" y="203"/>
                  </a:cubicBezTo>
                  <a:cubicBezTo>
                    <a:pt x="239" y="199"/>
                    <a:pt x="245" y="186"/>
                    <a:pt x="246" y="182"/>
                  </a:cubicBezTo>
                  <a:cubicBezTo>
                    <a:pt x="275" y="106"/>
                    <a:pt x="275" y="106"/>
                    <a:pt x="275" y="106"/>
                  </a:cubicBezTo>
                  <a:cubicBezTo>
                    <a:pt x="278" y="96"/>
                    <a:pt x="282" y="83"/>
                    <a:pt x="282" y="76"/>
                  </a:cubicBezTo>
                  <a:cubicBezTo>
                    <a:pt x="282" y="74"/>
                    <a:pt x="282" y="74"/>
                    <a:pt x="282" y="74"/>
                  </a:cubicBezTo>
                  <a:cubicBezTo>
                    <a:pt x="293" y="71"/>
                    <a:pt x="306" y="65"/>
                    <a:pt x="306" y="65"/>
                  </a:cubicBezTo>
                  <a:cubicBezTo>
                    <a:pt x="307" y="65"/>
                    <a:pt x="307" y="65"/>
                    <a:pt x="307" y="65"/>
                  </a:cubicBezTo>
                  <a:cubicBezTo>
                    <a:pt x="353" y="196"/>
                    <a:pt x="353" y="196"/>
                    <a:pt x="353" y="196"/>
                  </a:cubicBezTo>
                  <a:cubicBezTo>
                    <a:pt x="354" y="200"/>
                    <a:pt x="357" y="204"/>
                    <a:pt x="358" y="205"/>
                  </a:cubicBezTo>
                  <a:cubicBezTo>
                    <a:pt x="359" y="207"/>
                    <a:pt x="362" y="208"/>
                    <a:pt x="367" y="208"/>
                  </a:cubicBezTo>
                  <a:lnTo>
                    <a:pt x="367" y="216"/>
                  </a:lnTo>
                  <a:close/>
                  <a:moveTo>
                    <a:pt x="245" y="300"/>
                  </a:moveTo>
                  <a:cubicBezTo>
                    <a:pt x="245" y="303"/>
                    <a:pt x="245" y="303"/>
                    <a:pt x="245" y="303"/>
                  </a:cubicBezTo>
                  <a:cubicBezTo>
                    <a:pt x="245" y="309"/>
                    <a:pt x="248" y="318"/>
                    <a:pt x="261" y="318"/>
                  </a:cubicBezTo>
                  <a:cubicBezTo>
                    <a:pt x="274" y="318"/>
                    <a:pt x="277" y="309"/>
                    <a:pt x="277" y="303"/>
                  </a:cubicBezTo>
                  <a:cubicBezTo>
                    <a:pt x="277" y="300"/>
                    <a:pt x="277" y="300"/>
                    <a:pt x="277" y="300"/>
                  </a:cubicBezTo>
                  <a:lnTo>
                    <a:pt x="245" y="300"/>
                  </a:lnTo>
                  <a:close/>
                  <a:moveTo>
                    <a:pt x="291" y="93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67" y="153"/>
                    <a:pt x="267" y="153"/>
                    <a:pt x="267" y="153"/>
                  </a:cubicBezTo>
                  <a:cubicBezTo>
                    <a:pt x="309" y="153"/>
                    <a:pt x="309" y="153"/>
                    <a:pt x="309" y="153"/>
                  </a:cubicBezTo>
                  <a:lnTo>
                    <a:pt x="291" y="93"/>
                  </a:lnTo>
                  <a:close/>
                  <a:moveTo>
                    <a:pt x="478" y="217"/>
                  </a:moveTo>
                  <a:cubicBezTo>
                    <a:pt x="463" y="216"/>
                    <a:pt x="432" y="215"/>
                    <a:pt x="414" y="215"/>
                  </a:cubicBezTo>
                  <a:cubicBezTo>
                    <a:pt x="396" y="215"/>
                    <a:pt x="388" y="216"/>
                    <a:pt x="373" y="216"/>
                  </a:cubicBezTo>
                  <a:cubicBezTo>
                    <a:pt x="373" y="208"/>
                    <a:pt x="373" y="208"/>
                    <a:pt x="373" y="208"/>
                  </a:cubicBezTo>
                  <a:cubicBezTo>
                    <a:pt x="381" y="208"/>
                    <a:pt x="386" y="207"/>
                    <a:pt x="388" y="204"/>
                  </a:cubicBezTo>
                  <a:cubicBezTo>
                    <a:pt x="390" y="201"/>
                    <a:pt x="391" y="197"/>
                    <a:pt x="391" y="190"/>
                  </a:cubicBezTo>
                  <a:cubicBezTo>
                    <a:pt x="391" y="98"/>
                    <a:pt x="391" y="98"/>
                    <a:pt x="391" y="98"/>
                  </a:cubicBezTo>
                  <a:cubicBezTo>
                    <a:pt x="391" y="88"/>
                    <a:pt x="389" y="84"/>
                    <a:pt x="387" y="82"/>
                  </a:cubicBezTo>
                  <a:cubicBezTo>
                    <a:pt x="384" y="79"/>
                    <a:pt x="380" y="78"/>
                    <a:pt x="371" y="78"/>
                  </a:cubicBezTo>
                  <a:cubicBezTo>
                    <a:pt x="371" y="70"/>
                    <a:pt x="371" y="70"/>
                    <a:pt x="371" y="70"/>
                  </a:cubicBezTo>
                  <a:cubicBezTo>
                    <a:pt x="380" y="70"/>
                    <a:pt x="390" y="71"/>
                    <a:pt x="403" y="71"/>
                  </a:cubicBezTo>
                  <a:cubicBezTo>
                    <a:pt x="416" y="71"/>
                    <a:pt x="429" y="70"/>
                    <a:pt x="441" y="70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31" y="78"/>
                    <a:pt x="427" y="78"/>
                    <a:pt x="423" y="82"/>
                  </a:cubicBezTo>
                  <a:cubicBezTo>
                    <a:pt x="419" y="85"/>
                    <a:pt x="418" y="93"/>
                    <a:pt x="418" y="98"/>
                  </a:cubicBezTo>
                  <a:cubicBezTo>
                    <a:pt x="418" y="182"/>
                    <a:pt x="418" y="182"/>
                    <a:pt x="418" y="182"/>
                  </a:cubicBezTo>
                  <a:cubicBezTo>
                    <a:pt x="418" y="196"/>
                    <a:pt x="420" y="199"/>
                    <a:pt x="422" y="201"/>
                  </a:cubicBezTo>
                  <a:cubicBezTo>
                    <a:pt x="425" y="204"/>
                    <a:pt x="428" y="205"/>
                    <a:pt x="444" y="205"/>
                  </a:cubicBezTo>
                  <a:cubicBezTo>
                    <a:pt x="459" y="205"/>
                    <a:pt x="461" y="204"/>
                    <a:pt x="466" y="200"/>
                  </a:cubicBezTo>
                  <a:cubicBezTo>
                    <a:pt x="471" y="196"/>
                    <a:pt x="474" y="189"/>
                    <a:pt x="478" y="179"/>
                  </a:cubicBezTo>
                  <a:cubicBezTo>
                    <a:pt x="487" y="181"/>
                    <a:pt x="487" y="181"/>
                    <a:pt x="487" y="181"/>
                  </a:cubicBezTo>
                  <a:cubicBezTo>
                    <a:pt x="478" y="217"/>
                    <a:pt x="478" y="217"/>
                    <a:pt x="478" y="217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599" y="4114807"/>
            <a:ext cx="8686800" cy="633661"/>
          </a:xfrm>
        </p:spPr>
        <p:txBody>
          <a:bodyPr anchor="t" anchorCtr="0"/>
          <a:lstStyle>
            <a:lvl1pPr>
              <a:defRPr sz="1600" i="0"/>
            </a:lvl1pPr>
          </a:lstStyle>
          <a:p>
            <a:r>
              <a:rPr lang="en-US"/>
              <a:t>Running Neural Networks on theNIC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599" y="2292511"/>
            <a:ext cx="8686800" cy="16557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84301" y="1"/>
            <a:ext cx="8674099" cy="213822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051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65125"/>
            <a:ext cx="4114800" cy="5943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585475"/>
            <a:ext cx="6781800" cy="2366277"/>
          </a:xfrm>
        </p:spPr>
        <p:txBody>
          <a:bodyPr anchor="b">
            <a:noAutofit/>
          </a:bodyPr>
          <a:lstStyle>
            <a:lvl1pPr>
              <a:defRPr sz="3200" b="1"/>
            </a:lvl1pPr>
          </a:lstStyle>
          <a:p>
            <a:r>
              <a:rPr lang="en-US" dirty="0"/>
              <a:t>SUBSECTION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1" y="4090746"/>
            <a:ext cx="6775451" cy="199891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9" y="6400804"/>
            <a:ext cx="5759116" cy="365125"/>
          </a:xfrm>
        </p:spPr>
        <p:txBody>
          <a:bodyPr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/>
              <a:t>Running Neural Networks on theNIC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126" y="6400804"/>
            <a:ext cx="1022684" cy="365125"/>
          </a:xfrm>
        </p:spPr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gradFill flip="none" rotWithShape="1">
            <a:gsLst>
              <a:gs pos="25000">
                <a:schemeClr val="bg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197612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1007979"/>
          </a:xfrm>
        </p:spPr>
        <p:txBody>
          <a:bodyPr anchor="b" anchorCtr="0">
            <a:no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07008"/>
            <a:ext cx="10134600" cy="4800600"/>
          </a:xfrm>
        </p:spPr>
        <p:txBody>
          <a:bodyPr>
            <a:noAutofit/>
          </a:bodyPr>
          <a:lstStyle>
            <a:lvl1pPr>
              <a:lnSpc>
                <a:spcPts val="3000"/>
              </a:lnSpc>
              <a:defRPr sz="2400"/>
            </a:lvl1pPr>
            <a:lvl2pPr>
              <a:lnSpc>
                <a:spcPts val="3000"/>
              </a:lnSpc>
              <a:defRPr sz="2400"/>
            </a:lvl2pPr>
            <a:lvl3pPr>
              <a:lnSpc>
                <a:spcPts val="3000"/>
              </a:lnSpc>
              <a:defRPr sz="2400"/>
            </a:lvl3pPr>
            <a:lvl4pPr>
              <a:lnSpc>
                <a:spcPts val="3000"/>
              </a:lnSpc>
              <a:defRPr sz="2400"/>
            </a:lvl4pPr>
            <a:lvl5pPr>
              <a:lnSpc>
                <a:spcPts val="3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45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77200" y="1411711"/>
            <a:ext cx="4114800" cy="453189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19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077199" y="5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077200" y="3154369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82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46237" y="0"/>
            <a:ext cx="9707563" cy="711200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2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45747" y="807461"/>
            <a:ext cx="9708063" cy="806193"/>
          </a:xfr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059936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8119872" y="1828800"/>
            <a:ext cx="4072128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06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12192000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19344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30936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5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17920"/>
            <a:ext cx="12192000" cy="640080"/>
          </a:xfrm>
          <a:prstGeom prst="rect">
            <a:avLst/>
          </a:prstGeom>
          <a:gradFill flip="none" rotWithShape="1">
            <a:gsLst>
              <a:gs pos="25000">
                <a:schemeClr val="accent4"/>
              </a:gs>
              <a:gs pos="100000">
                <a:srgbClr val="6F006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748-2007-7E4E-BE6E-DA5E3EB581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26480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25000">
                <a:schemeClr val="tx2"/>
              </a:gs>
              <a:gs pos="100000">
                <a:schemeClr val="tx2">
                  <a:lumMod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" name="AutoShape 26"/>
          <p:cNvSpPr>
            <a:spLocks noChangeAspect="1" noChangeArrowheads="1" noTextEdit="1"/>
          </p:cNvSpPr>
          <p:nvPr userDrawn="1"/>
        </p:nvSpPr>
        <p:spPr bwMode="auto">
          <a:xfrm>
            <a:off x="8511267" y="-651156"/>
            <a:ext cx="4135191" cy="48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6" name="Slide Number Placeholder 46"/>
          <p:cNvSpPr txBox="1">
            <a:spLocks/>
          </p:cNvSpPr>
          <p:nvPr userDrawn="1"/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BA2BBE-D6E6-4BE2-A029-E4C4FCB9ADED}" type="slidenum">
              <a:rPr lang="en-US" sz="1051" smtClean="0"/>
              <a:pPr/>
              <a:t>‹#›</a:t>
            </a:fld>
            <a:endParaRPr lang="en-US" sz="1051" dirty="0"/>
          </a:p>
        </p:txBody>
      </p:sp>
      <p:grpSp>
        <p:nvGrpSpPr>
          <p:cNvPr id="39" name="Group 35"/>
          <p:cNvGrpSpPr>
            <a:grpSpLocks noChangeAspect="1"/>
          </p:cNvGrpSpPr>
          <p:nvPr userDrawn="1"/>
        </p:nvGrpSpPr>
        <p:grpSpPr bwMode="auto">
          <a:xfrm>
            <a:off x="1384301" y="4976813"/>
            <a:ext cx="2200275" cy="538162"/>
            <a:chOff x="654" y="3135"/>
            <a:chExt cx="1386" cy="339"/>
          </a:xfrm>
        </p:grpSpPr>
        <p:sp>
          <p:nvSpPr>
            <p:cNvPr id="40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31"/>
          <p:cNvGrpSpPr>
            <a:grpSpLocks noChangeAspect="1"/>
          </p:cNvGrpSpPr>
          <p:nvPr userDrawn="1"/>
        </p:nvGrpSpPr>
        <p:grpSpPr bwMode="auto">
          <a:xfrm>
            <a:off x="8648007" y="-650875"/>
            <a:ext cx="4133850" cy="4821238"/>
            <a:chOff x="3490" y="-410"/>
            <a:chExt cx="2604" cy="3037"/>
          </a:xfrm>
        </p:grpSpPr>
        <p:sp>
          <p:nvSpPr>
            <p:cNvPr id="62" name="AutoShape 30"/>
            <p:cNvSpPr>
              <a:spLocks noChangeAspect="1" noChangeArrowheads="1" noTextEdit="1"/>
            </p:cNvSpPr>
            <p:nvPr userDrawn="1"/>
          </p:nvSpPr>
          <p:spPr bwMode="auto">
            <a:xfrm>
              <a:off x="3490" y="-410"/>
              <a:ext cx="2604" cy="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490" y="-410"/>
              <a:ext cx="2604" cy="3037"/>
            </a:xfrm>
            <a:custGeom>
              <a:avLst/>
              <a:gdLst>
                <a:gd name="T0" fmla="*/ 0 w 553"/>
                <a:gd name="T1" fmla="*/ 52 h 645"/>
                <a:gd name="T2" fmla="*/ 553 w 553"/>
                <a:gd name="T3" fmla="*/ 52 h 645"/>
                <a:gd name="T4" fmla="*/ 277 w 553"/>
                <a:gd name="T5" fmla="*/ 645 h 645"/>
                <a:gd name="T6" fmla="*/ 88 w 553"/>
                <a:gd name="T7" fmla="*/ 434 h 645"/>
                <a:gd name="T8" fmla="*/ 285 w 553"/>
                <a:gd name="T9" fmla="*/ 611 h 645"/>
                <a:gd name="T10" fmla="*/ 526 w 553"/>
                <a:gd name="T11" fmla="*/ 26 h 645"/>
                <a:gd name="T12" fmla="*/ 74 w 553"/>
                <a:gd name="T13" fmla="*/ 208 h 645"/>
                <a:gd name="T14" fmla="*/ 92 w 553"/>
                <a:gd name="T15" fmla="*/ 98 h 645"/>
                <a:gd name="T16" fmla="*/ 72 w 553"/>
                <a:gd name="T17" fmla="*/ 70 h 645"/>
                <a:gd name="T18" fmla="*/ 221 w 553"/>
                <a:gd name="T19" fmla="*/ 141 h 645"/>
                <a:gd name="T20" fmla="*/ 74 w 553"/>
                <a:gd name="T21" fmla="*/ 216 h 645"/>
                <a:gd name="T22" fmla="*/ 120 w 553"/>
                <a:gd name="T23" fmla="*/ 182 h 645"/>
                <a:gd name="T24" fmla="*/ 193 w 553"/>
                <a:gd name="T25" fmla="*/ 144 h 645"/>
                <a:gd name="T26" fmla="*/ 303 w 553"/>
                <a:gd name="T27" fmla="*/ 472 h 645"/>
                <a:gd name="T28" fmla="*/ 276 w 553"/>
                <a:gd name="T29" fmla="*/ 540 h 645"/>
                <a:gd name="T30" fmla="*/ 219 w 553"/>
                <a:gd name="T31" fmla="*/ 499 h 645"/>
                <a:gd name="T32" fmla="*/ 225 w 553"/>
                <a:gd name="T33" fmla="*/ 378 h 645"/>
                <a:gd name="T34" fmla="*/ 177 w 553"/>
                <a:gd name="T35" fmla="*/ 350 h 645"/>
                <a:gd name="T36" fmla="*/ 144 w 553"/>
                <a:gd name="T37" fmla="*/ 337 h 645"/>
                <a:gd name="T38" fmla="*/ 228 w 553"/>
                <a:gd name="T39" fmla="*/ 279 h 645"/>
                <a:gd name="T40" fmla="*/ 388 w 553"/>
                <a:gd name="T41" fmla="*/ 272 h 645"/>
                <a:gd name="T42" fmla="*/ 340 w 553"/>
                <a:gd name="T43" fmla="*/ 317 h 645"/>
                <a:gd name="T44" fmla="*/ 375 w 553"/>
                <a:gd name="T45" fmla="*/ 394 h 645"/>
                <a:gd name="T46" fmla="*/ 340 w 553"/>
                <a:gd name="T47" fmla="*/ 400 h 645"/>
                <a:gd name="T48" fmla="*/ 303 w 553"/>
                <a:gd name="T49" fmla="*/ 472 h 645"/>
                <a:gd name="T50" fmla="*/ 308 w 553"/>
                <a:gd name="T51" fmla="*/ 216 h 645"/>
                <a:gd name="T52" fmla="*/ 324 w 553"/>
                <a:gd name="T53" fmla="*/ 203 h 645"/>
                <a:gd name="T54" fmla="*/ 264 w 553"/>
                <a:gd name="T55" fmla="*/ 164 h 645"/>
                <a:gd name="T56" fmla="*/ 271 w 553"/>
                <a:gd name="T57" fmla="*/ 208 h 645"/>
                <a:gd name="T58" fmla="*/ 220 w 553"/>
                <a:gd name="T59" fmla="*/ 216 h 645"/>
                <a:gd name="T60" fmla="*/ 246 w 553"/>
                <a:gd name="T61" fmla="*/ 182 h 645"/>
                <a:gd name="T62" fmla="*/ 282 w 553"/>
                <a:gd name="T63" fmla="*/ 74 h 645"/>
                <a:gd name="T64" fmla="*/ 353 w 553"/>
                <a:gd name="T65" fmla="*/ 196 h 645"/>
                <a:gd name="T66" fmla="*/ 367 w 553"/>
                <a:gd name="T67" fmla="*/ 216 h 645"/>
                <a:gd name="T68" fmla="*/ 261 w 553"/>
                <a:gd name="T69" fmla="*/ 318 h 645"/>
                <a:gd name="T70" fmla="*/ 245 w 553"/>
                <a:gd name="T71" fmla="*/ 300 h 645"/>
                <a:gd name="T72" fmla="*/ 267 w 553"/>
                <a:gd name="T73" fmla="*/ 153 h 645"/>
                <a:gd name="T74" fmla="*/ 478 w 553"/>
                <a:gd name="T75" fmla="*/ 217 h 645"/>
                <a:gd name="T76" fmla="*/ 373 w 553"/>
                <a:gd name="T77" fmla="*/ 208 h 645"/>
                <a:gd name="T78" fmla="*/ 391 w 553"/>
                <a:gd name="T79" fmla="*/ 98 h 645"/>
                <a:gd name="T80" fmla="*/ 371 w 553"/>
                <a:gd name="T81" fmla="*/ 70 h 645"/>
                <a:gd name="T82" fmla="*/ 441 w 553"/>
                <a:gd name="T83" fmla="*/ 78 h 645"/>
                <a:gd name="T84" fmla="*/ 418 w 553"/>
                <a:gd name="T85" fmla="*/ 182 h 645"/>
                <a:gd name="T86" fmla="*/ 466 w 553"/>
                <a:gd name="T87" fmla="*/ 200 h 645"/>
                <a:gd name="T88" fmla="*/ 478 w 553"/>
                <a:gd name="T89" fmla="*/ 2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3" h="645">
                  <a:moveTo>
                    <a:pt x="267" y="640"/>
                  </a:moveTo>
                  <a:cubicBezTo>
                    <a:pt x="183" y="596"/>
                    <a:pt x="113" y="538"/>
                    <a:pt x="65" y="449"/>
                  </a:cubicBezTo>
                  <a:cubicBezTo>
                    <a:pt x="20" y="364"/>
                    <a:pt x="0" y="270"/>
                    <a:pt x="0" y="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3" y="0"/>
                    <a:pt x="553" y="0"/>
                    <a:pt x="553" y="0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3" y="270"/>
                    <a:pt x="534" y="364"/>
                    <a:pt x="488" y="449"/>
                  </a:cubicBezTo>
                  <a:cubicBezTo>
                    <a:pt x="440" y="538"/>
                    <a:pt x="370" y="596"/>
                    <a:pt x="286" y="640"/>
                  </a:cubicBezTo>
                  <a:cubicBezTo>
                    <a:pt x="277" y="645"/>
                    <a:pt x="277" y="645"/>
                    <a:pt x="277" y="645"/>
                  </a:cubicBezTo>
                  <a:lnTo>
                    <a:pt x="267" y="640"/>
                  </a:lnTo>
                  <a:close/>
                  <a:moveTo>
                    <a:pt x="27" y="78"/>
                  </a:moveTo>
                  <a:cubicBezTo>
                    <a:pt x="27" y="273"/>
                    <a:pt x="51" y="363"/>
                    <a:pt x="88" y="434"/>
                  </a:cubicBezTo>
                  <a:cubicBezTo>
                    <a:pt x="126" y="506"/>
                    <a:pt x="174" y="554"/>
                    <a:pt x="268" y="611"/>
                  </a:cubicBezTo>
                  <a:cubicBezTo>
                    <a:pt x="277" y="616"/>
                    <a:pt x="277" y="616"/>
                    <a:pt x="277" y="616"/>
                  </a:cubicBezTo>
                  <a:cubicBezTo>
                    <a:pt x="285" y="611"/>
                    <a:pt x="285" y="611"/>
                    <a:pt x="285" y="611"/>
                  </a:cubicBezTo>
                  <a:cubicBezTo>
                    <a:pt x="379" y="554"/>
                    <a:pt x="427" y="506"/>
                    <a:pt x="465" y="434"/>
                  </a:cubicBezTo>
                  <a:cubicBezTo>
                    <a:pt x="502" y="363"/>
                    <a:pt x="526" y="273"/>
                    <a:pt x="526" y="78"/>
                  </a:cubicBezTo>
                  <a:cubicBezTo>
                    <a:pt x="526" y="26"/>
                    <a:pt x="526" y="26"/>
                    <a:pt x="526" y="26"/>
                  </a:cubicBezTo>
                  <a:cubicBezTo>
                    <a:pt x="27" y="26"/>
                    <a:pt x="27" y="26"/>
                    <a:pt x="27" y="26"/>
                  </a:cubicBezTo>
                  <a:lnTo>
                    <a:pt x="27" y="78"/>
                  </a:lnTo>
                  <a:close/>
                  <a:moveTo>
                    <a:pt x="74" y="208"/>
                  </a:moveTo>
                  <a:cubicBezTo>
                    <a:pt x="81" y="208"/>
                    <a:pt x="87" y="207"/>
                    <a:pt x="89" y="204"/>
                  </a:cubicBezTo>
                  <a:cubicBezTo>
                    <a:pt x="91" y="201"/>
                    <a:pt x="92" y="197"/>
                    <a:pt x="92" y="190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2" y="88"/>
                    <a:pt x="90" y="84"/>
                    <a:pt x="88" y="82"/>
                  </a:cubicBezTo>
                  <a:cubicBezTo>
                    <a:pt x="85" y="79"/>
                    <a:pt x="81" y="78"/>
                    <a:pt x="72" y="78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81" y="70"/>
                    <a:pt x="90" y="71"/>
                    <a:pt x="96" y="71"/>
                  </a:cubicBezTo>
                  <a:cubicBezTo>
                    <a:pt x="103" y="71"/>
                    <a:pt x="120" y="69"/>
                    <a:pt x="144" y="69"/>
                  </a:cubicBezTo>
                  <a:cubicBezTo>
                    <a:pt x="194" y="69"/>
                    <a:pt x="221" y="96"/>
                    <a:pt x="221" y="141"/>
                  </a:cubicBezTo>
                  <a:cubicBezTo>
                    <a:pt x="221" y="187"/>
                    <a:pt x="189" y="216"/>
                    <a:pt x="139" y="216"/>
                  </a:cubicBezTo>
                  <a:cubicBezTo>
                    <a:pt x="124" y="216"/>
                    <a:pt x="115" y="215"/>
                    <a:pt x="104" y="215"/>
                  </a:cubicBezTo>
                  <a:cubicBezTo>
                    <a:pt x="92" y="215"/>
                    <a:pt x="81" y="216"/>
                    <a:pt x="74" y="216"/>
                  </a:cubicBezTo>
                  <a:lnTo>
                    <a:pt x="74" y="208"/>
                  </a:lnTo>
                  <a:close/>
                  <a:moveTo>
                    <a:pt x="120" y="78"/>
                  </a:moveTo>
                  <a:cubicBezTo>
                    <a:pt x="120" y="182"/>
                    <a:pt x="120" y="182"/>
                    <a:pt x="120" y="182"/>
                  </a:cubicBezTo>
                  <a:cubicBezTo>
                    <a:pt x="120" y="195"/>
                    <a:pt x="121" y="199"/>
                    <a:pt x="124" y="201"/>
                  </a:cubicBezTo>
                  <a:cubicBezTo>
                    <a:pt x="126" y="204"/>
                    <a:pt x="130" y="207"/>
                    <a:pt x="141" y="207"/>
                  </a:cubicBezTo>
                  <a:cubicBezTo>
                    <a:pt x="170" y="207"/>
                    <a:pt x="193" y="190"/>
                    <a:pt x="193" y="144"/>
                  </a:cubicBezTo>
                  <a:cubicBezTo>
                    <a:pt x="193" y="98"/>
                    <a:pt x="174" y="78"/>
                    <a:pt x="129" y="78"/>
                  </a:cubicBezTo>
                  <a:lnTo>
                    <a:pt x="120" y="78"/>
                  </a:lnTo>
                  <a:close/>
                  <a:moveTo>
                    <a:pt x="303" y="472"/>
                  </a:moveTo>
                  <a:cubicBezTo>
                    <a:pt x="302" y="472"/>
                    <a:pt x="302" y="472"/>
                    <a:pt x="302" y="472"/>
                  </a:cubicBezTo>
                  <a:cubicBezTo>
                    <a:pt x="302" y="521"/>
                    <a:pt x="277" y="540"/>
                    <a:pt x="277" y="540"/>
                  </a:cubicBezTo>
                  <a:cubicBezTo>
                    <a:pt x="276" y="540"/>
                    <a:pt x="276" y="540"/>
                    <a:pt x="276" y="540"/>
                  </a:cubicBezTo>
                  <a:cubicBezTo>
                    <a:pt x="276" y="540"/>
                    <a:pt x="250" y="521"/>
                    <a:pt x="250" y="472"/>
                  </a:cubicBezTo>
                  <a:cubicBezTo>
                    <a:pt x="249" y="472"/>
                    <a:pt x="249" y="472"/>
                    <a:pt x="249" y="472"/>
                  </a:cubicBezTo>
                  <a:cubicBezTo>
                    <a:pt x="246" y="482"/>
                    <a:pt x="233" y="499"/>
                    <a:pt x="219" y="499"/>
                  </a:cubicBezTo>
                  <a:cubicBezTo>
                    <a:pt x="202" y="499"/>
                    <a:pt x="194" y="480"/>
                    <a:pt x="194" y="480"/>
                  </a:cubicBezTo>
                  <a:cubicBezTo>
                    <a:pt x="199" y="467"/>
                    <a:pt x="210" y="441"/>
                    <a:pt x="215" y="425"/>
                  </a:cubicBezTo>
                  <a:cubicBezTo>
                    <a:pt x="220" y="410"/>
                    <a:pt x="225" y="389"/>
                    <a:pt x="225" y="378"/>
                  </a:cubicBezTo>
                  <a:cubicBezTo>
                    <a:pt x="225" y="370"/>
                    <a:pt x="223" y="359"/>
                    <a:pt x="204" y="355"/>
                  </a:cubicBezTo>
                  <a:cubicBezTo>
                    <a:pt x="194" y="352"/>
                    <a:pt x="194" y="352"/>
                    <a:pt x="194" y="352"/>
                  </a:cubicBezTo>
                  <a:cubicBezTo>
                    <a:pt x="189" y="351"/>
                    <a:pt x="182" y="350"/>
                    <a:pt x="177" y="350"/>
                  </a:cubicBezTo>
                  <a:cubicBezTo>
                    <a:pt x="168" y="350"/>
                    <a:pt x="160" y="354"/>
                    <a:pt x="160" y="370"/>
                  </a:cubicBezTo>
                  <a:cubicBezTo>
                    <a:pt x="159" y="370"/>
                    <a:pt x="159" y="370"/>
                    <a:pt x="159" y="370"/>
                  </a:cubicBezTo>
                  <a:cubicBezTo>
                    <a:pt x="154" y="368"/>
                    <a:pt x="144" y="356"/>
                    <a:pt x="144" y="337"/>
                  </a:cubicBezTo>
                  <a:cubicBezTo>
                    <a:pt x="144" y="326"/>
                    <a:pt x="147" y="321"/>
                    <a:pt x="155" y="316"/>
                  </a:cubicBezTo>
                  <a:cubicBezTo>
                    <a:pt x="165" y="309"/>
                    <a:pt x="193" y="300"/>
                    <a:pt x="217" y="295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79"/>
                    <a:pt x="238" y="277"/>
                    <a:pt x="255" y="277"/>
                  </a:cubicBezTo>
                  <a:cubicBezTo>
                    <a:pt x="289" y="277"/>
                    <a:pt x="331" y="287"/>
                    <a:pt x="350" y="287"/>
                  </a:cubicBezTo>
                  <a:cubicBezTo>
                    <a:pt x="370" y="287"/>
                    <a:pt x="381" y="279"/>
                    <a:pt x="388" y="272"/>
                  </a:cubicBezTo>
                  <a:cubicBezTo>
                    <a:pt x="389" y="272"/>
                    <a:pt x="389" y="272"/>
                    <a:pt x="389" y="272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89" y="305"/>
                    <a:pt x="373" y="317"/>
                    <a:pt x="340" y="317"/>
                  </a:cubicBezTo>
                  <a:cubicBezTo>
                    <a:pt x="340" y="320"/>
                    <a:pt x="340" y="320"/>
                    <a:pt x="340" y="320"/>
                  </a:cubicBezTo>
                  <a:cubicBezTo>
                    <a:pt x="373" y="320"/>
                    <a:pt x="392" y="335"/>
                    <a:pt x="392" y="363"/>
                  </a:cubicBezTo>
                  <a:cubicBezTo>
                    <a:pt x="392" y="390"/>
                    <a:pt x="375" y="394"/>
                    <a:pt x="375" y="394"/>
                  </a:cubicBezTo>
                  <a:cubicBezTo>
                    <a:pt x="373" y="394"/>
                    <a:pt x="373" y="394"/>
                    <a:pt x="373" y="394"/>
                  </a:cubicBezTo>
                  <a:cubicBezTo>
                    <a:pt x="372" y="389"/>
                    <a:pt x="366" y="381"/>
                    <a:pt x="357" y="381"/>
                  </a:cubicBezTo>
                  <a:cubicBezTo>
                    <a:pt x="347" y="381"/>
                    <a:pt x="340" y="387"/>
                    <a:pt x="340" y="400"/>
                  </a:cubicBezTo>
                  <a:cubicBezTo>
                    <a:pt x="340" y="416"/>
                    <a:pt x="353" y="464"/>
                    <a:pt x="358" y="480"/>
                  </a:cubicBezTo>
                  <a:cubicBezTo>
                    <a:pt x="358" y="480"/>
                    <a:pt x="350" y="499"/>
                    <a:pt x="333" y="499"/>
                  </a:cubicBezTo>
                  <a:cubicBezTo>
                    <a:pt x="319" y="499"/>
                    <a:pt x="306" y="482"/>
                    <a:pt x="303" y="472"/>
                  </a:cubicBezTo>
                  <a:close/>
                  <a:moveTo>
                    <a:pt x="367" y="216"/>
                  </a:moveTo>
                  <a:cubicBezTo>
                    <a:pt x="355" y="216"/>
                    <a:pt x="349" y="215"/>
                    <a:pt x="340" y="215"/>
                  </a:cubicBezTo>
                  <a:cubicBezTo>
                    <a:pt x="331" y="215"/>
                    <a:pt x="320" y="216"/>
                    <a:pt x="308" y="216"/>
                  </a:cubicBezTo>
                  <a:cubicBezTo>
                    <a:pt x="308" y="208"/>
                    <a:pt x="308" y="208"/>
                    <a:pt x="308" y="208"/>
                  </a:cubicBezTo>
                  <a:cubicBezTo>
                    <a:pt x="312" y="208"/>
                    <a:pt x="312" y="208"/>
                    <a:pt x="312" y="208"/>
                  </a:cubicBezTo>
                  <a:cubicBezTo>
                    <a:pt x="320" y="208"/>
                    <a:pt x="324" y="207"/>
                    <a:pt x="324" y="203"/>
                  </a:cubicBezTo>
                  <a:cubicBezTo>
                    <a:pt x="324" y="199"/>
                    <a:pt x="321" y="191"/>
                    <a:pt x="320" y="187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264" y="164"/>
                    <a:pt x="264" y="164"/>
                    <a:pt x="264" y="164"/>
                  </a:cubicBezTo>
                  <a:cubicBezTo>
                    <a:pt x="258" y="183"/>
                    <a:pt x="258" y="183"/>
                    <a:pt x="258" y="183"/>
                  </a:cubicBezTo>
                  <a:cubicBezTo>
                    <a:pt x="254" y="195"/>
                    <a:pt x="253" y="199"/>
                    <a:pt x="253" y="201"/>
                  </a:cubicBezTo>
                  <a:cubicBezTo>
                    <a:pt x="253" y="206"/>
                    <a:pt x="256" y="208"/>
                    <a:pt x="271" y="208"/>
                  </a:cubicBezTo>
                  <a:cubicBezTo>
                    <a:pt x="271" y="216"/>
                    <a:pt x="271" y="216"/>
                    <a:pt x="271" y="216"/>
                  </a:cubicBezTo>
                  <a:cubicBezTo>
                    <a:pt x="259" y="216"/>
                    <a:pt x="251" y="215"/>
                    <a:pt x="243" y="215"/>
                  </a:cubicBezTo>
                  <a:cubicBezTo>
                    <a:pt x="236" y="215"/>
                    <a:pt x="228" y="216"/>
                    <a:pt x="220" y="216"/>
                  </a:cubicBezTo>
                  <a:cubicBezTo>
                    <a:pt x="220" y="208"/>
                    <a:pt x="220" y="208"/>
                    <a:pt x="220" y="208"/>
                  </a:cubicBezTo>
                  <a:cubicBezTo>
                    <a:pt x="225" y="208"/>
                    <a:pt x="232" y="207"/>
                    <a:pt x="236" y="203"/>
                  </a:cubicBezTo>
                  <a:cubicBezTo>
                    <a:pt x="239" y="199"/>
                    <a:pt x="245" y="186"/>
                    <a:pt x="246" y="182"/>
                  </a:cubicBezTo>
                  <a:cubicBezTo>
                    <a:pt x="275" y="106"/>
                    <a:pt x="275" y="106"/>
                    <a:pt x="275" y="106"/>
                  </a:cubicBezTo>
                  <a:cubicBezTo>
                    <a:pt x="278" y="96"/>
                    <a:pt x="282" y="83"/>
                    <a:pt x="282" y="76"/>
                  </a:cubicBezTo>
                  <a:cubicBezTo>
                    <a:pt x="282" y="74"/>
                    <a:pt x="282" y="74"/>
                    <a:pt x="282" y="74"/>
                  </a:cubicBezTo>
                  <a:cubicBezTo>
                    <a:pt x="293" y="71"/>
                    <a:pt x="306" y="65"/>
                    <a:pt x="306" y="65"/>
                  </a:cubicBezTo>
                  <a:cubicBezTo>
                    <a:pt x="307" y="65"/>
                    <a:pt x="307" y="65"/>
                    <a:pt x="307" y="65"/>
                  </a:cubicBezTo>
                  <a:cubicBezTo>
                    <a:pt x="353" y="196"/>
                    <a:pt x="353" y="196"/>
                    <a:pt x="353" y="196"/>
                  </a:cubicBezTo>
                  <a:cubicBezTo>
                    <a:pt x="354" y="200"/>
                    <a:pt x="357" y="204"/>
                    <a:pt x="358" y="205"/>
                  </a:cubicBezTo>
                  <a:cubicBezTo>
                    <a:pt x="359" y="207"/>
                    <a:pt x="362" y="208"/>
                    <a:pt x="367" y="208"/>
                  </a:cubicBezTo>
                  <a:lnTo>
                    <a:pt x="367" y="216"/>
                  </a:lnTo>
                  <a:close/>
                  <a:moveTo>
                    <a:pt x="245" y="300"/>
                  </a:moveTo>
                  <a:cubicBezTo>
                    <a:pt x="245" y="303"/>
                    <a:pt x="245" y="303"/>
                    <a:pt x="245" y="303"/>
                  </a:cubicBezTo>
                  <a:cubicBezTo>
                    <a:pt x="245" y="309"/>
                    <a:pt x="248" y="318"/>
                    <a:pt x="261" y="318"/>
                  </a:cubicBezTo>
                  <a:cubicBezTo>
                    <a:pt x="274" y="318"/>
                    <a:pt x="277" y="309"/>
                    <a:pt x="277" y="303"/>
                  </a:cubicBezTo>
                  <a:cubicBezTo>
                    <a:pt x="277" y="300"/>
                    <a:pt x="277" y="300"/>
                    <a:pt x="277" y="300"/>
                  </a:cubicBezTo>
                  <a:lnTo>
                    <a:pt x="245" y="300"/>
                  </a:lnTo>
                  <a:close/>
                  <a:moveTo>
                    <a:pt x="291" y="93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67" y="153"/>
                    <a:pt x="267" y="153"/>
                    <a:pt x="267" y="153"/>
                  </a:cubicBezTo>
                  <a:cubicBezTo>
                    <a:pt x="309" y="153"/>
                    <a:pt x="309" y="153"/>
                    <a:pt x="309" y="153"/>
                  </a:cubicBezTo>
                  <a:lnTo>
                    <a:pt x="291" y="93"/>
                  </a:lnTo>
                  <a:close/>
                  <a:moveTo>
                    <a:pt x="478" y="217"/>
                  </a:moveTo>
                  <a:cubicBezTo>
                    <a:pt x="463" y="216"/>
                    <a:pt x="432" y="215"/>
                    <a:pt x="414" y="215"/>
                  </a:cubicBezTo>
                  <a:cubicBezTo>
                    <a:pt x="396" y="215"/>
                    <a:pt x="388" y="216"/>
                    <a:pt x="373" y="216"/>
                  </a:cubicBezTo>
                  <a:cubicBezTo>
                    <a:pt x="373" y="208"/>
                    <a:pt x="373" y="208"/>
                    <a:pt x="373" y="208"/>
                  </a:cubicBezTo>
                  <a:cubicBezTo>
                    <a:pt x="381" y="208"/>
                    <a:pt x="386" y="207"/>
                    <a:pt x="388" y="204"/>
                  </a:cubicBezTo>
                  <a:cubicBezTo>
                    <a:pt x="390" y="201"/>
                    <a:pt x="391" y="197"/>
                    <a:pt x="391" y="190"/>
                  </a:cubicBezTo>
                  <a:cubicBezTo>
                    <a:pt x="391" y="98"/>
                    <a:pt x="391" y="98"/>
                    <a:pt x="391" y="98"/>
                  </a:cubicBezTo>
                  <a:cubicBezTo>
                    <a:pt x="391" y="88"/>
                    <a:pt x="389" y="84"/>
                    <a:pt x="387" y="82"/>
                  </a:cubicBezTo>
                  <a:cubicBezTo>
                    <a:pt x="384" y="79"/>
                    <a:pt x="380" y="78"/>
                    <a:pt x="371" y="78"/>
                  </a:cubicBezTo>
                  <a:cubicBezTo>
                    <a:pt x="371" y="70"/>
                    <a:pt x="371" y="70"/>
                    <a:pt x="371" y="70"/>
                  </a:cubicBezTo>
                  <a:cubicBezTo>
                    <a:pt x="380" y="70"/>
                    <a:pt x="390" y="71"/>
                    <a:pt x="403" y="71"/>
                  </a:cubicBezTo>
                  <a:cubicBezTo>
                    <a:pt x="416" y="71"/>
                    <a:pt x="429" y="70"/>
                    <a:pt x="441" y="70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31" y="78"/>
                    <a:pt x="427" y="78"/>
                    <a:pt x="423" y="82"/>
                  </a:cubicBezTo>
                  <a:cubicBezTo>
                    <a:pt x="419" y="85"/>
                    <a:pt x="418" y="93"/>
                    <a:pt x="418" y="98"/>
                  </a:cubicBezTo>
                  <a:cubicBezTo>
                    <a:pt x="418" y="182"/>
                    <a:pt x="418" y="182"/>
                    <a:pt x="418" y="182"/>
                  </a:cubicBezTo>
                  <a:cubicBezTo>
                    <a:pt x="418" y="196"/>
                    <a:pt x="420" y="199"/>
                    <a:pt x="422" y="201"/>
                  </a:cubicBezTo>
                  <a:cubicBezTo>
                    <a:pt x="425" y="204"/>
                    <a:pt x="428" y="205"/>
                    <a:pt x="444" y="205"/>
                  </a:cubicBezTo>
                  <a:cubicBezTo>
                    <a:pt x="459" y="205"/>
                    <a:pt x="461" y="204"/>
                    <a:pt x="466" y="200"/>
                  </a:cubicBezTo>
                  <a:cubicBezTo>
                    <a:pt x="471" y="196"/>
                    <a:pt x="474" y="189"/>
                    <a:pt x="478" y="179"/>
                  </a:cubicBezTo>
                  <a:cubicBezTo>
                    <a:pt x="487" y="181"/>
                    <a:pt x="487" y="181"/>
                    <a:pt x="487" y="181"/>
                  </a:cubicBezTo>
                  <a:cubicBezTo>
                    <a:pt x="478" y="217"/>
                    <a:pt x="478" y="217"/>
                    <a:pt x="478" y="217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599" y="4114807"/>
            <a:ext cx="8686800" cy="633661"/>
          </a:xfrm>
        </p:spPr>
        <p:txBody>
          <a:bodyPr anchor="t" anchorCtr="0"/>
          <a:lstStyle>
            <a:lvl1pPr>
              <a:defRPr sz="1600" i="0"/>
            </a:lvl1pPr>
          </a:lstStyle>
          <a:p>
            <a:r>
              <a:rPr lang="en-US"/>
              <a:t>Running Neural Networks on theNIC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599" y="2292517"/>
            <a:ext cx="8686800" cy="16557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84301" y="7"/>
            <a:ext cx="8674099" cy="213822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8183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65125"/>
            <a:ext cx="4114800" cy="5943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585475"/>
            <a:ext cx="6781800" cy="2366277"/>
          </a:xfrm>
        </p:spPr>
        <p:txBody>
          <a:bodyPr anchor="b">
            <a:noAutofit/>
          </a:bodyPr>
          <a:lstStyle>
            <a:lvl1pPr>
              <a:defRPr sz="3200" b="1"/>
            </a:lvl1pPr>
          </a:lstStyle>
          <a:p>
            <a:r>
              <a:rPr lang="en-US" dirty="0"/>
              <a:t>SUBSECTION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1" y="4090746"/>
            <a:ext cx="6775451" cy="19989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9" y="6400804"/>
            <a:ext cx="5759116" cy="365125"/>
          </a:xfrm>
        </p:spPr>
        <p:txBody>
          <a:bodyPr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/>
              <a:t>Running Neural Networks on theNIC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126" y="6400804"/>
            <a:ext cx="1022684" cy="365125"/>
          </a:xfrm>
        </p:spPr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gradFill flip="none" rotWithShape="1">
            <a:gsLst>
              <a:gs pos="25000">
                <a:schemeClr val="bg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1008462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65125"/>
            <a:ext cx="4114800" cy="5943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585475"/>
            <a:ext cx="6781800" cy="2366277"/>
          </a:xfrm>
        </p:spPr>
        <p:txBody>
          <a:bodyPr anchor="b">
            <a:noAutofit/>
          </a:bodyPr>
          <a:lstStyle>
            <a:lvl1pPr>
              <a:defRPr sz="3200" b="1"/>
            </a:lvl1pPr>
          </a:lstStyle>
          <a:p>
            <a:r>
              <a:rPr lang="en-US" dirty="0"/>
              <a:t>SUBSECTION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1" y="4090746"/>
            <a:ext cx="6775451" cy="19989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9" y="6400804"/>
            <a:ext cx="5759116" cy="365125"/>
          </a:xfrm>
        </p:spPr>
        <p:txBody>
          <a:bodyPr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/>
              <a:t>Running Neural Networks on theNIC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126" y="6400804"/>
            <a:ext cx="1022684" cy="365125"/>
          </a:xfrm>
        </p:spPr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gradFill flip="none" rotWithShape="1">
            <a:gsLst>
              <a:gs pos="25000">
                <a:schemeClr val="accent4"/>
              </a:gs>
              <a:gs pos="100000">
                <a:srgbClr val="6F006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1210455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1007979"/>
          </a:xfrm>
        </p:spPr>
        <p:txBody>
          <a:bodyPr anchor="b" anchorCtr="0">
            <a:noAutofit/>
          </a:bodyPr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07008"/>
            <a:ext cx="10134600" cy="4800600"/>
          </a:xfrm>
        </p:spPr>
        <p:txBody>
          <a:bodyPr>
            <a:noAutofit/>
          </a:bodyPr>
          <a:lstStyle>
            <a:lvl1pPr>
              <a:lnSpc>
                <a:spcPts val="3000"/>
              </a:lnSpc>
              <a:defRPr sz="2400"/>
            </a:lvl1pPr>
            <a:lvl2pPr>
              <a:lnSpc>
                <a:spcPts val="3000"/>
              </a:lnSpc>
              <a:defRPr sz="2400"/>
            </a:lvl2pPr>
            <a:lvl3pPr>
              <a:lnSpc>
                <a:spcPts val="3000"/>
              </a:lnSpc>
              <a:defRPr sz="2400"/>
            </a:lvl3pPr>
            <a:lvl4pPr>
              <a:lnSpc>
                <a:spcPts val="3000"/>
              </a:lnSpc>
              <a:defRPr sz="2400"/>
            </a:lvl4pPr>
            <a:lvl5pPr>
              <a:lnSpc>
                <a:spcPts val="3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1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77200" y="1411711"/>
            <a:ext cx="4114800" cy="453189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995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077199" y="5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077200" y="3154369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52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46237" y="0"/>
            <a:ext cx="9707563" cy="711200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2800" b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45747" y="807461"/>
            <a:ext cx="9708063" cy="806193"/>
          </a:xfr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059936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8119872" y="1828800"/>
            <a:ext cx="4072128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2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12192000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96023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30936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49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469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17920"/>
            <a:ext cx="12192000" cy="640080"/>
          </a:xfrm>
          <a:prstGeom prst="rect">
            <a:avLst/>
          </a:prstGeom>
          <a:gradFill flip="none" rotWithShape="1">
            <a:gsLst>
              <a:gs pos="25000">
                <a:schemeClr val="accent6"/>
              </a:gs>
              <a:gs pos="100000">
                <a:srgbClr val="009D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748-2007-7E4E-BE6E-DA5E3EB581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26480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25000">
                <a:schemeClr val="tx2"/>
              </a:gs>
              <a:gs pos="100000">
                <a:schemeClr val="tx2">
                  <a:lumMod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" name="AutoShape 26"/>
          <p:cNvSpPr>
            <a:spLocks noChangeAspect="1" noChangeArrowheads="1" noTextEdit="1"/>
          </p:cNvSpPr>
          <p:nvPr userDrawn="1"/>
        </p:nvSpPr>
        <p:spPr bwMode="auto">
          <a:xfrm>
            <a:off x="8511267" y="-651156"/>
            <a:ext cx="4135191" cy="48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6" name="Slide Number Placeholder 46"/>
          <p:cNvSpPr txBox="1">
            <a:spLocks/>
          </p:cNvSpPr>
          <p:nvPr userDrawn="1"/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BA2BBE-D6E6-4BE2-A029-E4C4FCB9ADED}" type="slidenum">
              <a:rPr lang="en-US" sz="1051" smtClean="0"/>
              <a:pPr/>
              <a:t>‹#›</a:t>
            </a:fld>
            <a:endParaRPr lang="en-US" sz="1051" dirty="0"/>
          </a:p>
        </p:txBody>
      </p:sp>
      <p:grpSp>
        <p:nvGrpSpPr>
          <p:cNvPr id="39" name="Group 35"/>
          <p:cNvGrpSpPr>
            <a:grpSpLocks noChangeAspect="1"/>
          </p:cNvGrpSpPr>
          <p:nvPr userDrawn="1"/>
        </p:nvGrpSpPr>
        <p:grpSpPr bwMode="auto">
          <a:xfrm>
            <a:off x="1384301" y="4976813"/>
            <a:ext cx="2200275" cy="538162"/>
            <a:chOff x="654" y="3135"/>
            <a:chExt cx="1386" cy="339"/>
          </a:xfrm>
        </p:grpSpPr>
        <p:sp>
          <p:nvSpPr>
            <p:cNvPr id="40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31"/>
          <p:cNvGrpSpPr>
            <a:grpSpLocks noChangeAspect="1"/>
          </p:cNvGrpSpPr>
          <p:nvPr userDrawn="1"/>
        </p:nvGrpSpPr>
        <p:grpSpPr bwMode="auto">
          <a:xfrm>
            <a:off x="8648007" y="-650875"/>
            <a:ext cx="4133850" cy="4821238"/>
            <a:chOff x="3490" y="-410"/>
            <a:chExt cx="2604" cy="3037"/>
          </a:xfrm>
        </p:grpSpPr>
        <p:sp>
          <p:nvSpPr>
            <p:cNvPr id="62" name="AutoShape 30"/>
            <p:cNvSpPr>
              <a:spLocks noChangeAspect="1" noChangeArrowheads="1" noTextEdit="1"/>
            </p:cNvSpPr>
            <p:nvPr userDrawn="1"/>
          </p:nvSpPr>
          <p:spPr bwMode="auto">
            <a:xfrm>
              <a:off x="3490" y="-410"/>
              <a:ext cx="2604" cy="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490" y="-410"/>
              <a:ext cx="2604" cy="3037"/>
            </a:xfrm>
            <a:custGeom>
              <a:avLst/>
              <a:gdLst>
                <a:gd name="T0" fmla="*/ 0 w 553"/>
                <a:gd name="T1" fmla="*/ 52 h 645"/>
                <a:gd name="T2" fmla="*/ 553 w 553"/>
                <a:gd name="T3" fmla="*/ 52 h 645"/>
                <a:gd name="T4" fmla="*/ 277 w 553"/>
                <a:gd name="T5" fmla="*/ 645 h 645"/>
                <a:gd name="T6" fmla="*/ 88 w 553"/>
                <a:gd name="T7" fmla="*/ 434 h 645"/>
                <a:gd name="T8" fmla="*/ 285 w 553"/>
                <a:gd name="T9" fmla="*/ 611 h 645"/>
                <a:gd name="T10" fmla="*/ 526 w 553"/>
                <a:gd name="T11" fmla="*/ 26 h 645"/>
                <a:gd name="T12" fmla="*/ 74 w 553"/>
                <a:gd name="T13" fmla="*/ 208 h 645"/>
                <a:gd name="T14" fmla="*/ 92 w 553"/>
                <a:gd name="T15" fmla="*/ 98 h 645"/>
                <a:gd name="T16" fmla="*/ 72 w 553"/>
                <a:gd name="T17" fmla="*/ 70 h 645"/>
                <a:gd name="T18" fmla="*/ 221 w 553"/>
                <a:gd name="T19" fmla="*/ 141 h 645"/>
                <a:gd name="T20" fmla="*/ 74 w 553"/>
                <a:gd name="T21" fmla="*/ 216 h 645"/>
                <a:gd name="T22" fmla="*/ 120 w 553"/>
                <a:gd name="T23" fmla="*/ 182 h 645"/>
                <a:gd name="T24" fmla="*/ 193 w 553"/>
                <a:gd name="T25" fmla="*/ 144 h 645"/>
                <a:gd name="T26" fmla="*/ 303 w 553"/>
                <a:gd name="T27" fmla="*/ 472 h 645"/>
                <a:gd name="T28" fmla="*/ 276 w 553"/>
                <a:gd name="T29" fmla="*/ 540 h 645"/>
                <a:gd name="T30" fmla="*/ 219 w 553"/>
                <a:gd name="T31" fmla="*/ 499 h 645"/>
                <a:gd name="T32" fmla="*/ 225 w 553"/>
                <a:gd name="T33" fmla="*/ 378 h 645"/>
                <a:gd name="T34" fmla="*/ 177 w 553"/>
                <a:gd name="T35" fmla="*/ 350 h 645"/>
                <a:gd name="T36" fmla="*/ 144 w 553"/>
                <a:gd name="T37" fmla="*/ 337 h 645"/>
                <a:gd name="T38" fmla="*/ 228 w 553"/>
                <a:gd name="T39" fmla="*/ 279 h 645"/>
                <a:gd name="T40" fmla="*/ 388 w 553"/>
                <a:gd name="T41" fmla="*/ 272 h 645"/>
                <a:gd name="T42" fmla="*/ 340 w 553"/>
                <a:gd name="T43" fmla="*/ 317 h 645"/>
                <a:gd name="T44" fmla="*/ 375 w 553"/>
                <a:gd name="T45" fmla="*/ 394 h 645"/>
                <a:gd name="T46" fmla="*/ 340 w 553"/>
                <a:gd name="T47" fmla="*/ 400 h 645"/>
                <a:gd name="T48" fmla="*/ 303 w 553"/>
                <a:gd name="T49" fmla="*/ 472 h 645"/>
                <a:gd name="T50" fmla="*/ 308 w 553"/>
                <a:gd name="T51" fmla="*/ 216 h 645"/>
                <a:gd name="T52" fmla="*/ 324 w 553"/>
                <a:gd name="T53" fmla="*/ 203 h 645"/>
                <a:gd name="T54" fmla="*/ 264 w 553"/>
                <a:gd name="T55" fmla="*/ 164 h 645"/>
                <a:gd name="T56" fmla="*/ 271 w 553"/>
                <a:gd name="T57" fmla="*/ 208 h 645"/>
                <a:gd name="T58" fmla="*/ 220 w 553"/>
                <a:gd name="T59" fmla="*/ 216 h 645"/>
                <a:gd name="T60" fmla="*/ 246 w 553"/>
                <a:gd name="T61" fmla="*/ 182 h 645"/>
                <a:gd name="T62" fmla="*/ 282 w 553"/>
                <a:gd name="T63" fmla="*/ 74 h 645"/>
                <a:gd name="T64" fmla="*/ 353 w 553"/>
                <a:gd name="T65" fmla="*/ 196 h 645"/>
                <a:gd name="T66" fmla="*/ 367 w 553"/>
                <a:gd name="T67" fmla="*/ 216 h 645"/>
                <a:gd name="T68" fmla="*/ 261 w 553"/>
                <a:gd name="T69" fmla="*/ 318 h 645"/>
                <a:gd name="T70" fmla="*/ 245 w 553"/>
                <a:gd name="T71" fmla="*/ 300 h 645"/>
                <a:gd name="T72" fmla="*/ 267 w 553"/>
                <a:gd name="T73" fmla="*/ 153 h 645"/>
                <a:gd name="T74" fmla="*/ 478 w 553"/>
                <a:gd name="T75" fmla="*/ 217 h 645"/>
                <a:gd name="T76" fmla="*/ 373 w 553"/>
                <a:gd name="T77" fmla="*/ 208 h 645"/>
                <a:gd name="T78" fmla="*/ 391 w 553"/>
                <a:gd name="T79" fmla="*/ 98 h 645"/>
                <a:gd name="T80" fmla="*/ 371 w 553"/>
                <a:gd name="T81" fmla="*/ 70 h 645"/>
                <a:gd name="T82" fmla="*/ 441 w 553"/>
                <a:gd name="T83" fmla="*/ 78 h 645"/>
                <a:gd name="T84" fmla="*/ 418 w 553"/>
                <a:gd name="T85" fmla="*/ 182 h 645"/>
                <a:gd name="T86" fmla="*/ 466 w 553"/>
                <a:gd name="T87" fmla="*/ 200 h 645"/>
                <a:gd name="T88" fmla="*/ 478 w 553"/>
                <a:gd name="T89" fmla="*/ 2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3" h="645">
                  <a:moveTo>
                    <a:pt x="267" y="640"/>
                  </a:moveTo>
                  <a:cubicBezTo>
                    <a:pt x="183" y="596"/>
                    <a:pt x="113" y="538"/>
                    <a:pt x="65" y="449"/>
                  </a:cubicBezTo>
                  <a:cubicBezTo>
                    <a:pt x="20" y="364"/>
                    <a:pt x="0" y="270"/>
                    <a:pt x="0" y="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3" y="0"/>
                    <a:pt x="553" y="0"/>
                    <a:pt x="553" y="0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3" y="270"/>
                    <a:pt x="534" y="364"/>
                    <a:pt x="488" y="449"/>
                  </a:cubicBezTo>
                  <a:cubicBezTo>
                    <a:pt x="440" y="538"/>
                    <a:pt x="370" y="596"/>
                    <a:pt x="286" y="640"/>
                  </a:cubicBezTo>
                  <a:cubicBezTo>
                    <a:pt x="277" y="645"/>
                    <a:pt x="277" y="645"/>
                    <a:pt x="277" y="645"/>
                  </a:cubicBezTo>
                  <a:lnTo>
                    <a:pt x="267" y="640"/>
                  </a:lnTo>
                  <a:close/>
                  <a:moveTo>
                    <a:pt x="27" y="78"/>
                  </a:moveTo>
                  <a:cubicBezTo>
                    <a:pt x="27" y="273"/>
                    <a:pt x="51" y="363"/>
                    <a:pt x="88" y="434"/>
                  </a:cubicBezTo>
                  <a:cubicBezTo>
                    <a:pt x="126" y="506"/>
                    <a:pt x="174" y="554"/>
                    <a:pt x="268" y="611"/>
                  </a:cubicBezTo>
                  <a:cubicBezTo>
                    <a:pt x="277" y="616"/>
                    <a:pt x="277" y="616"/>
                    <a:pt x="277" y="616"/>
                  </a:cubicBezTo>
                  <a:cubicBezTo>
                    <a:pt x="285" y="611"/>
                    <a:pt x="285" y="611"/>
                    <a:pt x="285" y="611"/>
                  </a:cubicBezTo>
                  <a:cubicBezTo>
                    <a:pt x="379" y="554"/>
                    <a:pt x="427" y="506"/>
                    <a:pt x="465" y="434"/>
                  </a:cubicBezTo>
                  <a:cubicBezTo>
                    <a:pt x="502" y="363"/>
                    <a:pt x="526" y="273"/>
                    <a:pt x="526" y="78"/>
                  </a:cubicBezTo>
                  <a:cubicBezTo>
                    <a:pt x="526" y="26"/>
                    <a:pt x="526" y="26"/>
                    <a:pt x="526" y="26"/>
                  </a:cubicBezTo>
                  <a:cubicBezTo>
                    <a:pt x="27" y="26"/>
                    <a:pt x="27" y="26"/>
                    <a:pt x="27" y="26"/>
                  </a:cubicBezTo>
                  <a:lnTo>
                    <a:pt x="27" y="78"/>
                  </a:lnTo>
                  <a:close/>
                  <a:moveTo>
                    <a:pt x="74" y="208"/>
                  </a:moveTo>
                  <a:cubicBezTo>
                    <a:pt x="81" y="208"/>
                    <a:pt x="87" y="207"/>
                    <a:pt x="89" y="204"/>
                  </a:cubicBezTo>
                  <a:cubicBezTo>
                    <a:pt x="91" y="201"/>
                    <a:pt x="92" y="197"/>
                    <a:pt x="92" y="190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2" y="88"/>
                    <a:pt x="90" y="84"/>
                    <a:pt x="88" y="82"/>
                  </a:cubicBezTo>
                  <a:cubicBezTo>
                    <a:pt x="85" y="79"/>
                    <a:pt x="81" y="78"/>
                    <a:pt x="72" y="78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81" y="70"/>
                    <a:pt x="90" y="71"/>
                    <a:pt x="96" y="71"/>
                  </a:cubicBezTo>
                  <a:cubicBezTo>
                    <a:pt x="103" y="71"/>
                    <a:pt x="120" y="69"/>
                    <a:pt x="144" y="69"/>
                  </a:cubicBezTo>
                  <a:cubicBezTo>
                    <a:pt x="194" y="69"/>
                    <a:pt x="221" y="96"/>
                    <a:pt x="221" y="141"/>
                  </a:cubicBezTo>
                  <a:cubicBezTo>
                    <a:pt x="221" y="187"/>
                    <a:pt x="189" y="216"/>
                    <a:pt x="139" y="216"/>
                  </a:cubicBezTo>
                  <a:cubicBezTo>
                    <a:pt x="124" y="216"/>
                    <a:pt x="115" y="215"/>
                    <a:pt x="104" y="215"/>
                  </a:cubicBezTo>
                  <a:cubicBezTo>
                    <a:pt x="92" y="215"/>
                    <a:pt x="81" y="216"/>
                    <a:pt x="74" y="216"/>
                  </a:cubicBezTo>
                  <a:lnTo>
                    <a:pt x="74" y="208"/>
                  </a:lnTo>
                  <a:close/>
                  <a:moveTo>
                    <a:pt x="120" y="78"/>
                  </a:moveTo>
                  <a:cubicBezTo>
                    <a:pt x="120" y="182"/>
                    <a:pt x="120" y="182"/>
                    <a:pt x="120" y="182"/>
                  </a:cubicBezTo>
                  <a:cubicBezTo>
                    <a:pt x="120" y="195"/>
                    <a:pt x="121" y="199"/>
                    <a:pt x="124" y="201"/>
                  </a:cubicBezTo>
                  <a:cubicBezTo>
                    <a:pt x="126" y="204"/>
                    <a:pt x="130" y="207"/>
                    <a:pt x="141" y="207"/>
                  </a:cubicBezTo>
                  <a:cubicBezTo>
                    <a:pt x="170" y="207"/>
                    <a:pt x="193" y="190"/>
                    <a:pt x="193" y="144"/>
                  </a:cubicBezTo>
                  <a:cubicBezTo>
                    <a:pt x="193" y="98"/>
                    <a:pt x="174" y="78"/>
                    <a:pt x="129" y="78"/>
                  </a:cubicBezTo>
                  <a:lnTo>
                    <a:pt x="120" y="78"/>
                  </a:lnTo>
                  <a:close/>
                  <a:moveTo>
                    <a:pt x="303" y="472"/>
                  </a:moveTo>
                  <a:cubicBezTo>
                    <a:pt x="302" y="472"/>
                    <a:pt x="302" y="472"/>
                    <a:pt x="302" y="472"/>
                  </a:cubicBezTo>
                  <a:cubicBezTo>
                    <a:pt x="302" y="521"/>
                    <a:pt x="277" y="540"/>
                    <a:pt x="277" y="540"/>
                  </a:cubicBezTo>
                  <a:cubicBezTo>
                    <a:pt x="276" y="540"/>
                    <a:pt x="276" y="540"/>
                    <a:pt x="276" y="540"/>
                  </a:cubicBezTo>
                  <a:cubicBezTo>
                    <a:pt x="276" y="540"/>
                    <a:pt x="250" y="521"/>
                    <a:pt x="250" y="472"/>
                  </a:cubicBezTo>
                  <a:cubicBezTo>
                    <a:pt x="249" y="472"/>
                    <a:pt x="249" y="472"/>
                    <a:pt x="249" y="472"/>
                  </a:cubicBezTo>
                  <a:cubicBezTo>
                    <a:pt x="246" y="482"/>
                    <a:pt x="233" y="499"/>
                    <a:pt x="219" y="499"/>
                  </a:cubicBezTo>
                  <a:cubicBezTo>
                    <a:pt x="202" y="499"/>
                    <a:pt x="194" y="480"/>
                    <a:pt x="194" y="480"/>
                  </a:cubicBezTo>
                  <a:cubicBezTo>
                    <a:pt x="199" y="467"/>
                    <a:pt x="210" y="441"/>
                    <a:pt x="215" y="425"/>
                  </a:cubicBezTo>
                  <a:cubicBezTo>
                    <a:pt x="220" y="410"/>
                    <a:pt x="225" y="389"/>
                    <a:pt x="225" y="378"/>
                  </a:cubicBezTo>
                  <a:cubicBezTo>
                    <a:pt x="225" y="370"/>
                    <a:pt x="223" y="359"/>
                    <a:pt x="204" y="355"/>
                  </a:cubicBezTo>
                  <a:cubicBezTo>
                    <a:pt x="194" y="352"/>
                    <a:pt x="194" y="352"/>
                    <a:pt x="194" y="352"/>
                  </a:cubicBezTo>
                  <a:cubicBezTo>
                    <a:pt x="189" y="351"/>
                    <a:pt x="182" y="350"/>
                    <a:pt x="177" y="350"/>
                  </a:cubicBezTo>
                  <a:cubicBezTo>
                    <a:pt x="168" y="350"/>
                    <a:pt x="160" y="354"/>
                    <a:pt x="160" y="370"/>
                  </a:cubicBezTo>
                  <a:cubicBezTo>
                    <a:pt x="159" y="370"/>
                    <a:pt x="159" y="370"/>
                    <a:pt x="159" y="370"/>
                  </a:cubicBezTo>
                  <a:cubicBezTo>
                    <a:pt x="154" y="368"/>
                    <a:pt x="144" y="356"/>
                    <a:pt x="144" y="337"/>
                  </a:cubicBezTo>
                  <a:cubicBezTo>
                    <a:pt x="144" y="326"/>
                    <a:pt x="147" y="321"/>
                    <a:pt x="155" y="316"/>
                  </a:cubicBezTo>
                  <a:cubicBezTo>
                    <a:pt x="165" y="309"/>
                    <a:pt x="193" y="300"/>
                    <a:pt x="217" y="295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79"/>
                    <a:pt x="238" y="277"/>
                    <a:pt x="255" y="277"/>
                  </a:cubicBezTo>
                  <a:cubicBezTo>
                    <a:pt x="289" y="277"/>
                    <a:pt x="331" y="287"/>
                    <a:pt x="350" y="287"/>
                  </a:cubicBezTo>
                  <a:cubicBezTo>
                    <a:pt x="370" y="287"/>
                    <a:pt x="381" y="279"/>
                    <a:pt x="388" y="272"/>
                  </a:cubicBezTo>
                  <a:cubicBezTo>
                    <a:pt x="389" y="272"/>
                    <a:pt x="389" y="272"/>
                    <a:pt x="389" y="272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89" y="305"/>
                    <a:pt x="373" y="317"/>
                    <a:pt x="340" y="317"/>
                  </a:cubicBezTo>
                  <a:cubicBezTo>
                    <a:pt x="340" y="320"/>
                    <a:pt x="340" y="320"/>
                    <a:pt x="340" y="320"/>
                  </a:cubicBezTo>
                  <a:cubicBezTo>
                    <a:pt x="373" y="320"/>
                    <a:pt x="392" y="335"/>
                    <a:pt x="392" y="363"/>
                  </a:cubicBezTo>
                  <a:cubicBezTo>
                    <a:pt x="392" y="390"/>
                    <a:pt x="375" y="394"/>
                    <a:pt x="375" y="394"/>
                  </a:cubicBezTo>
                  <a:cubicBezTo>
                    <a:pt x="373" y="394"/>
                    <a:pt x="373" y="394"/>
                    <a:pt x="373" y="394"/>
                  </a:cubicBezTo>
                  <a:cubicBezTo>
                    <a:pt x="372" y="389"/>
                    <a:pt x="366" y="381"/>
                    <a:pt x="357" y="381"/>
                  </a:cubicBezTo>
                  <a:cubicBezTo>
                    <a:pt x="347" y="381"/>
                    <a:pt x="340" y="387"/>
                    <a:pt x="340" y="400"/>
                  </a:cubicBezTo>
                  <a:cubicBezTo>
                    <a:pt x="340" y="416"/>
                    <a:pt x="353" y="464"/>
                    <a:pt x="358" y="480"/>
                  </a:cubicBezTo>
                  <a:cubicBezTo>
                    <a:pt x="358" y="480"/>
                    <a:pt x="350" y="499"/>
                    <a:pt x="333" y="499"/>
                  </a:cubicBezTo>
                  <a:cubicBezTo>
                    <a:pt x="319" y="499"/>
                    <a:pt x="306" y="482"/>
                    <a:pt x="303" y="472"/>
                  </a:cubicBezTo>
                  <a:close/>
                  <a:moveTo>
                    <a:pt x="367" y="216"/>
                  </a:moveTo>
                  <a:cubicBezTo>
                    <a:pt x="355" y="216"/>
                    <a:pt x="349" y="215"/>
                    <a:pt x="340" y="215"/>
                  </a:cubicBezTo>
                  <a:cubicBezTo>
                    <a:pt x="331" y="215"/>
                    <a:pt x="320" y="216"/>
                    <a:pt x="308" y="216"/>
                  </a:cubicBezTo>
                  <a:cubicBezTo>
                    <a:pt x="308" y="208"/>
                    <a:pt x="308" y="208"/>
                    <a:pt x="308" y="208"/>
                  </a:cubicBezTo>
                  <a:cubicBezTo>
                    <a:pt x="312" y="208"/>
                    <a:pt x="312" y="208"/>
                    <a:pt x="312" y="208"/>
                  </a:cubicBezTo>
                  <a:cubicBezTo>
                    <a:pt x="320" y="208"/>
                    <a:pt x="324" y="207"/>
                    <a:pt x="324" y="203"/>
                  </a:cubicBezTo>
                  <a:cubicBezTo>
                    <a:pt x="324" y="199"/>
                    <a:pt x="321" y="191"/>
                    <a:pt x="320" y="187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264" y="164"/>
                    <a:pt x="264" y="164"/>
                    <a:pt x="264" y="164"/>
                  </a:cubicBezTo>
                  <a:cubicBezTo>
                    <a:pt x="258" y="183"/>
                    <a:pt x="258" y="183"/>
                    <a:pt x="258" y="183"/>
                  </a:cubicBezTo>
                  <a:cubicBezTo>
                    <a:pt x="254" y="195"/>
                    <a:pt x="253" y="199"/>
                    <a:pt x="253" y="201"/>
                  </a:cubicBezTo>
                  <a:cubicBezTo>
                    <a:pt x="253" y="206"/>
                    <a:pt x="256" y="208"/>
                    <a:pt x="271" y="208"/>
                  </a:cubicBezTo>
                  <a:cubicBezTo>
                    <a:pt x="271" y="216"/>
                    <a:pt x="271" y="216"/>
                    <a:pt x="271" y="216"/>
                  </a:cubicBezTo>
                  <a:cubicBezTo>
                    <a:pt x="259" y="216"/>
                    <a:pt x="251" y="215"/>
                    <a:pt x="243" y="215"/>
                  </a:cubicBezTo>
                  <a:cubicBezTo>
                    <a:pt x="236" y="215"/>
                    <a:pt x="228" y="216"/>
                    <a:pt x="220" y="216"/>
                  </a:cubicBezTo>
                  <a:cubicBezTo>
                    <a:pt x="220" y="208"/>
                    <a:pt x="220" y="208"/>
                    <a:pt x="220" y="208"/>
                  </a:cubicBezTo>
                  <a:cubicBezTo>
                    <a:pt x="225" y="208"/>
                    <a:pt x="232" y="207"/>
                    <a:pt x="236" y="203"/>
                  </a:cubicBezTo>
                  <a:cubicBezTo>
                    <a:pt x="239" y="199"/>
                    <a:pt x="245" y="186"/>
                    <a:pt x="246" y="182"/>
                  </a:cubicBezTo>
                  <a:cubicBezTo>
                    <a:pt x="275" y="106"/>
                    <a:pt x="275" y="106"/>
                    <a:pt x="275" y="106"/>
                  </a:cubicBezTo>
                  <a:cubicBezTo>
                    <a:pt x="278" y="96"/>
                    <a:pt x="282" y="83"/>
                    <a:pt x="282" y="76"/>
                  </a:cubicBezTo>
                  <a:cubicBezTo>
                    <a:pt x="282" y="74"/>
                    <a:pt x="282" y="74"/>
                    <a:pt x="282" y="74"/>
                  </a:cubicBezTo>
                  <a:cubicBezTo>
                    <a:pt x="293" y="71"/>
                    <a:pt x="306" y="65"/>
                    <a:pt x="306" y="65"/>
                  </a:cubicBezTo>
                  <a:cubicBezTo>
                    <a:pt x="307" y="65"/>
                    <a:pt x="307" y="65"/>
                    <a:pt x="307" y="65"/>
                  </a:cubicBezTo>
                  <a:cubicBezTo>
                    <a:pt x="353" y="196"/>
                    <a:pt x="353" y="196"/>
                    <a:pt x="353" y="196"/>
                  </a:cubicBezTo>
                  <a:cubicBezTo>
                    <a:pt x="354" y="200"/>
                    <a:pt x="357" y="204"/>
                    <a:pt x="358" y="205"/>
                  </a:cubicBezTo>
                  <a:cubicBezTo>
                    <a:pt x="359" y="207"/>
                    <a:pt x="362" y="208"/>
                    <a:pt x="367" y="208"/>
                  </a:cubicBezTo>
                  <a:lnTo>
                    <a:pt x="367" y="216"/>
                  </a:lnTo>
                  <a:close/>
                  <a:moveTo>
                    <a:pt x="245" y="300"/>
                  </a:moveTo>
                  <a:cubicBezTo>
                    <a:pt x="245" y="303"/>
                    <a:pt x="245" y="303"/>
                    <a:pt x="245" y="303"/>
                  </a:cubicBezTo>
                  <a:cubicBezTo>
                    <a:pt x="245" y="309"/>
                    <a:pt x="248" y="318"/>
                    <a:pt x="261" y="318"/>
                  </a:cubicBezTo>
                  <a:cubicBezTo>
                    <a:pt x="274" y="318"/>
                    <a:pt x="277" y="309"/>
                    <a:pt x="277" y="303"/>
                  </a:cubicBezTo>
                  <a:cubicBezTo>
                    <a:pt x="277" y="300"/>
                    <a:pt x="277" y="300"/>
                    <a:pt x="277" y="300"/>
                  </a:cubicBezTo>
                  <a:lnTo>
                    <a:pt x="245" y="300"/>
                  </a:lnTo>
                  <a:close/>
                  <a:moveTo>
                    <a:pt x="291" y="93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67" y="153"/>
                    <a:pt x="267" y="153"/>
                    <a:pt x="267" y="153"/>
                  </a:cubicBezTo>
                  <a:cubicBezTo>
                    <a:pt x="309" y="153"/>
                    <a:pt x="309" y="153"/>
                    <a:pt x="309" y="153"/>
                  </a:cubicBezTo>
                  <a:lnTo>
                    <a:pt x="291" y="93"/>
                  </a:lnTo>
                  <a:close/>
                  <a:moveTo>
                    <a:pt x="478" y="217"/>
                  </a:moveTo>
                  <a:cubicBezTo>
                    <a:pt x="463" y="216"/>
                    <a:pt x="432" y="215"/>
                    <a:pt x="414" y="215"/>
                  </a:cubicBezTo>
                  <a:cubicBezTo>
                    <a:pt x="396" y="215"/>
                    <a:pt x="388" y="216"/>
                    <a:pt x="373" y="216"/>
                  </a:cubicBezTo>
                  <a:cubicBezTo>
                    <a:pt x="373" y="208"/>
                    <a:pt x="373" y="208"/>
                    <a:pt x="373" y="208"/>
                  </a:cubicBezTo>
                  <a:cubicBezTo>
                    <a:pt x="381" y="208"/>
                    <a:pt x="386" y="207"/>
                    <a:pt x="388" y="204"/>
                  </a:cubicBezTo>
                  <a:cubicBezTo>
                    <a:pt x="390" y="201"/>
                    <a:pt x="391" y="197"/>
                    <a:pt x="391" y="190"/>
                  </a:cubicBezTo>
                  <a:cubicBezTo>
                    <a:pt x="391" y="98"/>
                    <a:pt x="391" y="98"/>
                    <a:pt x="391" y="98"/>
                  </a:cubicBezTo>
                  <a:cubicBezTo>
                    <a:pt x="391" y="88"/>
                    <a:pt x="389" y="84"/>
                    <a:pt x="387" y="82"/>
                  </a:cubicBezTo>
                  <a:cubicBezTo>
                    <a:pt x="384" y="79"/>
                    <a:pt x="380" y="78"/>
                    <a:pt x="371" y="78"/>
                  </a:cubicBezTo>
                  <a:cubicBezTo>
                    <a:pt x="371" y="70"/>
                    <a:pt x="371" y="70"/>
                    <a:pt x="371" y="70"/>
                  </a:cubicBezTo>
                  <a:cubicBezTo>
                    <a:pt x="380" y="70"/>
                    <a:pt x="390" y="71"/>
                    <a:pt x="403" y="71"/>
                  </a:cubicBezTo>
                  <a:cubicBezTo>
                    <a:pt x="416" y="71"/>
                    <a:pt x="429" y="70"/>
                    <a:pt x="441" y="70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31" y="78"/>
                    <a:pt x="427" y="78"/>
                    <a:pt x="423" y="82"/>
                  </a:cubicBezTo>
                  <a:cubicBezTo>
                    <a:pt x="419" y="85"/>
                    <a:pt x="418" y="93"/>
                    <a:pt x="418" y="98"/>
                  </a:cubicBezTo>
                  <a:cubicBezTo>
                    <a:pt x="418" y="182"/>
                    <a:pt x="418" y="182"/>
                    <a:pt x="418" y="182"/>
                  </a:cubicBezTo>
                  <a:cubicBezTo>
                    <a:pt x="418" y="196"/>
                    <a:pt x="420" y="199"/>
                    <a:pt x="422" y="201"/>
                  </a:cubicBezTo>
                  <a:cubicBezTo>
                    <a:pt x="425" y="204"/>
                    <a:pt x="428" y="205"/>
                    <a:pt x="444" y="205"/>
                  </a:cubicBezTo>
                  <a:cubicBezTo>
                    <a:pt x="459" y="205"/>
                    <a:pt x="461" y="204"/>
                    <a:pt x="466" y="200"/>
                  </a:cubicBezTo>
                  <a:cubicBezTo>
                    <a:pt x="471" y="196"/>
                    <a:pt x="474" y="189"/>
                    <a:pt x="478" y="179"/>
                  </a:cubicBezTo>
                  <a:cubicBezTo>
                    <a:pt x="487" y="181"/>
                    <a:pt x="487" y="181"/>
                    <a:pt x="487" y="181"/>
                  </a:cubicBezTo>
                  <a:cubicBezTo>
                    <a:pt x="478" y="217"/>
                    <a:pt x="478" y="217"/>
                    <a:pt x="478" y="217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599" y="4114807"/>
            <a:ext cx="8686800" cy="633661"/>
          </a:xfrm>
        </p:spPr>
        <p:txBody>
          <a:bodyPr anchor="t" anchorCtr="0"/>
          <a:lstStyle>
            <a:lvl1pPr>
              <a:defRPr sz="1600" i="0"/>
            </a:lvl1pPr>
          </a:lstStyle>
          <a:p>
            <a:r>
              <a:rPr lang="en-US"/>
              <a:t>Running Neural Networks on theNIC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599" y="2292517"/>
            <a:ext cx="8686800" cy="16557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84301" y="7"/>
            <a:ext cx="8674099" cy="213822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115927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65125"/>
            <a:ext cx="4114800" cy="5943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585475"/>
            <a:ext cx="6781800" cy="2366277"/>
          </a:xfrm>
        </p:spPr>
        <p:txBody>
          <a:bodyPr anchor="b">
            <a:noAutofit/>
          </a:bodyPr>
          <a:lstStyle>
            <a:lvl1pPr>
              <a:defRPr sz="3200" b="1"/>
            </a:lvl1pPr>
          </a:lstStyle>
          <a:p>
            <a:r>
              <a:rPr lang="en-US" dirty="0"/>
              <a:t>SUBSECTION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1" y="4090746"/>
            <a:ext cx="6775451" cy="19989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9" y="6400804"/>
            <a:ext cx="5759116" cy="365125"/>
          </a:xfrm>
        </p:spPr>
        <p:txBody>
          <a:bodyPr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/>
              <a:t>Running Neural Networks on theNIC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126" y="6400804"/>
            <a:ext cx="1022684" cy="365125"/>
          </a:xfrm>
        </p:spPr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gradFill flip="none" rotWithShape="1">
            <a:gsLst>
              <a:gs pos="25000">
                <a:schemeClr val="accent6"/>
              </a:gs>
              <a:gs pos="100000">
                <a:srgbClr val="009D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112624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1007979"/>
          </a:xfrm>
        </p:spPr>
        <p:txBody>
          <a:bodyPr anchor="b" anchorCtr="0">
            <a:no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07008"/>
            <a:ext cx="10134600" cy="4800600"/>
          </a:xfrm>
        </p:spPr>
        <p:txBody>
          <a:bodyPr>
            <a:noAutofit/>
          </a:bodyPr>
          <a:lstStyle>
            <a:lvl1pPr>
              <a:lnSpc>
                <a:spcPts val="3000"/>
              </a:lnSpc>
              <a:defRPr sz="2400"/>
            </a:lvl1pPr>
            <a:lvl2pPr>
              <a:lnSpc>
                <a:spcPts val="3000"/>
              </a:lnSpc>
              <a:defRPr sz="2400"/>
            </a:lvl2pPr>
            <a:lvl3pPr>
              <a:lnSpc>
                <a:spcPts val="3000"/>
              </a:lnSpc>
              <a:defRPr sz="2400"/>
            </a:lvl3pPr>
            <a:lvl4pPr>
              <a:lnSpc>
                <a:spcPts val="3000"/>
              </a:lnSpc>
              <a:defRPr sz="2400"/>
            </a:lvl4pPr>
            <a:lvl5pPr>
              <a:lnSpc>
                <a:spcPts val="3000"/>
              </a:lnSpc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97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1007979"/>
          </a:xfrm>
        </p:spPr>
        <p:txBody>
          <a:bodyPr anchor="b" anchorCtr="0">
            <a:noAutofit/>
          </a:bodyPr>
          <a:lstStyle>
            <a:lvl1pPr>
              <a:defRPr sz="3200" b="1">
                <a:solidFill>
                  <a:srgbClr val="009DE9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07008"/>
            <a:ext cx="10134600" cy="4800600"/>
          </a:xfrm>
        </p:spPr>
        <p:txBody>
          <a:bodyPr>
            <a:noAutofit/>
          </a:bodyPr>
          <a:lstStyle>
            <a:lvl1pPr>
              <a:lnSpc>
                <a:spcPts val="3000"/>
              </a:lnSpc>
              <a:defRPr sz="2400"/>
            </a:lvl1pPr>
            <a:lvl2pPr>
              <a:lnSpc>
                <a:spcPts val="3000"/>
              </a:lnSpc>
              <a:defRPr sz="2400"/>
            </a:lvl2pPr>
            <a:lvl3pPr>
              <a:lnSpc>
                <a:spcPts val="3000"/>
              </a:lnSpc>
              <a:defRPr sz="2400"/>
            </a:lvl3pPr>
            <a:lvl4pPr>
              <a:lnSpc>
                <a:spcPts val="3000"/>
              </a:lnSpc>
              <a:defRPr sz="2400"/>
            </a:lvl4pPr>
            <a:lvl5pPr>
              <a:lnSpc>
                <a:spcPts val="3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687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rgbClr val="009DE9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77200" y="1411711"/>
            <a:ext cx="4114800" cy="453189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6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077199" y="5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077200" y="3154369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rgbClr val="009DE9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176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46237" y="0"/>
            <a:ext cx="9707563" cy="711200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2800" b="1" baseline="0">
                <a:solidFill>
                  <a:srgbClr val="009DE9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45747" y="807461"/>
            <a:ext cx="9708063" cy="806193"/>
          </a:xfr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059936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8119872" y="1828800"/>
            <a:ext cx="4072128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161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rgbClr val="009DE9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12192000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600708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30936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rgbClr val="009DE9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114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807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5"/>
          <p:cNvGrpSpPr>
            <a:grpSpLocks noChangeAspect="1"/>
          </p:cNvGrpSpPr>
          <p:nvPr userDrawn="1"/>
        </p:nvGrpSpPr>
        <p:grpSpPr bwMode="auto">
          <a:xfrm>
            <a:off x="1384301" y="4976813"/>
            <a:ext cx="2200275" cy="538162"/>
            <a:chOff x="654" y="3135"/>
            <a:chExt cx="1386" cy="339"/>
          </a:xfrm>
        </p:grpSpPr>
        <p:sp>
          <p:nvSpPr>
            <p:cNvPr id="40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31"/>
          <p:cNvGrpSpPr>
            <a:grpSpLocks noChangeAspect="1"/>
          </p:cNvGrpSpPr>
          <p:nvPr userDrawn="1"/>
        </p:nvGrpSpPr>
        <p:grpSpPr bwMode="auto">
          <a:xfrm>
            <a:off x="8648007" y="-650875"/>
            <a:ext cx="4133850" cy="4821238"/>
            <a:chOff x="3490" y="-410"/>
            <a:chExt cx="2604" cy="3037"/>
          </a:xfrm>
        </p:grpSpPr>
        <p:sp>
          <p:nvSpPr>
            <p:cNvPr id="62" name="AutoShape 30"/>
            <p:cNvSpPr>
              <a:spLocks noChangeAspect="1" noChangeArrowheads="1" noTextEdit="1"/>
            </p:cNvSpPr>
            <p:nvPr userDrawn="1"/>
          </p:nvSpPr>
          <p:spPr bwMode="auto">
            <a:xfrm>
              <a:off x="3490" y="-410"/>
              <a:ext cx="2604" cy="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490" y="-410"/>
              <a:ext cx="2604" cy="3037"/>
            </a:xfrm>
            <a:custGeom>
              <a:avLst/>
              <a:gdLst>
                <a:gd name="T0" fmla="*/ 0 w 553"/>
                <a:gd name="T1" fmla="*/ 52 h 645"/>
                <a:gd name="T2" fmla="*/ 553 w 553"/>
                <a:gd name="T3" fmla="*/ 52 h 645"/>
                <a:gd name="T4" fmla="*/ 277 w 553"/>
                <a:gd name="T5" fmla="*/ 645 h 645"/>
                <a:gd name="T6" fmla="*/ 88 w 553"/>
                <a:gd name="T7" fmla="*/ 434 h 645"/>
                <a:gd name="T8" fmla="*/ 285 w 553"/>
                <a:gd name="T9" fmla="*/ 611 h 645"/>
                <a:gd name="T10" fmla="*/ 526 w 553"/>
                <a:gd name="T11" fmla="*/ 26 h 645"/>
                <a:gd name="T12" fmla="*/ 74 w 553"/>
                <a:gd name="T13" fmla="*/ 208 h 645"/>
                <a:gd name="T14" fmla="*/ 92 w 553"/>
                <a:gd name="T15" fmla="*/ 98 h 645"/>
                <a:gd name="T16" fmla="*/ 72 w 553"/>
                <a:gd name="T17" fmla="*/ 70 h 645"/>
                <a:gd name="T18" fmla="*/ 221 w 553"/>
                <a:gd name="T19" fmla="*/ 141 h 645"/>
                <a:gd name="T20" fmla="*/ 74 w 553"/>
                <a:gd name="T21" fmla="*/ 216 h 645"/>
                <a:gd name="T22" fmla="*/ 120 w 553"/>
                <a:gd name="T23" fmla="*/ 182 h 645"/>
                <a:gd name="T24" fmla="*/ 193 w 553"/>
                <a:gd name="T25" fmla="*/ 144 h 645"/>
                <a:gd name="T26" fmla="*/ 303 w 553"/>
                <a:gd name="T27" fmla="*/ 472 h 645"/>
                <a:gd name="T28" fmla="*/ 276 w 553"/>
                <a:gd name="T29" fmla="*/ 540 h 645"/>
                <a:gd name="T30" fmla="*/ 219 w 553"/>
                <a:gd name="T31" fmla="*/ 499 h 645"/>
                <a:gd name="T32" fmla="*/ 225 w 553"/>
                <a:gd name="T33" fmla="*/ 378 h 645"/>
                <a:gd name="T34" fmla="*/ 177 w 553"/>
                <a:gd name="T35" fmla="*/ 350 h 645"/>
                <a:gd name="T36" fmla="*/ 144 w 553"/>
                <a:gd name="T37" fmla="*/ 337 h 645"/>
                <a:gd name="T38" fmla="*/ 228 w 553"/>
                <a:gd name="T39" fmla="*/ 279 h 645"/>
                <a:gd name="T40" fmla="*/ 388 w 553"/>
                <a:gd name="T41" fmla="*/ 272 h 645"/>
                <a:gd name="T42" fmla="*/ 340 w 553"/>
                <a:gd name="T43" fmla="*/ 317 h 645"/>
                <a:gd name="T44" fmla="*/ 375 w 553"/>
                <a:gd name="T45" fmla="*/ 394 h 645"/>
                <a:gd name="T46" fmla="*/ 340 w 553"/>
                <a:gd name="T47" fmla="*/ 400 h 645"/>
                <a:gd name="T48" fmla="*/ 303 w 553"/>
                <a:gd name="T49" fmla="*/ 472 h 645"/>
                <a:gd name="T50" fmla="*/ 308 w 553"/>
                <a:gd name="T51" fmla="*/ 216 h 645"/>
                <a:gd name="T52" fmla="*/ 324 w 553"/>
                <a:gd name="T53" fmla="*/ 203 h 645"/>
                <a:gd name="T54" fmla="*/ 264 w 553"/>
                <a:gd name="T55" fmla="*/ 164 h 645"/>
                <a:gd name="T56" fmla="*/ 271 w 553"/>
                <a:gd name="T57" fmla="*/ 208 h 645"/>
                <a:gd name="T58" fmla="*/ 220 w 553"/>
                <a:gd name="T59" fmla="*/ 216 h 645"/>
                <a:gd name="T60" fmla="*/ 246 w 553"/>
                <a:gd name="T61" fmla="*/ 182 h 645"/>
                <a:gd name="T62" fmla="*/ 282 w 553"/>
                <a:gd name="T63" fmla="*/ 74 h 645"/>
                <a:gd name="T64" fmla="*/ 353 w 553"/>
                <a:gd name="T65" fmla="*/ 196 h 645"/>
                <a:gd name="T66" fmla="*/ 367 w 553"/>
                <a:gd name="T67" fmla="*/ 216 h 645"/>
                <a:gd name="T68" fmla="*/ 261 w 553"/>
                <a:gd name="T69" fmla="*/ 318 h 645"/>
                <a:gd name="T70" fmla="*/ 245 w 553"/>
                <a:gd name="T71" fmla="*/ 300 h 645"/>
                <a:gd name="T72" fmla="*/ 267 w 553"/>
                <a:gd name="T73" fmla="*/ 153 h 645"/>
                <a:gd name="T74" fmla="*/ 478 w 553"/>
                <a:gd name="T75" fmla="*/ 217 h 645"/>
                <a:gd name="T76" fmla="*/ 373 w 553"/>
                <a:gd name="T77" fmla="*/ 208 h 645"/>
                <a:gd name="T78" fmla="*/ 391 w 553"/>
                <a:gd name="T79" fmla="*/ 98 h 645"/>
                <a:gd name="T80" fmla="*/ 371 w 553"/>
                <a:gd name="T81" fmla="*/ 70 h 645"/>
                <a:gd name="T82" fmla="*/ 441 w 553"/>
                <a:gd name="T83" fmla="*/ 78 h 645"/>
                <a:gd name="T84" fmla="*/ 418 w 553"/>
                <a:gd name="T85" fmla="*/ 182 h 645"/>
                <a:gd name="T86" fmla="*/ 466 w 553"/>
                <a:gd name="T87" fmla="*/ 200 h 645"/>
                <a:gd name="T88" fmla="*/ 478 w 553"/>
                <a:gd name="T89" fmla="*/ 2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3" h="645">
                  <a:moveTo>
                    <a:pt x="267" y="640"/>
                  </a:moveTo>
                  <a:cubicBezTo>
                    <a:pt x="183" y="596"/>
                    <a:pt x="113" y="538"/>
                    <a:pt x="65" y="449"/>
                  </a:cubicBezTo>
                  <a:cubicBezTo>
                    <a:pt x="20" y="364"/>
                    <a:pt x="0" y="270"/>
                    <a:pt x="0" y="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3" y="0"/>
                    <a:pt x="553" y="0"/>
                    <a:pt x="553" y="0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3" y="270"/>
                    <a:pt x="534" y="364"/>
                    <a:pt x="488" y="449"/>
                  </a:cubicBezTo>
                  <a:cubicBezTo>
                    <a:pt x="440" y="538"/>
                    <a:pt x="370" y="596"/>
                    <a:pt x="286" y="640"/>
                  </a:cubicBezTo>
                  <a:cubicBezTo>
                    <a:pt x="277" y="645"/>
                    <a:pt x="277" y="645"/>
                    <a:pt x="277" y="645"/>
                  </a:cubicBezTo>
                  <a:lnTo>
                    <a:pt x="267" y="640"/>
                  </a:lnTo>
                  <a:close/>
                  <a:moveTo>
                    <a:pt x="27" y="78"/>
                  </a:moveTo>
                  <a:cubicBezTo>
                    <a:pt x="27" y="273"/>
                    <a:pt x="51" y="363"/>
                    <a:pt x="88" y="434"/>
                  </a:cubicBezTo>
                  <a:cubicBezTo>
                    <a:pt x="126" y="506"/>
                    <a:pt x="174" y="554"/>
                    <a:pt x="268" y="611"/>
                  </a:cubicBezTo>
                  <a:cubicBezTo>
                    <a:pt x="277" y="616"/>
                    <a:pt x="277" y="616"/>
                    <a:pt x="277" y="616"/>
                  </a:cubicBezTo>
                  <a:cubicBezTo>
                    <a:pt x="285" y="611"/>
                    <a:pt x="285" y="611"/>
                    <a:pt x="285" y="611"/>
                  </a:cubicBezTo>
                  <a:cubicBezTo>
                    <a:pt x="379" y="554"/>
                    <a:pt x="427" y="506"/>
                    <a:pt x="465" y="434"/>
                  </a:cubicBezTo>
                  <a:cubicBezTo>
                    <a:pt x="502" y="363"/>
                    <a:pt x="526" y="273"/>
                    <a:pt x="526" y="78"/>
                  </a:cubicBezTo>
                  <a:cubicBezTo>
                    <a:pt x="526" y="26"/>
                    <a:pt x="526" y="26"/>
                    <a:pt x="526" y="26"/>
                  </a:cubicBezTo>
                  <a:cubicBezTo>
                    <a:pt x="27" y="26"/>
                    <a:pt x="27" y="26"/>
                    <a:pt x="27" y="26"/>
                  </a:cubicBezTo>
                  <a:lnTo>
                    <a:pt x="27" y="78"/>
                  </a:lnTo>
                  <a:close/>
                  <a:moveTo>
                    <a:pt x="74" y="208"/>
                  </a:moveTo>
                  <a:cubicBezTo>
                    <a:pt x="81" y="208"/>
                    <a:pt x="87" y="207"/>
                    <a:pt x="89" y="204"/>
                  </a:cubicBezTo>
                  <a:cubicBezTo>
                    <a:pt x="91" y="201"/>
                    <a:pt x="92" y="197"/>
                    <a:pt x="92" y="190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2" y="88"/>
                    <a:pt x="90" y="84"/>
                    <a:pt x="88" y="82"/>
                  </a:cubicBezTo>
                  <a:cubicBezTo>
                    <a:pt x="85" y="79"/>
                    <a:pt x="81" y="78"/>
                    <a:pt x="72" y="78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81" y="70"/>
                    <a:pt x="90" y="71"/>
                    <a:pt x="96" y="71"/>
                  </a:cubicBezTo>
                  <a:cubicBezTo>
                    <a:pt x="103" y="71"/>
                    <a:pt x="120" y="69"/>
                    <a:pt x="144" y="69"/>
                  </a:cubicBezTo>
                  <a:cubicBezTo>
                    <a:pt x="194" y="69"/>
                    <a:pt x="221" y="96"/>
                    <a:pt x="221" y="141"/>
                  </a:cubicBezTo>
                  <a:cubicBezTo>
                    <a:pt x="221" y="187"/>
                    <a:pt x="189" y="216"/>
                    <a:pt x="139" y="216"/>
                  </a:cubicBezTo>
                  <a:cubicBezTo>
                    <a:pt x="124" y="216"/>
                    <a:pt x="115" y="215"/>
                    <a:pt x="104" y="215"/>
                  </a:cubicBezTo>
                  <a:cubicBezTo>
                    <a:pt x="92" y="215"/>
                    <a:pt x="81" y="216"/>
                    <a:pt x="74" y="216"/>
                  </a:cubicBezTo>
                  <a:lnTo>
                    <a:pt x="74" y="208"/>
                  </a:lnTo>
                  <a:close/>
                  <a:moveTo>
                    <a:pt x="120" y="78"/>
                  </a:moveTo>
                  <a:cubicBezTo>
                    <a:pt x="120" y="182"/>
                    <a:pt x="120" y="182"/>
                    <a:pt x="120" y="182"/>
                  </a:cubicBezTo>
                  <a:cubicBezTo>
                    <a:pt x="120" y="195"/>
                    <a:pt x="121" y="199"/>
                    <a:pt x="124" y="201"/>
                  </a:cubicBezTo>
                  <a:cubicBezTo>
                    <a:pt x="126" y="204"/>
                    <a:pt x="130" y="207"/>
                    <a:pt x="141" y="207"/>
                  </a:cubicBezTo>
                  <a:cubicBezTo>
                    <a:pt x="170" y="207"/>
                    <a:pt x="193" y="190"/>
                    <a:pt x="193" y="144"/>
                  </a:cubicBezTo>
                  <a:cubicBezTo>
                    <a:pt x="193" y="98"/>
                    <a:pt x="174" y="78"/>
                    <a:pt x="129" y="78"/>
                  </a:cubicBezTo>
                  <a:lnTo>
                    <a:pt x="120" y="78"/>
                  </a:lnTo>
                  <a:close/>
                  <a:moveTo>
                    <a:pt x="303" y="472"/>
                  </a:moveTo>
                  <a:cubicBezTo>
                    <a:pt x="302" y="472"/>
                    <a:pt x="302" y="472"/>
                    <a:pt x="302" y="472"/>
                  </a:cubicBezTo>
                  <a:cubicBezTo>
                    <a:pt x="302" y="521"/>
                    <a:pt x="277" y="540"/>
                    <a:pt x="277" y="540"/>
                  </a:cubicBezTo>
                  <a:cubicBezTo>
                    <a:pt x="276" y="540"/>
                    <a:pt x="276" y="540"/>
                    <a:pt x="276" y="540"/>
                  </a:cubicBezTo>
                  <a:cubicBezTo>
                    <a:pt x="276" y="540"/>
                    <a:pt x="250" y="521"/>
                    <a:pt x="250" y="472"/>
                  </a:cubicBezTo>
                  <a:cubicBezTo>
                    <a:pt x="249" y="472"/>
                    <a:pt x="249" y="472"/>
                    <a:pt x="249" y="472"/>
                  </a:cubicBezTo>
                  <a:cubicBezTo>
                    <a:pt x="246" y="482"/>
                    <a:pt x="233" y="499"/>
                    <a:pt x="219" y="499"/>
                  </a:cubicBezTo>
                  <a:cubicBezTo>
                    <a:pt x="202" y="499"/>
                    <a:pt x="194" y="480"/>
                    <a:pt x="194" y="480"/>
                  </a:cubicBezTo>
                  <a:cubicBezTo>
                    <a:pt x="199" y="467"/>
                    <a:pt x="210" y="441"/>
                    <a:pt x="215" y="425"/>
                  </a:cubicBezTo>
                  <a:cubicBezTo>
                    <a:pt x="220" y="410"/>
                    <a:pt x="225" y="389"/>
                    <a:pt x="225" y="378"/>
                  </a:cubicBezTo>
                  <a:cubicBezTo>
                    <a:pt x="225" y="370"/>
                    <a:pt x="223" y="359"/>
                    <a:pt x="204" y="355"/>
                  </a:cubicBezTo>
                  <a:cubicBezTo>
                    <a:pt x="194" y="352"/>
                    <a:pt x="194" y="352"/>
                    <a:pt x="194" y="352"/>
                  </a:cubicBezTo>
                  <a:cubicBezTo>
                    <a:pt x="189" y="351"/>
                    <a:pt x="182" y="350"/>
                    <a:pt x="177" y="350"/>
                  </a:cubicBezTo>
                  <a:cubicBezTo>
                    <a:pt x="168" y="350"/>
                    <a:pt x="160" y="354"/>
                    <a:pt x="160" y="370"/>
                  </a:cubicBezTo>
                  <a:cubicBezTo>
                    <a:pt x="159" y="370"/>
                    <a:pt x="159" y="370"/>
                    <a:pt x="159" y="370"/>
                  </a:cubicBezTo>
                  <a:cubicBezTo>
                    <a:pt x="154" y="368"/>
                    <a:pt x="144" y="356"/>
                    <a:pt x="144" y="337"/>
                  </a:cubicBezTo>
                  <a:cubicBezTo>
                    <a:pt x="144" y="326"/>
                    <a:pt x="147" y="321"/>
                    <a:pt x="155" y="316"/>
                  </a:cubicBezTo>
                  <a:cubicBezTo>
                    <a:pt x="165" y="309"/>
                    <a:pt x="193" y="300"/>
                    <a:pt x="217" y="295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79"/>
                    <a:pt x="238" y="277"/>
                    <a:pt x="255" y="277"/>
                  </a:cubicBezTo>
                  <a:cubicBezTo>
                    <a:pt x="289" y="277"/>
                    <a:pt x="331" y="287"/>
                    <a:pt x="350" y="287"/>
                  </a:cubicBezTo>
                  <a:cubicBezTo>
                    <a:pt x="370" y="287"/>
                    <a:pt x="381" y="279"/>
                    <a:pt x="388" y="272"/>
                  </a:cubicBezTo>
                  <a:cubicBezTo>
                    <a:pt x="389" y="272"/>
                    <a:pt x="389" y="272"/>
                    <a:pt x="389" y="272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89" y="305"/>
                    <a:pt x="373" y="317"/>
                    <a:pt x="340" y="317"/>
                  </a:cubicBezTo>
                  <a:cubicBezTo>
                    <a:pt x="340" y="320"/>
                    <a:pt x="340" y="320"/>
                    <a:pt x="340" y="320"/>
                  </a:cubicBezTo>
                  <a:cubicBezTo>
                    <a:pt x="373" y="320"/>
                    <a:pt x="392" y="335"/>
                    <a:pt x="392" y="363"/>
                  </a:cubicBezTo>
                  <a:cubicBezTo>
                    <a:pt x="392" y="390"/>
                    <a:pt x="375" y="394"/>
                    <a:pt x="375" y="394"/>
                  </a:cubicBezTo>
                  <a:cubicBezTo>
                    <a:pt x="373" y="394"/>
                    <a:pt x="373" y="394"/>
                    <a:pt x="373" y="394"/>
                  </a:cubicBezTo>
                  <a:cubicBezTo>
                    <a:pt x="372" y="389"/>
                    <a:pt x="366" y="381"/>
                    <a:pt x="357" y="381"/>
                  </a:cubicBezTo>
                  <a:cubicBezTo>
                    <a:pt x="347" y="381"/>
                    <a:pt x="340" y="387"/>
                    <a:pt x="340" y="400"/>
                  </a:cubicBezTo>
                  <a:cubicBezTo>
                    <a:pt x="340" y="416"/>
                    <a:pt x="353" y="464"/>
                    <a:pt x="358" y="480"/>
                  </a:cubicBezTo>
                  <a:cubicBezTo>
                    <a:pt x="358" y="480"/>
                    <a:pt x="350" y="499"/>
                    <a:pt x="333" y="499"/>
                  </a:cubicBezTo>
                  <a:cubicBezTo>
                    <a:pt x="319" y="499"/>
                    <a:pt x="306" y="482"/>
                    <a:pt x="303" y="472"/>
                  </a:cubicBezTo>
                  <a:close/>
                  <a:moveTo>
                    <a:pt x="367" y="216"/>
                  </a:moveTo>
                  <a:cubicBezTo>
                    <a:pt x="355" y="216"/>
                    <a:pt x="349" y="215"/>
                    <a:pt x="340" y="215"/>
                  </a:cubicBezTo>
                  <a:cubicBezTo>
                    <a:pt x="331" y="215"/>
                    <a:pt x="320" y="216"/>
                    <a:pt x="308" y="216"/>
                  </a:cubicBezTo>
                  <a:cubicBezTo>
                    <a:pt x="308" y="208"/>
                    <a:pt x="308" y="208"/>
                    <a:pt x="308" y="208"/>
                  </a:cubicBezTo>
                  <a:cubicBezTo>
                    <a:pt x="312" y="208"/>
                    <a:pt x="312" y="208"/>
                    <a:pt x="312" y="208"/>
                  </a:cubicBezTo>
                  <a:cubicBezTo>
                    <a:pt x="320" y="208"/>
                    <a:pt x="324" y="207"/>
                    <a:pt x="324" y="203"/>
                  </a:cubicBezTo>
                  <a:cubicBezTo>
                    <a:pt x="324" y="199"/>
                    <a:pt x="321" y="191"/>
                    <a:pt x="320" y="187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264" y="164"/>
                    <a:pt x="264" y="164"/>
                    <a:pt x="264" y="164"/>
                  </a:cubicBezTo>
                  <a:cubicBezTo>
                    <a:pt x="258" y="183"/>
                    <a:pt x="258" y="183"/>
                    <a:pt x="258" y="183"/>
                  </a:cubicBezTo>
                  <a:cubicBezTo>
                    <a:pt x="254" y="195"/>
                    <a:pt x="253" y="199"/>
                    <a:pt x="253" y="201"/>
                  </a:cubicBezTo>
                  <a:cubicBezTo>
                    <a:pt x="253" y="206"/>
                    <a:pt x="256" y="208"/>
                    <a:pt x="271" y="208"/>
                  </a:cubicBezTo>
                  <a:cubicBezTo>
                    <a:pt x="271" y="216"/>
                    <a:pt x="271" y="216"/>
                    <a:pt x="271" y="216"/>
                  </a:cubicBezTo>
                  <a:cubicBezTo>
                    <a:pt x="259" y="216"/>
                    <a:pt x="251" y="215"/>
                    <a:pt x="243" y="215"/>
                  </a:cubicBezTo>
                  <a:cubicBezTo>
                    <a:pt x="236" y="215"/>
                    <a:pt x="228" y="216"/>
                    <a:pt x="220" y="216"/>
                  </a:cubicBezTo>
                  <a:cubicBezTo>
                    <a:pt x="220" y="208"/>
                    <a:pt x="220" y="208"/>
                    <a:pt x="220" y="208"/>
                  </a:cubicBezTo>
                  <a:cubicBezTo>
                    <a:pt x="225" y="208"/>
                    <a:pt x="232" y="207"/>
                    <a:pt x="236" y="203"/>
                  </a:cubicBezTo>
                  <a:cubicBezTo>
                    <a:pt x="239" y="199"/>
                    <a:pt x="245" y="186"/>
                    <a:pt x="246" y="182"/>
                  </a:cubicBezTo>
                  <a:cubicBezTo>
                    <a:pt x="275" y="106"/>
                    <a:pt x="275" y="106"/>
                    <a:pt x="275" y="106"/>
                  </a:cubicBezTo>
                  <a:cubicBezTo>
                    <a:pt x="278" y="96"/>
                    <a:pt x="282" y="83"/>
                    <a:pt x="282" y="76"/>
                  </a:cubicBezTo>
                  <a:cubicBezTo>
                    <a:pt x="282" y="74"/>
                    <a:pt x="282" y="74"/>
                    <a:pt x="282" y="74"/>
                  </a:cubicBezTo>
                  <a:cubicBezTo>
                    <a:pt x="293" y="71"/>
                    <a:pt x="306" y="65"/>
                    <a:pt x="306" y="65"/>
                  </a:cubicBezTo>
                  <a:cubicBezTo>
                    <a:pt x="307" y="65"/>
                    <a:pt x="307" y="65"/>
                    <a:pt x="307" y="65"/>
                  </a:cubicBezTo>
                  <a:cubicBezTo>
                    <a:pt x="353" y="196"/>
                    <a:pt x="353" y="196"/>
                    <a:pt x="353" y="196"/>
                  </a:cubicBezTo>
                  <a:cubicBezTo>
                    <a:pt x="354" y="200"/>
                    <a:pt x="357" y="204"/>
                    <a:pt x="358" y="205"/>
                  </a:cubicBezTo>
                  <a:cubicBezTo>
                    <a:pt x="359" y="207"/>
                    <a:pt x="362" y="208"/>
                    <a:pt x="367" y="208"/>
                  </a:cubicBezTo>
                  <a:lnTo>
                    <a:pt x="367" y="216"/>
                  </a:lnTo>
                  <a:close/>
                  <a:moveTo>
                    <a:pt x="245" y="300"/>
                  </a:moveTo>
                  <a:cubicBezTo>
                    <a:pt x="245" y="303"/>
                    <a:pt x="245" y="303"/>
                    <a:pt x="245" y="303"/>
                  </a:cubicBezTo>
                  <a:cubicBezTo>
                    <a:pt x="245" y="309"/>
                    <a:pt x="248" y="318"/>
                    <a:pt x="261" y="318"/>
                  </a:cubicBezTo>
                  <a:cubicBezTo>
                    <a:pt x="274" y="318"/>
                    <a:pt x="277" y="309"/>
                    <a:pt x="277" y="303"/>
                  </a:cubicBezTo>
                  <a:cubicBezTo>
                    <a:pt x="277" y="300"/>
                    <a:pt x="277" y="300"/>
                    <a:pt x="277" y="300"/>
                  </a:cubicBezTo>
                  <a:lnTo>
                    <a:pt x="245" y="300"/>
                  </a:lnTo>
                  <a:close/>
                  <a:moveTo>
                    <a:pt x="291" y="93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67" y="153"/>
                    <a:pt x="267" y="153"/>
                    <a:pt x="267" y="153"/>
                  </a:cubicBezTo>
                  <a:cubicBezTo>
                    <a:pt x="309" y="153"/>
                    <a:pt x="309" y="153"/>
                    <a:pt x="309" y="153"/>
                  </a:cubicBezTo>
                  <a:lnTo>
                    <a:pt x="291" y="93"/>
                  </a:lnTo>
                  <a:close/>
                  <a:moveTo>
                    <a:pt x="478" y="217"/>
                  </a:moveTo>
                  <a:cubicBezTo>
                    <a:pt x="463" y="216"/>
                    <a:pt x="432" y="215"/>
                    <a:pt x="414" y="215"/>
                  </a:cubicBezTo>
                  <a:cubicBezTo>
                    <a:pt x="396" y="215"/>
                    <a:pt x="388" y="216"/>
                    <a:pt x="373" y="216"/>
                  </a:cubicBezTo>
                  <a:cubicBezTo>
                    <a:pt x="373" y="208"/>
                    <a:pt x="373" y="208"/>
                    <a:pt x="373" y="208"/>
                  </a:cubicBezTo>
                  <a:cubicBezTo>
                    <a:pt x="381" y="208"/>
                    <a:pt x="386" y="207"/>
                    <a:pt x="388" y="204"/>
                  </a:cubicBezTo>
                  <a:cubicBezTo>
                    <a:pt x="390" y="201"/>
                    <a:pt x="391" y="197"/>
                    <a:pt x="391" y="190"/>
                  </a:cubicBezTo>
                  <a:cubicBezTo>
                    <a:pt x="391" y="98"/>
                    <a:pt x="391" y="98"/>
                    <a:pt x="391" y="98"/>
                  </a:cubicBezTo>
                  <a:cubicBezTo>
                    <a:pt x="391" y="88"/>
                    <a:pt x="389" y="84"/>
                    <a:pt x="387" y="82"/>
                  </a:cubicBezTo>
                  <a:cubicBezTo>
                    <a:pt x="384" y="79"/>
                    <a:pt x="380" y="78"/>
                    <a:pt x="371" y="78"/>
                  </a:cubicBezTo>
                  <a:cubicBezTo>
                    <a:pt x="371" y="70"/>
                    <a:pt x="371" y="70"/>
                    <a:pt x="371" y="70"/>
                  </a:cubicBezTo>
                  <a:cubicBezTo>
                    <a:pt x="380" y="70"/>
                    <a:pt x="390" y="71"/>
                    <a:pt x="403" y="71"/>
                  </a:cubicBezTo>
                  <a:cubicBezTo>
                    <a:pt x="416" y="71"/>
                    <a:pt x="429" y="70"/>
                    <a:pt x="441" y="70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31" y="78"/>
                    <a:pt x="427" y="78"/>
                    <a:pt x="423" y="82"/>
                  </a:cubicBezTo>
                  <a:cubicBezTo>
                    <a:pt x="419" y="85"/>
                    <a:pt x="418" y="93"/>
                    <a:pt x="418" y="98"/>
                  </a:cubicBezTo>
                  <a:cubicBezTo>
                    <a:pt x="418" y="182"/>
                    <a:pt x="418" y="182"/>
                    <a:pt x="418" y="182"/>
                  </a:cubicBezTo>
                  <a:cubicBezTo>
                    <a:pt x="418" y="196"/>
                    <a:pt x="420" y="199"/>
                    <a:pt x="422" y="201"/>
                  </a:cubicBezTo>
                  <a:cubicBezTo>
                    <a:pt x="425" y="204"/>
                    <a:pt x="428" y="205"/>
                    <a:pt x="444" y="205"/>
                  </a:cubicBezTo>
                  <a:cubicBezTo>
                    <a:pt x="459" y="205"/>
                    <a:pt x="461" y="204"/>
                    <a:pt x="466" y="200"/>
                  </a:cubicBezTo>
                  <a:cubicBezTo>
                    <a:pt x="471" y="196"/>
                    <a:pt x="474" y="189"/>
                    <a:pt x="478" y="179"/>
                  </a:cubicBezTo>
                  <a:cubicBezTo>
                    <a:pt x="487" y="181"/>
                    <a:pt x="487" y="181"/>
                    <a:pt x="487" y="181"/>
                  </a:cubicBezTo>
                  <a:cubicBezTo>
                    <a:pt x="478" y="217"/>
                    <a:pt x="478" y="217"/>
                    <a:pt x="478" y="217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599" y="4114807"/>
            <a:ext cx="8686800" cy="633661"/>
          </a:xfrm>
        </p:spPr>
        <p:txBody>
          <a:bodyPr anchor="t" anchorCtr="0"/>
          <a:lstStyle>
            <a:lvl1pPr>
              <a:defRPr sz="1600" i="0"/>
            </a:lvl1pPr>
          </a:lstStyle>
          <a:p>
            <a:r>
              <a:rPr lang="en-US"/>
              <a:t>Running Neural Networks on theNIC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599" y="2292517"/>
            <a:ext cx="8686800" cy="16557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217920"/>
            <a:ext cx="12192000" cy="640080"/>
          </a:xfrm>
          <a:prstGeom prst="rect">
            <a:avLst/>
          </a:prstGeom>
          <a:gradFill flip="none" rotWithShape="1">
            <a:gsLst>
              <a:gs pos="25000">
                <a:srgbClr val="FE544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84301" y="7"/>
            <a:ext cx="8674099" cy="213822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748-2007-7E4E-BE6E-DA5E3EB581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26480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25000">
                <a:schemeClr val="tx2"/>
              </a:gs>
              <a:gs pos="100000">
                <a:schemeClr val="tx2">
                  <a:lumMod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" name="AutoShape 26"/>
          <p:cNvSpPr>
            <a:spLocks noChangeAspect="1" noChangeArrowheads="1" noTextEdit="1"/>
          </p:cNvSpPr>
          <p:nvPr userDrawn="1"/>
        </p:nvSpPr>
        <p:spPr bwMode="auto">
          <a:xfrm>
            <a:off x="8511267" y="-651156"/>
            <a:ext cx="4135191" cy="48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6" name="Slide Number Placeholder 46"/>
          <p:cNvSpPr txBox="1">
            <a:spLocks/>
          </p:cNvSpPr>
          <p:nvPr userDrawn="1"/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BA2BBE-D6E6-4BE2-A029-E4C4FCB9ADED}" type="slidenum">
              <a:rPr lang="en-US" sz="1051" smtClean="0"/>
              <a:pPr/>
              <a:t>‹#›</a:t>
            </a:fld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17265353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65125"/>
            <a:ext cx="4114800" cy="5943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585475"/>
            <a:ext cx="6781800" cy="2366277"/>
          </a:xfrm>
        </p:spPr>
        <p:txBody>
          <a:bodyPr anchor="b">
            <a:noAutofit/>
          </a:bodyPr>
          <a:lstStyle>
            <a:lvl1pPr>
              <a:defRPr sz="3200" b="1"/>
            </a:lvl1pPr>
          </a:lstStyle>
          <a:p>
            <a:r>
              <a:rPr lang="en-US" dirty="0"/>
              <a:t>SUBSECTION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1" y="4090746"/>
            <a:ext cx="6775451" cy="19989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9" y="6400804"/>
            <a:ext cx="5759116" cy="365125"/>
          </a:xfrm>
        </p:spPr>
        <p:txBody>
          <a:bodyPr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/>
              <a:t>Running Neural Networks on theNIC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126" y="6400804"/>
            <a:ext cx="1022684" cy="365125"/>
          </a:xfrm>
        </p:spPr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gradFill flip="none" rotWithShape="1">
            <a:gsLst>
              <a:gs pos="25000">
                <a:srgbClr val="FE544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10451092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1007979"/>
          </a:xfrm>
        </p:spPr>
        <p:txBody>
          <a:bodyPr anchor="b" anchorCtr="0">
            <a:noAutofit/>
          </a:bodyPr>
          <a:lstStyle>
            <a:lvl1pPr>
              <a:defRPr sz="3200" b="1">
                <a:solidFill>
                  <a:srgbClr val="EE070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07008"/>
            <a:ext cx="10134600" cy="4800600"/>
          </a:xfrm>
        </p:spPr>
        <p:txBody>
          <a:bodyPr>
            <a:noAutofit/>
          </a:bodyPr>
          <a:lstStyle>
            <a:lvl1pPr>
              <a:lnSpc>
                <a:spcPts val="3000"/>
              </a:lnSpc>
              <a:defRPr sz="2400"/>
            </a:lvl1pPr>
            <a:lvl2pPr>
              <a:lnSpc>
                <a:spcPts val="3000"/>
              </a:lnSpc>
              <a:defRPr sz="2400"/>
            </a:lvl2pPr>
            <a:lvl3pPr>
              <a:lnSpc>
                <a:spcPts val="3000"/>
              </a:lnSpc>
              <a:defRPr sz="2400"/>
            </a:lvl3pPr>
            <a:lvl4pPr>
              <a:lnSpc>
                <a:spcPts val="3000"/>
              </a:lnSpc>
              <a:defRPr sz="2400"/>
            </a:lvl4pPr>
            <a:lvl5pPr>
              <a:lnSpc>
                <a:spcPts val="3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5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77200" y="1411711"/>
            <a:ext cx="4114800" cy="453189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7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rgbClr val="EE0701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77200" y="1411711"/>
            <a:ext cx="4114800" cy="453189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002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077199" y="5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077200" y="3154369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rgbClr val="EE0701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10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46237" y="0"/>
            <a:ext cx="9707563" cy="711200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2800" b="1" baseline="0">
                <a:solidFill>
                  <a:srgbClr val="EE070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45747" y="807461"/>
            <a:ext cx="9708063" cy="806193"/>
          </a:xfr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059936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8119872" y="1828800"/>
            <a:ext cx="4072128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9034400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rgbClr val="EE070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12192000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7265239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30936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rgbClr val="EE0701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094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470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5"/>
          <p:cNvGrpSpPr>
            <a:grpSpLocks noChangeAspect="1"/>
          </p:cNvGrpSpPr>
          <p:nvPr userDrawn="1"/>
        </p:nvGrpSpPr>
        <p:grpSpPr bwMode="auto">
          <a:xfrm>
            <a:off x="1384301" y="4976813"/>
            <a:ext cx="2200275" cy="538162"/>
            <a:chOff x="654" y="3135"/>
            <a:chExt cx="1386" cy="339"/>
          </a:xfrm>
        </p:grpSpPr>
        <p:sp>
          <p:nvSpPr>
            <p:cNvPr id="40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31"/>
          <p:cNvGrpSpPr>
            <a:grpSpLocks noChangeAspect="1"/>
          </p:cNvGrpSpPr>
          <p:nvPr userDrawn="1"/>
        </p:nvGrpSpPr>
        <p:grpSpPr bwMode="auto">
          <a:xfrm>
            <a:off x="8648007" y="-650875"/>
            <a:ext cx="4133850" cy="4821238"/>
            <a:chOff x="3490" y="-410"/>
            <a:chExt cx="2604" cy="3037"/>
          </a:xfrm>
        </p:grpSpPr>
        <p:sp>
          <p:nvSpPr>
            <p:cNvPr id="62" name="AutoShape 30"/>
            <p:cNvSpPr>
              <a:spLocks noChangeAspect="1" noChangeArrowheads="1" noTextEdit="1"/>
            </p:cNvSpPr>
            <p:nvPr userDrawn="1"/>
          </p:nvSpPr>
          <p:spPr bwMode="auto">
            <a:xfrm>
              <a:off x="3490" y="-410"/>
              <a:ext cx="2604" cy="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490" y="-410"/>
              <a:ext cx="2604" cy="3037"/>
            </a:xfrm>
            <a:custGeom>
              <a:avLst/>
              <a:gdLst>
                <a:gd name="T0" fmla="*/ 0 w 553"/>
                <a:gd name="T1" fmla="*/ 52 h 645"/>
                <a:gd name="T2" fmla="*/ 553 w 553"/>
                <a:gd name="T3" fmla="*/ 52 h 645"/>
                <a:gd name="T4" fmla="*/ 277 w 553"/>
                <a:gd name="T5" fmla="*/ 645 h 645"/>
                <a:gd name="T6" fmla="*/ 88 w 553"/>
                <a:gd name="T7" fmla="*/ 434 h 645"/>
                <a:gd name="T8" fmla="*/ 285 w 553"/>
                <a:gd name="T9" fmla="*/ 611 h 645"/>
                <a:gd name="T10" fmla="*/ 526 w 553"/>
                <a:gd name="T11" fmla="*/ 26 h 645"/>
                <a:gd name="T12" fmla="*/ 74 w 553"/>
                <a:gd name="T13" fmla="*/ 208 h 645"/>
                <a:gd name="T14" fmla="*/ 92 w 553"/>
                <a:gd name="T15" fmla="*/ 98 h 645"/>
                <a:gd name="T16" fmla="*/ 72 w 553"/>
                <a:gd name="T17" fmla="*/ 70 h 645"/>
                <a:gd name="T18" fmla="*/ 221 w 553"/>
                <a:gd name="T19" fmla="*/ 141 h 645"/>
                <a:gd name="T20" fmla="*/ 74 w 553"/>
                <a:gd name="T21" fmla="*/ 216 h 645"/>
                <a:gd name="T22" fmla="*/ 120 w 553"/>
                <a:gd name="T23" fmla="*/ 182 h 645"/>
                <a:gd name="T24" fmla="*/ 193 w 553"/>
                <a:gd name="T25" fmla="*/ 144 h 645"/>
                <a:gd name="T26" fmla="*/ 303 w 553"/>
                <a:gd name="T27" fmla="*/ 472 h 645"/>
                <a:gd name="T28" fmla="*/ 276 w 553"/>
                <a:gd name="T29" fmla="*/ 540 h 645"/>
                <a:gd name="T30" fmla="*/ 219 w 553"/>
                <a:gd name="T31" fmla="*/ 499 h 645"/>
                <a:gd name="T32" fmla="*/ 225 w 553"/>
                <a:gd name="T33" fmla="*/ 378 h 645"/>
                <a:gd name="T34" fmla="*/ 177 w 553"/>
                <a:gd name="T35" fmla="*/ 350 h 645"/>
                <a:gd name="T36" fmla="*/ 144 w 553"/>
                <a:gd name="T37" fmla="*/ 337 h 645"/>
                <a:gd name="T38" fmla="*/ 228 w 553"/>
                <a:gd name="T39" fmla="*/ 279 h 645"/>
                <a:gd name="T40" fmla="*/ 388 w 553"/>
                <a:gd name="T41" fmla="*/ 272 h 645"/>
                <a:gd name="T42" fmla="*/ 340 w 553"/>
                <a:gd name="T43" fmla="*/ 317 h 645"/>
                <a:gd name="T44" fmla="*/ 375 w 553"/>
                <a:gd name="T45" fmla="*/ 394 h 645"/>
                <a:gd name="T46" fmla="*/ 340 w 553"/>
                <a:gd name="T47" fmla="*/ 400 h 645"/>
                <a:gd name="T48" fmla="*/ 303 w 553"/>
                <a:gd name="T49" fmla="*/ 472 h 645"/>
                <a:gd name="T50" fmla="*/ 308 w 553"/>
                <a:gd name="T51" fmla="*/ 216 h 645"/>
                <a:gd name="T52" fmla="*/ 324 w 553"/>
                <a:gd name="T53" fmla="*/ 203 h 645"/>
                <a:gd name="T54" fmla="*/ 264 w 553"/>
                <a:gd name="T55" fmla="*/ 164 h 645"/>
                <a:gd name="T56" fmla="*/ 271 w 553"/>
                <a:gd name="T57" fmla="*/ 208 h 645"/>
                <a:gd name="T58" fmla="*/ 220 w 553"/>
                <a:gd name="T59" fmla="*/ 216 h 645"/>
                <a:gd name="T60" fmla="*/ 246 w 553"/>
                <a:gd name="T61" fmla="*/ 182 h 645"/>
                <a:gd name="T62" fmla="*/ 282 w 553"/>
                <a:gd name="T63" fmla="*/ 74 h 645"/>
                <a:gd name="T64" fmla="*/ 353 w 553"/>
                <a:gd name="T65" fmla="*/ 196 h 645"/>
                <a:gd name="T66" fmla="*/ 367 w 553"/>
                <a:gd name="T67" fmla="*/ 216 h 645"/>
                <a:gd name="T68" fmla="*/ 261 w 553"/>
                <a:gd name="T69" fmla="*/ 318 h 645"/>
                <a:gd name="T70" fmla="*/ 245 w 553"/>
                <a:gd name="T71" fmla="*/ 300 h 645"/>
                <a:gd name="T72" fmla="*/ 267 w 553"/>
                <a:gd name="T73" fmla="*/ 153 h 645"/>
                <a:gd name="T74" fmla="*/ 478 w 553"/>
                <a:gd name="T75" fmla="*/ 217 h 645"/>
                <a:gd name="T76" fmla="*/ 373 w 553"/>
                <a:gd name="T77" fmla="*/ 208 h 645"/>
                <a:gd name="T78" fmla="*/ 391 w 553"/>
                <a:gd name="T79" fmla="*/ 98 h 645"/>
                <a:gd name="T80" fmla="*/ 371 w 553"/>
                <a:gd name="T81" fmla="*/ 70 h 645"/>
                <a:gd name="T82" fmla="*/ 441 w 553"/>
                <a:gd name="T83" fmla="*/ 78 h 645"/>
                <a:gd name="T84" fmla="*/ 418 w 553"/>
                <a:gd name="T85" fmla="*/ 182 h 645"/>
                <a:gd name="T86" fmla="*/ 466 w 553"/>
                <a:gd name="T87" fmla="*/ 200 h 645"/>
                <a:gd name="T88" fmla="*/ 478 w 553"/>
                <a:gd name="T89" fmla="*/ 217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3" h="645">
                  <a:moveTo>
                    <a:pt x="267" y="640"/>
                  </a:moveTo>
                  <a:cubicBezTo>
                    <a:pt x="183" y="596"/>
                    <a:pt x="113" y="538"/>
                    <a:pt x="65" y="449"/>
                  </a:cubicBezTo>
                  <a:cubicBezTo>
                    <a:pt x="20" y="364"/>
                    <a:pt x="0" y="270"/>
                    <a:pt x="0" y="5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3" y="0"/>
                    <a:pt x="553" y="0"/>
                    <a:pt x="553" y="0"/>
                  </a:cubicBezTo>
                  <a:cubicBezTo>
                    <a:pt x="553" y="52"/>
                    <a:pt x="553" y="52"/>
                    <a:pt x="553" y="52"/>
                  </a:cubicBezTo>
                  <a:cubicBezTo>
                    <a:pt x="553" y="270"/>
                    <a:pt x="534" y="364"/>
                    <a:pt x="488" y="449"/>
                  </a:cubicBezTo>
                  <a:cubicBezTo>
                    <a:pt x="440" y="538"/>
                    <a:pt x="370" y="596"/>
                    <a:pt x="286" y="640"/>
                  </a:cubicBezTo>
                  <a:cubicBezTo>
                    <a:pt x="277" y="645"/>
                    <a:pt x="277" y="645"/>
                    <a:pt x="277" y="645"/>
                  </a:cubicBezTo>
                  <a:lnTo>
                    <a:pt x="267" y="640"/>
                  </a:lnTo>
                  <a:close/>
                  <a:moveTo>
                    <a:pt x="27" y="78"/>
                  </a:moveTo>
                  <a:cubicBezTo>
                    <a:pt x="27" y="273"/>
                    <a:pt x="51" y="363"/>
                    <a:pt x="88" y="434"/>
                  </a:cubicBezTo>
                  <a:cubicBezTo>
                    <a:pt x="126" y="506"/>
                    <a:pt x="174" y="554"/>
                    <a:pt x="268" y="611"/>
                  </a:cubicBezTo>
                  <a:cubicBezTo>
                    <a:pt x="277" y="616"/>
                    <a:pt x="277" y="616"/>
                    <a:pt x="277" y="616"/>
                  </a:cubicBezTo>
                  <a:cubicBezTo>
                    <a:pt x="285" y="611"/>
                    <a:pt x="285" y="611"/>
                    <a:pt x="285" y="611"/>
                  </a:cubicBezTo>
                  <a:cubicBezTo>
                    <a:pt x="379" y="554"/>
                    <a:pt x="427" y="506"/>
                    <a:pt x="465" y="434"/>
                  </a:cubicBezTo>
                  <a:cubicBezTo>
                    <a:pt x="502" y="363"/>
                    <a:pt x="526" y="273"/>
                    <a:pt x="526" y="78"/>
                  </a:cubicBezTo>
                  <a:cubicBezTo>
                    <a:pt x="526" y="26"/>
                    <a:pt x="526" y="26"/>
                    <a:pt x="526" y="26"/>
                  </a:cubicBezTo>
                  <a:cubicBezTo>
                    <a:pt x="27" y="26"/>
                    <a:pt x="27" y="26"/>
                    <a:pt x="27" y="26"/>
                  </a:cubicBezTo>
                  <a:lnTo>
                    <a:pt x="27" y="78"/>
                  </a:lnTo>
                  <a:close/>
                  <a:moveTo>
                    <a:pt x="74" y="208"/>
                  </a:moveTo>
                  <a:cubicBezTo>
                    <a:pt x="81" y="208"/>
                    <a:pt x="87" y="207"/>
                    <a:pt x="89" y="204"/>
                  </a:cubicBezTo>
                  <a:cubicBezTo>
                    <a:pt x="91" y="201"/>
                    <a:pt x="92" y="197"/>
                    <a:pt x="92" y="190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2" y="88"/>
                    <a:pt x="90" y="84"/>
                    <a:pt x="88" y="82"/>
                  </a:cubicBezTo>
                  <a:cubicBezTo>
                    <a:pt x="85" y="79"/>
                    <a:pt x="81" y="78"/>
                    <a:pt x="72" y="78"/>
                  </a:cubicBezTo>
                  <a:cubicBezTo>
                    <a:pt x="72" y="70"/>
                    <a:pt x="72" y="70"/>
                    <a:pt x="72" y="70"/>
                  </a:cubicBezTo>
                  <a:cubicBezTo>
                    <a:pt x="81" y="70"/>
                    <a:pt x="90" y="71"/>
                    <a:pt x="96" y="71"/>
                  </a:cubicBezTo>
                  <a:cubicBezTo>
                    <a:pt x="103" y="71"/>
                    <a:pt x="120" y="69"/>
                    <a:pt x="144" y="69"/>
                  </a:cubicBezTo>
                  <a:cubicBezTo>
                    <a:pt x="194" y="69"/>
                    <a:pt x="221" y="96"/>
                    <a:pt x="221" y="141"/>
                  </a:cubicBezTo>
                  <a:cubicBezTo>
                    <a:pt x="221" y="187"/>
                    <a:pt x="189" y="216"/>
                    <a:pt x="139" y="216"/>
                  </a:cubicBezTo>
                  <a:cubicBezTo>
                    <a:pt x="124" y="216"/>
                    <a:pt x="115" y="215"/>
                    <a:pt x="104" y="215"/>
                  </a:cubicBezTo>
                  <a:cubicBezTo>
                    <a:pt x="92" y="215"/>
                    <a:pt x="81" y="216"/>
                    <a:pt x="74" y="216"/>
                  </a:cubicBezTo>
                  <a:lnTo>
                    <a:pt x="74" y="208"/>
                  </a:lnTo>
                  <a:close/>
                  <a:moveTo>
                    <a:pt x="120" y="78"/>
                  </a:moveTo>
                  <a:cubicBezTo>
                    <a:pt x="120" y="182"/>
                    <a:pt x="120" y="182"/>
                    <a:pt x="120" y="182"/>
                  </a:cubicBezTo>
                  <a:cubicBezTo>
                    <a:pt x="120" y="195"/>
                    <a:pt x="121" y="199"/>
                    <a:pt x="124" y="201"/>
                  </a:cubicBezTo>
                  <a:cubicBezTo>
                    <a:pt x="126" y="204"/>
                    <a:pt x="130" y="207"/>
                    <a:pt x="141" y="207"/>
                  </a:cubicBezTo>
                  <a:cubicBezTo>
                    <a:pt x="170" y="207"/>
                    <a:pt x="193" y="190"/>
                    <a:pt x="193" y="144"/>
                  </a:cubicBezTo>
                  <a:cubicBezTo>
                    <a:pt x="193" y="98"/>
                    <a:pt x="174" y="78"/>
                    <a:pt x="129" y="78"/>
                  </a:cubicBezTo>
                  <a:lnTo>
                    <a:pt x="120" y="78"/>
                  </a:lnTo>
                  <a:close/>
                  <a:moveTo>
                    <a:pt x="303" y="472"/>
                  </a:moveTo>
                  <a:cubicBezTo>
                    <a:pt x="302" y="472"/>
                    <a:pt x="302" y="472"/>
                    <a:pt x="302" y="472"/>
                  </a:cubicBezTo>
                  <a:cubicBezTo>
                    <a:pt x="302" y="521"/>
                    <a:pt x="277" y="540"/>
                    <a:pt x="277" y="540"/>
                  </a:cubicBezTo>
                  <a:cubicBezTo>
                    <a:pt x="276" y="540"/>
                    <a:pt x="276" y="540"/>
                    <a:pt x="276" y="540"/>
                  </a:cubicBezTo>
                  <a:cubicBezTo>
                    <a:pt x="276" y="540"/>
                    <a:pt x="250" y="521"/>
                    <a:pt x="250" y="472"/>
                  </a:cubicBezTo>
                  <a:cubicBezTo>
                    <a:pt x="249" y="472"/>
                    <a:pt x="249" y="472"/>
                    <a:pt x="249" y="472"/>
                  </a:cubicBezTo>
                  <a:cubicBezTo>
                    <a:pt x="246" y="482"/>
                    <a:pt x="233" y="499"/>
                    <a:pt x="219" y="499"/>
                  </a:cubicBezTo>
                  <a:cubicBezTo>
                    <a:pt x="202" y="499"/>
                    <a:pt x="194" y="480"/>
                    <a:pt x="194" y="480"/>
                  </a:cubicBezTo>
                  <a:cubicBezTo>
                    <a:pt x="199" y="467"/>
                    <a:pt x="210" y="441"/>
                    <a:pt x="215" y="425"/>
                  </a:cubicBezTo>
                  <a:cubicBezTo>
                    <a:pt x="220" y="410"/>
                    <a:pt x="225" y="389"/>
                    <a:pt x="225" y="378"/>
                  </a:cubicBezTo>
                  <a:cubicBezTo>
                    <a:pt x="225" y="370"/>
                    <a:pt x="223" y="359"/>
                    <a:pt x="204" y="355"/>
                  </a:cubicBezTo>
                  <a:cubicBezTo>
                    <a:pt x="194" y="352"/>
                    <a:pt x="194" y="352"/>
                    <a:pt x="194" y="352"/>
                  </a:cubicBezTo>
                  <a:cubicBezTo>
                    <a:pt x="189" y="351"/>
                    <a:pt x="182" y="350"/>
                    <a:pt x="177" y="350"/>
                  </a:cubicBezTo>
                  <a:cubicBezTo>
                    <a:pt x="168" y="350"/>
                    <a:pt x="160" y="354"/>
                    <a:pt x="160" y="370"/>
                  </a:cubicBezTo>
                  <a:cubicBezTo>
                    <a:pt x="159" y="370"/>
                    <a:pt x="159" y="370"/>
                    <a:pt x="159" y="370"/>
                  </a:cubicBezTo>
                  <a:cubicBezTo>
                    <a:pt x="154" y="368"/>
                    <a:pt x="144" y="356"/>
                    <a:pt x="144" y="337"/>
                  </a:cubicBezTo>
                  <a:cubicBezTo>
                    <a:pt x="144" y="326"/>
                    <a:pt x="147" y="321"/>
                    <a:pt x="155" y="316"/>
                  </a:cubicBezTo>
                  <a:cubicBezTo>
                    <a:pt x="165" y="309"/>
                    <a:pt x="193" y="300"/>
                    <a:pt x="217" y="295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79"/>
                    <a:pt x="238" y="277"/>
                    <a:pt x="255" y="277"/>
                  </a:cubicBezTo>
                  <a:cubicBezTo>
                    <a:pt x="289" y="277"/>
                    <a:pt x="331" y="287"/>
                    <a:pt x="350" y="287"/>
                  </a:cubicBezTo>
                  <a:cubicBezTo>
                    <a:pt x="370" y="287"/>
                    <a:pt x="381" y="279"/>
                    <a:pt x="388" y="272"/>
                  </a:cubicBezTo>
                  <a:cubicBezTo>
                    <a:pt x="389" y="272"/>
                    <a:pt x="389" y="272"/>
                    <a:pt x="389" y="272"/>
                  </a:cubicBezTo>
                  <a:cubicBezTo>
                    <a:pt x="389" y="281"/>
                    <a:pt x="389" y="281"/>
                    <a:pt x="389" y="281"/>
                  </a:cubicBezTo>
                  <a:cubicBezTo>
                    <a:pt x="389" y="305"/>
                    <a:pt x="373" y="317"/>
                    <a:pt x="340" y="317"/>
                  </a:cubicBezTo>
                  <a:cubicBezTo>
                    <a:pt x="340" y="320"/>
                    <a:pt x="340" y="320"/>
                    <a:pt x="340" y="320"/>
                  </a:cubicBezTo>
                  <a:cubicBezTo>
                    <a:pt x="373" y="320"/>
                    <a:pt x="392" y="335"/>
                    <a:pt x="392" y="363"/>
                  </a:cubicBezTo>
                  <a:cubicBezTo>
                    <a:pt x="392" y="390"/>
                    <a:pt x="375" y="394"/>
                    <a:pt x="375" y="394"/>
                  </a:cubicBezTo>
                  <a:cubicBezTo>
                    <a:pt x="373" y="394"/>
                    <a:pt x="373" y="394"/>
                    <a:pt x="373" y="394"/>
                  </a:cubicBezTo>
                  <a:cubicBezTo>
                    <a:pt x="372" y="389"/>
                    <a:pt x="366" y="381"/>
                    <a:pt x="357" y="381"/>
                  </a:cubicBezTo>
                  <a:cubicBezTo>
                    <a:pt x="347" y="381"/>
                    <a:pt x="340" y="387"/>
                    <a:pt x="340" y="400"/>
                  </a:cubicBezTo>
                  <a:cubicBezTo>
                    <a:pt x="340" y="416"/>
                    <a:pt x="353" y="464"/>
                    <a:pt x="358" y="480"/>
                  </a:cubicBezTo>
                  <a:cubicBezTo>
                    <a:pt x="358" y="480"/>
                    <a:pt x="350" y="499"/>
                    <a:pt x="333" y="499"/>
                  </a:cubicBezTo>
                  <a:cubicBezTo>
                    <a:pt x="319" y="499"/>
                    <a:pt x="306" y="482"/>
                    <a:pt x="303" y="472"/>
                  </a:cubicBezTo>
                  <a:close/>
                  <a:moveTo>
                    <a:pt x="367" y="216"/>
                  </a:moveTo>
                  <a:cubicBezTo>
                    <a:pt x="355" y="216"/>
                    <a:pt x="349" y="215"/>
                    <a:pt x="340" y="215"/>
                  </a:cubicBezTo>
                  <a:cubicBezTo>
                    <a:pt x="331" y="215"/>
                    <a:pt x="320" y="216"/>
                    <a:pt x="308" y="216"/>
                  </a:cubicBezTo>
                  <a:cubicBezTo>
                    <a:pt x="308" y="208"/>
                    <a:pt x="308" y="208"/>
                    <a:pt x="308" y="208"/>
                  </a:cubicBezTo>
                  <a:cubicBezTo>
                    <a:pt x="312" y="208"/>
                    <a:pt x="312" y="208"/>
                    <a:pt x="312" y="208"/>
                  </a:cubicBezTo>
                  <a:cubicBezTo>
                    <a:pt x="320" y="208"/>
                    <a:pt x="324" y="207"/>
                    <a:pt x="324" y="203"/>
                  </a:cubicBezTo>
                  <a:cubicBezTo>
                    <a:pt x="324" y="199"/>
                    <a:pt x="321" y="191"/>
                    <a:pt x="320" y="187"/>
                  </a:cubicBezTo>
                  <a:cubicBezTo>
                    <a:pt x="313" y="164"/>
                    <a:pt x="313" y="164"/>
                    <a:pt x="313" y="164"/>
                  </a:cubicBezTo>
                  <a:cubicBezTo>
                    <a:pt x="264" y="164"/>
                    <a:pt x="264" y="164"/>
                    <a:pt x="264" y="164"/>
                  </a:cubicBezTo>
                  <a:cubicBezTo>
                    <a:pt x="258" y="183"/>
                    <a:pt x="258" y="183"/>
                    <a:pt x="258" y="183"/>
                  </a:cubicBezTo>
                  <a:cubicBezTo>
                    <a:pt x="254" y="195"/>
                    <a:pt x="253" y="199"/>
                    <a:pt x="253" y="201"/>
                  </a:cubicBezTo>
                  <a:cubicBezTo>
                    <a:pt x="253" y="206"/>
                    <a:pt x="256" y="208"/>
                    <a:pt x="271" y="208"/>
                  </a:cubicBezTo>
                  <a:cubicBezTo>
                    <a:pt x="271" y="216"/>
                    <a:pt x="271" y="216"/>
                    <a:pt x="271" y="216"/>
                  </a:cubicBezTo>
                  <a:cubicBezTo>
                    <a:pt x="259" y="216"/>
                    <a:pt x="251" y="215"/>
                    <a:pt x="243" y="215"/>
                  </a:cubicBezTo>
                  <a:cubicBezTo>
                    <a:pt x="236" y="215"/>
                    <a:pt x="228" y="216"/>
                    <a:pt x="220" y="216"/>
                  </a:cubicBezTo>
                  <a:cubicBezTo>
                    <a:pt x="220" y="208"/>
                    <a:pt x="220" y="208"/>
                    <a:pt x="220" y="208"/>
                  </a:cubicBezTo>
                  <a:cubicBezTo>
                    <a:pt x="225" y="208"/>
                    <a:pt x="232" y="207"/>
                    <a:pt x="236" y="203"/>
                  </a:cubicBezTo>
                  <a:cubicBezTo>
                    <a:pt x="239" y="199"/>
                    <a:pt x="245" y="186"/>
                    <a:pt x="246" y="182"/>
                  </a:cubicBezTo>
                  <a:cubicBezTo>
                    <a:pt x="275" y="106"/>
                    <a:pt x="275" y="106"/>
                    <a:pt x="275" y="106"/>
                  </a:cubicBezTo>
                  <a:cubicBezTo>
                    <a:pt x="278" y="96"/>
                    <a:pt x="282" y="83"/>
                    <a:pt x="282" y="76"/>
                  </a:cubicBezTo>
                  <a:cubicBezTo>
                    <a:pt x="282" y="74"/>
                    <a:pt x="282" y="74"/>
                    <a:pt x="282" y="74"/>
                  </a:cubicBezTo>
                  <a:cubicBezTo>
                    <a:pt x="293" y="71"/>
                    <a:pt x="306" y="65"/>
                    <a:pt x="306" y="65"/>
                  </a:cubicBezTo>
                  <a:cubicBezTo>
                    <a:pt x="307" y="65"/>
                    <a:pt x="307" y="65"/>
                    <a:pt x="307" y="65"/>
                  </a:cubicBezTo>
                  <a:cubicBezTo>
                    <a:pt x="353" y="196"/>
                    <a:pt x="353" y="196"/>
                    <a:pt x="353" y="196"/>
                  </a:cubicBezTo>
                  <a:cubicBezTo>
                    <a:pt x="354" y="200"/>
                    <a:pt x="357" y="204"/>
                    <a:pt x="358" y="205"/>
                  </a:cubicBezTo>
                  <a:cubicBezTo>
                    <a:pt x="359" y="207"/>
                    <a:pt x="362" y="208"/>
                    <a:pt x="367" y="208"/>
                  </a:cubicBezTo>
                  <a:lnTo>
                    <a:pt x="367" y="216"/>
                  </a:lnTo>
                  <a:close/>
                  <a:moveTo>
                    <a:pt x="245" y="300"/>
                  </a:moveTo>
                  <a:cubicBezTo>
                    <a:pt x="245" y="303"/>
                    <a:pt x="245" y="303"/>
                    <a:pt x="245" y="303"/>
                  </a:cubicBezTo>
                  <a:cubicBezTo>
                    <a:pt x="245" y="309"/>
                    <a:pt x="248" y="318"/>
                    <a:pt x="261" y="318"/>
                  </a:cubicBezTo>
                  <a:cubicBezTo>
                    <a:pt x="274" y="318"/>
                    <a:pt x="277" y="309"/>
                    <a:pt x="277" y="303"/>
                  </a:cubicBezTo>
                  <a:cubicBezTo>
                    <a:pt x="277" y="300"/>
                    <a:pt x="277" y="300"/>
                    <a:pt x="277" y="300"/>
                  </a:cubicBezTo>
                  <a:lnTo>
                    <a:pt x="245" y="300"/>
                  </a:lnTo>
                  <a:close/>
                  <a:moveTo>
                    <a:pt x="291" y="93"/>
                  </a:moveTo>
                  <a:cubicBezTo>
                    <a:pt x="290" y="93"/>
                    <a:pt x="290" y="93"/>
                    <a:pt x="290" y="93"/>
                  </a:cubicBezTo>
                  <a:cubicBezTo>
                    <a:pt x="267" y="153"/>
                    <a:pt x="267" y="153"/>
                    <a:pt x="267" y="153"/>
                  </a:cubicBezTo>
                  <a:cubicBezTo>
                    <a:pt x="309" y="153"/>
                    <a:pt x="309" y="153"/>
                    <a:pt x="309" y="153"/>
                  </a:cubicBezTo>
                  <a:lnTo>
                    <a:pt x="291" y="93"/>
                  </a:lnTo>
                  <a:close/>
                  <a:moveTo>
                    <a:pt x="478" y="217"/>
                  </a:moveTo>
                  <a:cubicBezTo>
                    <a:pt x="463" y="216"/>
                    <a:pt x="432" y="215"/>
                    <a:pt x="414" y="215"/>
                  </a:cubicBezTo>
                  <a:cubicBezTo>
                    <a:pt x="396" y="215"/>
                    <a:pt x="388" y="216"/>
                    <a:pt x="373" y="216"/>
                  </a:cubicBezTo>
                  <a:cubicBezTo>
                    <a:pt x="373" y="208"/>
                    <a:pt x="373" y="208"/>
                    <a:pt x="373" y="208"/>
                  </a:cubicBezTo>
                  <a:cubicBezTo>
                    <a:pt x="381" y="208"/>
                    <a:pt x="386" y="207"/>
                    <a:pt x="388" y="204"/>
                  </a:cubicBezTo>
                  <a:cubicBezTo>
                    <a:pt x="390" y="201"/>
                    <a:pt x="391" y="197"/>
                    <a:pt x="391" y="190"/>
                  </a:cubicBezTo>
                  <a:cubicBezTo>
                    <a:pt x="391" y="98"/>
                    <a:pt x="391" y="98"/>
                    <a:pt x="391" y="98"/>
                  </a:cubicBezTo>
                  <a:cubicBezTo>
                    <a:pt x="391" y="88"/>
                    <a:pt x="389" y="84"/>
                    <a:pt x="387" y="82"/>
                  </a:cubicBezTo>
                  <a:cubicBezTo>
                    <a:pt x="384" y="79"/>
                    <a:pt x="380" y="78"/>
                    <a:pt x="371" y="78"/>
                  </a:cubicBezTo>
                  <a:cubicBezTo>
                    <a:pt x="371" y="70"/>
                    <a:pt x="371" y="70"/>
                    <a:pt x="371" y="70"/>
                  </a:cubicBezTo>
                  <a:cubicBezTo>
                    <a:pt x="380" y="70"/>
                    <a:pt x="390" y="71"/>
                    <a:pt x="403" y="71"/>
                  </a:cubicBezTo>
                  <a:cubicBezTo>
                    <a:pt x="416" y="71"/>
                    <a:pt x="429" y="70"/>
                    <a:pt x="441" y="70"/>
                  </a:cubicBezTo>
                  <a:cubicBezTo>
                    <a:pt x="441" y="78"/>
                    <a:pt x="441" y="78"/>
                    <a:pt x="441" y="78"/>
                  </a:cubicBezTo>
                  <a:cubicBezTo>
                    <a:pt x="431" y="78"/>
                    <a:pt x="427" y="78"/>
                    <a:pt x="423" y="82"/>
                  </a:cubicBezTo>
                  <a:cubicBezTo>
                    <a:pt x="419" y="85"/>
                    <a:pt x="418" y="93"/>
                    <a:pt x="418" y="98"/>
                  </a:cubicBezTo>
                  <a:cubicBezTo>
                    <a:pt x="418" y="182"/>
                    <a:pt x="418" y="182"/>
                    <a:pt x="418" y="182"/>
                  </a:cubicBezTo>
                  <a:cubicBezTo>
                    <a:pt x="418" y="196"/>
                    <a:pt x="420" y="199"/>
                    <a:pt x="422" y="201"/>
                  </a:cubicBezTo>
                  <a:cubicBezTo>
                    <a:pt x="425" y="204"/>
                    <a:pt x="428" y="205"/>
                    <a:pt x="444" y="205"/>
                  </a:cubicBezTo>
                  <a:cubicBezTo>
                    <a:pt x="459" y="205"/>
                    <a:pt x="461" y="204"/>
                    <a:pt x="466" y="200"/>
                  </a:cubicBezTo>
                  <a:cubicBezTo>
                    <a:pt x="471" y="196"/>
                    <a:pt x="474" y="189"/>
                    <a:pt x="478" y="179"/>
                  </a:cubicBezTo>
                  <a:cubicBezTo>
                    <a:pt x="487" y="181"/>
                    <a:pt x="487" y="181"/>
                    <a:pt x="487" y="181"/>
                  </a:cubicBezTo>
                  <a:cubicBezTo>
                    <a:pt x="478" y="217"/>
                    <a:pt x="478" y="217"/>
                    <a:pt x="478" y="217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599" y="4114807"/>
            <a:ext cx="8686800" cy="633661"/>
          </a:xfrm>
        </p:spPr>
        <p:txBody>
          <a:bodyPr anchor="t" anchorCtr="0"/>
          <a:lstStyle>
            <a:lvl1pPr>
              <a:defRPr sz="1600" i="0"/>
            </a:lvl1pPr>
          </a:lstStyle>
          <a:p>
            <a:r>
              <a:rPr lang="en-US"/>
              <a:t>Running Neural Networks on theNIC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599" y="2292517"/>
            <a:ext cx="8686800" cy="1655763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217920"/>
            <a:ext cx="12192000" cy="640080"/>
          </a:xfrm>
          <a:prstGeom prst="rect">
            <a:avLst/>
          </a:prstGeom>
          <a:gradFill flip="none" rotWithShape="1">
            <a:gsLst>
              <a:gs pos="25000">
                <a:schemeClr val="accent2"/>
              </a:gs>
              <a:gs pos="100000">
                <a:srgbClr val="3985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84301" y="7"/>
            <a:ext cx="8674099" cy="213822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7748-2007-7E4E-BE6E-DA5E3EB581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26480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25000">
                <a:schemeClr val="tx2"/>
              </a:gs>
              <a:gs pos="100000">
                <a:schemeClr val="tx2">
                  <a:lumMod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" name="AutoShape 26"/>
          <p:cNvSpPr>
            <a:spLocks noChangeAspect="1" noChangeArrowheads="1" noTextEdit="1"/>
          </p:cNvSpPr>
          <p:nvPr userDrawn="1"/>
        </p:nvSpPr>
        <p:spPr bwMode="auto">
          <a:xfrm>
            <a:off x="8511267" y="-651156"/>
            <a:ext cx="4135191" cy="482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351"/>
          </a:p>
        </p:txBody>
      </p:sp>
      <p:sp>
        <p:nvSpPr>
          <p:cNvPr id="16" name="Slide Number Placeholder 46"/>
          <p:cNvSpPr txBox="1">
            <a:spLocks/>
          </p:cNvSpPr>
          <p:nvPr userDrawn="1"/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BA2BBE-D6E6-4BE2-A029-E4C4FCB9ADED}" type="slidenum">
              <a:rPr lang="en-US" sz="1051" smtClean="0"/>
              <a:pPr/>
              <a:t>‹#›</a:t>
            </a:fld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20008758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65125"/>
            <a:ext cx="4114800" cy="5943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585475"/>
            <a:ext cx="6781800" cy="2366277"/>
          </a:xfrm>
        </p:spPr>
        <p:txBody>
          <a:bodyPr anchor="b">
            <a:noAutofit/>
          </a:bodyPr>
          <a:lstStyle>
            <a:lvl1pPr>
              <a:defRPr sz="3200" b="1"/>
            </a:lvl1pPr>
          </a:lstStyle>
          <a:p>
            <a:r>
              <a:rPr lang="en-US" dirty="0"/>
              <a:t>SUBSECTION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1" y="4090746"/>
            <a:ext cx="6775451" cy="19989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9" y="6400804"/>
            <a:ext cx="5759116" cy="365125"/>
          </a:xfrm>
        </p:spPr>
        <p:txBody>
          <a:bodyPr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/>
              <a:t>Running Neural Networks on theNIC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1126" y="6400804"/>
            <a:ext cx="1022684" cy="365125"/>
          </a:xfrm>
        </p:spPr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gradFill flip="none" rotWithShape="1">
            <a:gsLst>
              <a:gs pos="25000">
                <a:schemeClr val="accent2"/>
              </a:gs>
              <a:gs pos="100000">
                <a:srgbClr val="3985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  <p:extLst>
      <p:ext uri="{BB962C8B-B14F-4D97-AF65-F5344CB8AC3E}">
        <p14:creationId xmlns:p14="http://schemas.microsoft.com/office/powerpoint/2010/main" val="14728690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1007979"/>
          </a:xfrm>
        </p:spPr>
        <p:txBody>
          <a:bodyPr anchor="b" anchorCtr="0">
            <a:noAutofit/>
          </a:bodyPr>
          <a:lstStyle>
            <a:lvl1pPr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07008"/>
            <a:ext cx="10134600" cy="4800600"/>
          </a:xfrm>
        </p:spPr>
        <p:txBody>
          <a:bodyPr>
            <a:noAutofit/>
          </a:bodyPr>
          <a:lstStyle>
            <a:lvl1pPr>
              <a:lnSpc>
                <a:spcPts val="3000"/>
              </a:lnSpc>
              <a:defRPr sz="2400"/>
            </a:lvl1pPr>
            <a:lvl2pPr>
              <a:lnSpc>
                <a:spcPts val="3000"/>
              </a:lnSpc>
              <a:defRPr sz="2400"/>
            </a:lvl2pPr>
            <a:lvl3pPr>
              <a:lnSpc>
                <a:spcPts val="3000"/>
              </a:lnSpc>
              <a:defRPr sz="2400"/>
            </a:lvl3pPr>
            <a:lvl4pPr>
              <a:lnSpc>
                <a:spcPts val="3000"/>
              </a:lnSpc>
              <a:defRPr sz="2400"/>
            </a:lvl4pPr>
            <a:lvl5pPr>
              <a:lnSpc>
                <a:spcPts val="3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686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077200" y="1411711"/>
            <a:ext cx="4114800" cy="453189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077199" y="5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077200" y="3154369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9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077199" y="5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8077200" y="3154369"/>
            <a:ext cx="4114800" cy="31543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5"/>
            <a:ext cx="10134600" cy="954505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CA" dirty="0"/>
              <a:t>Header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5" y="1411714"/>
            <a:ext cx="6272463" cy="4530129"/>
          </a:xfrm>
        </p:spPr>
        <p:txBody>
          <a:bodyPr>
            <a:noAutofit/>
          </a:bodyPr>
          <a:lstStyle>
            <a:lvl1pPr marL="257168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1pPr>
            <a:lvl2pPr marL="600060" indent="-257168">
              <a:lnSpc>
                <a:spcPts val="2800"/>
              </a:lnSpc>
              <a:spcAft>
                <a:spcPts val="0"/>
              </a:spcAft>
              <a:buFont typeface="Courier New" panose="02070309020205020404" pitchFamily="49" charset="0"/>
              <a:buChar char="o"/>
              <a:defRPr sz="2400"/>
            </a:lvl2pPr>
            <a:lvl3pPr marL="942951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2400"/>
            </a:lvl3pPr>
            <a:lvl4pPr marL="1285843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4pPr>
            <a:lvl5pPr marL="1628734" indent="-257168">
              <a:lnSpc>
                <a:spcPts val="28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064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46237" y="0"/>
            <a:ext cx="9707563" cy="711200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2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45747" y="807461"/>
            <a:ext cx="9708063" cy="806193"/>
          </a:xfr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059936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8119872" y="1828800"/>
            <a:ext cx="4072128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81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12192000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21300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30936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997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46237" y="0"/>
            <a:ext cx="9707563" cy="711200"/>
          </a:xfrm>
        </p:spPr>
        <p:txBody>
          <a:bodyPr anchor="b" anchorCtr="0">
            <a:noAutofit/>
          </a:bodyPr>
          <a:lstStyle>
            <a:lvl1pPr marL="0" indent="0">
              <a:buFontTx/>
              <a:buNone/>
              <a:defRPr sz="2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45747" y="807461"/>
            <a:ext cx="9708063" cy="806193"/>
          </a:xfrm>
        </p:spPr>
        <p:txBody>
          <a:bodyPr anchor="t" anchorCtr="0">
            <a:noAutofit/>
          </a:bodyPr>
          <a:lstStyle>
            <a:lvl1pPr marL="0" indent="0">
              <a:buFontTx/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DESCRIPTIVE LINE OF COPY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059936" y="1828800"/>
            <a:ext cx="4059936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8119872" y="1828800"/>
            <a:ext cx="4072128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0" y="1828800"/>
            <a:ext cx="12192000" cy="41148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9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30936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5737" y="0"/>
            <a:ext cx="9708064" cy="711200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45736" y="807461"/>
            <a:ext cx="9708064" cy="80619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DESCRIPTIVE LINE OF TEXT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6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4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65761"/>
            <a:ext cx="10134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825625"/>
            <a:ext cx="10134600" cy="43513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7" y="6355087"/>
            <a:ext cx="5754815" cy="5029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/>
              <a:t>Running Neural Networks on theNIC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1126" y="6355087"/>
            <a:ext cx="1022684" cy="5029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2BBE-D6E6-4BE2-A029-E4C4FCB9A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0" y="6309360"/>
            <a:ext cx="12192000" cy="45720"/>
          </a:xfrm>
          <a:prstGeom prst="rect">
            <a:avLst/>
          </a:prstGeom>
          <a:gradFill flip="none" rotWithShape="1">
            <a:gsLst>
              <a:gs pos="25000">
                <a:schemeClr val="bg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grpSp>
        <p:nvGrpSpPr>
          <p:cNvPr id="153" name="Group 35"/>
          <p:cNvGrpSpPr>
            <a:grpSpLocks noChangeAspect="1"/>
          </p:cNvGrpSpPr>
          <p:nvPr userDrawn="1"/>
        </p:nvGrpSpPr>
        <p:grpSpPr bwMode="auto">
          <a:xfrm>
            <a:off x="1219200" y="6468227"/>
            <a:ext cx="1118070" cy="273467"/>
            <a:chOff x="654" y="3135"/>
            <a:chExt cx="1386" cy="339"/>
          </a:xfrm>
        </p:grpSpPr>
        <p:sp>
          <p:nvSpPr>
            <p:cNvPr id="154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241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ts val="2800"/>
        </a:lnSpc>
        <a:spcBef>
          <a:spcPts val="75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8" userDrawn="1">
          <p15:clr>
            <a:srgbClr val="F26B43"/>
          </p15:clr>
        </p15:guide>
        <p15:guide id="2" pos="768" userDrawn="1">
          <p15:clr>
            <a:srgbClr val="F26B43"/>
          </p15:clr>
        </p15:guide>
        <p15:guide id="3" pos="713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65761"/>
            <a:ext cx="10134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825625"/>
            <a:ext cx="10134600" cy="43513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7" y="6400807"/>
            <a:ext cx="575481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/>
              <a:t>Running Neural Networks on theNIC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2BBE-D6E6-4BE2-A029-E4C4FCB9A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09360"/>
            <a:ext cx="12192000" cy="45720"/>
          </a:xfrm>
          <a:prstGeom prst="rect">
            <a:avLst/>
          </a:prstGeom>
          <a:gradFill flip="none" rotWithShape="1">
            <a:gsLst>
              <a:gs pos="25000">
                <a:schemeClr val="bg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grpSp>
        <p:nvGrpSpPr>
          <p:cNvPr id="33" name="Group 35"/>
          <p:cNvGrpSpPr>
            <a:grpSpLocks noChangeAspect="1"/>
          </p:cNvGrpSpPr>
          <p:nvPr userDrawn="1"/>
        </p:nvGrpSpPr>
        <p:grpSpPr bwMode="auto">
          <a:xfrm>
            <a:off x="1219200" y="6468227"/>
            <a:ext cx="1118070" cy="273467"/>
            <a:chOff x="654" y="3135"/>
            <a:chExt cx="1386" cy="339"/>
          </a:xfrm>
        </p:grpSpPr>
        <p:sp>
          <p:nvSpPr>
            <p:cNvPr id="34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23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ts val="2800"/>
        </a:lnSpc>
        <a:spcBef>
          <a:spcPts val="75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65761"/>
            <a:ext cx="10134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825625"/>
            <a:ext cx="10134600" cy="43513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7" y="6400807"/>
            <a:ext cx="575481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/>
              <a:t>Running Neural Networks on theNIC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2BBE-D6E6-4BE2-A029-E4C4FCB9A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09360"/>
            <a:ext cx="12192000" cy="45720"/>
          </a:xfrm>
          <a:prstGeom prst="rect">
            <a:avLst/>
          </a:prstGeom>
          <a:gradFill flip="none" rotWithShape="1">
            <a:gsLst>
              <a:gs pos="25000">
                <a:schemeClr val="accent4"/>
              </a:gs>
              <a:gs pos="100000">
                <a:srgbClr val="6F006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grpSp>
        <p:nvGrpSpPr>
          <p:cNvPr id="33" name="Group 35"/>
          <p:cNvGrpSpPr>
            <a:grpSpLocks noChangeAspect="1"/>
          </p:cNvGrpSpPr>
          <p:nvPr userDrawn="1"/>
        </p:nvGrpSpPr>
        <p:grpSpPr bwMode="auto">
          <a:xfrm>
            <a:off x="1219200" y="6468227"/>
            <a:ext cx="1118070" cy="273467"/>
            <a:chOff x="654" y="3135"/>
            <a:chExt cx="1386" cy="339"/>
          </a:xfrm>
        </p:grpSpPr>
        <p:sp>
          <p:nvSpPr>
            <p:cNvPr id="34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98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ts val="2800"/>
        </a:lnSpc>
        <a:spcBef>
          <a:spcPts val="75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65761"/>
            <a:ext cx="10134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825625"/>
            <a:ext cx="10134600" cy="43513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7" y="6400807"/>
            <a:ext cx="575481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/>
              <a:t>Running Neural Networks on theNIC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2BBE-D6E6-4BE2-A029-E4C4FCB9A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09360"/>
            <a:ext cx="12192000" cy="45720"/>
          </a:xfrm>
          <a:prstGeom prst="rect">
            <a:avLst/>
          </a:prstGeom>
          <a:gradFill flip="none" rotWithShape="1">
            <a:gsLst>
              <a:gs pos="25000">
                <a:schemeClr val="accent6"/>
              </a:gs>
              <a:gs pos="100000">
                <a:srgbClr val="009D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grpSp>
        <p:nvGrpSpPr>
          <p:cNvPr id="33" name="Group 35"/>
          <p:cNvGrpSpPr>
            <a:grpSpLocks noChangeAspect="1"/>
          </p:cNvGrpSpPr>
          <p:nvPr userDrawn="1"/>
        </p:nvGrpSpPr>
        <p:grpSpPr bwMode="auto">
          <a:xfrm>
            <a:off x="1219200" y="6468227"/>
            <a:ext cx="1118070" cy="273467"/>
            <a:chOff x="654" y="3135"/>
            <a:chExt cx="1386" cy="339"/>
          </a:xfrm>
        </p:grpSpPr>
        <p:sp>
          <p:nvSpPr>
            <p:cNvPr id="34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438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ts val="2800"/>
        </a:lnSpc>
        <a:spcBef>
          <a:spcPts val="75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ts val="2800"/>
        </a:lnSpc>
        <a:spcBef>
          <a:spcPts val="375"/>
        </a:spcBef>
        <a:buClr>
          <a:srgbClr val="009DE9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ts val="2800"/>
        </a:lnSpc>
        <a:spcBef>
          <a:spcPts val="375"/>
        </a:spcBef>
        <a:buClr>
          <a:srgbClr val="009DE9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ts val="2800"/>
        </a:lnSpc>
        <a:spcBef>
          <a:spcPts val="375"/>
        </a:spcBef>
        <a:buClr>
          <a:srgbClr val="009DE9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ts val="2800"/>
        </a:lnSpc>
        <a:spcBef>
          <a:spcPts val="375"/>
        </a:spcBef>
        <a:buClr>
          <a:srgbClr val="009DE9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65761"/>
            <a:ext cx="10134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825625"/>
            <a:ext cx="10134600" cy="43513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7" y="6400807"/>
            <a:ext cx="575481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/>
              <a:t>Running Neural Networks on theNIC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2BBE-D6E6-4BE2-A029-E4C4FCB9A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09360"/>
            <a:ext cx="12192000" cy="45720"/>
          </a:xfrm>
          <a:prstGeom prst="rect">
            <a:avLst/>
          </a:prstGeom>
          <a:gradFill flip="none" rotWithShape="1">
            <a:gsLst>
              <a:gs pos="25000">
                <a:srgbClr val="FE544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grpSp>
        <p:nvGrpSpPr>
          <p:cNvPr id="33" name="Group 35"/>
          <p:cNvGrpSpPr>
            <a:grpSpLocks noChangeAspect="1"/>
          </p:cNvGrpSpPr>
          <p:nvPr userDrawn="1"/>
        </p:nvGrpSpPr>
        <p:grpSpPr bwMode="auto">
          <a:xfrm>
            <a:off x="1219200" y="6468227"/>
            <a:ext cx="1118070" cy="273467"/>
            <a:chOff x="654" y="3135"/>
            <a:chExt cx="1386" cy="339"/>
          </a:xfrm>
        </p:grpSpPr>
        <p:sp>
          <p:nvSpPr>
            <p:cNvPr id="34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47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ts val="2800"/>
        </a:lnSpc>
        <a:spcBef>
          <a:spcPts val="75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65761"/>
            <a:ext cx="10134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825625"/>
            <a:ext cx="10134600" cy="43513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7" y="6400807"/>
            <a:ext cx="575481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1" i="1">
                <a:solidFill>
                  <a:schemeClr val="tx1"/>
                </a:solidFill>
              </a:defRPr>
            </a:lvl1pPr>
          </a:lstStyle>
          <a:p>
            <a:r>
              <a:rPr lang="en-US"/>
              <a:t>Running Neural Networks on theNIC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1126" y="6400800"/>
            <a:ext cx="1022684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2BBE-D6E6-4BE2-A029-E4C4FCB9AD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09360"/>
            <a:ext cx="12192000" cy="45720"/>
          </a:xfrm>
          <a:prstGeom prst="rect">
            <a:avLst/>
          </a:prstGeom>
          <a:gradFill flip="none" rotWithShape="1">
            <a:gsLst>
              <a:gs pos="25000">
                <a:schemeClr val="accent2"/>
              </a:gs>
              <a:gs pos="100000">
                <a:srgbClr val="39855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grpSp>
        <p:nvGrpSpPr>
          <p:cNvPr id="33" name="Group 35"/>
          <p:cNvGrpSpPr>
            <a:grpSpLocks noChangeAspect="1"/>
          </p:cNvGrpSpPr>
          <p:nvPr userDrawn="1"/>
        </p:nvGrpSpPr>
        <p:grpSpPr bwMode="auto">
          <a:xfrm>
            <a:off x="1219200" y="6468227"/>
            <a:ext cx="1118070" cy="273467"/>
            <a:chOff x="654" y="3135"/>
            <a:chExt cx="1386" cy="339"/>
          </a:xfrm>
        </p:grpSpPr>
        <p:sp>
          <p:nvSpPr>
            <p:cNvPr id="34" name="AutoShape 34"/>
            <p:cNvSpPr>
              <a:spLocks noChangeAspect="1" noChangeArrowheads="1" noTextEdit="1"/>
            </p:cNvSpPr>
            <p:nvPr userDrawn="1"/>
          </p:nvSpPr>
          <p:spPr bwMode="auto">
            <a:xfrm>
              <a:off x="654" y="3135"/>
              <a:ext cx="138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6"/>
            <p:cNvSpPr>
              <a:spLocks noEditPoints="1"/>
            </p:cNvSpPr>
            <p:nvPr userDrawn="1"/>
          </p:nvSpPr>
          <p:spPr bwMode="auto">
            <a:xfrm>
              <a:off x="654" y="3135"/>
              <a:ext cx="289" cy="339"/>
            </a:xfrm>
            <a:custGeom>
              <a:avLst/>
              <a:gdLst>
                <a:gd name="T0" fmla="*/ 0 w 156"/>
                <a:gd name="T1" fmla="*/ 0 h 182"/>
                <a:gd name="T2" fmla="*/ 81 w 156"/>
                <a:gd name="T3" fmla="*/ 180 h 182"/>
                <a:gd name="T4" fmla="*/ 25 w 156"/>
                <a:gd name="T5" fmla="*/ 122 h 182"/>
                <a:gd name="T6" fmla="*/ 131 w 156"/>
                <a:gd name="T7" fmla="*/ 122 h 182"/>
                <a:gd name="T8" fmla="*/ 8 w 156"/>
                <a:gd name="T9" fmla="*/ 22 h 182"/>
                <a:gd name="T10" fmla="*/ 128 w 156"/>
                <a:gd name="T11" fmla="*/ 81 h 182"/>
                <a:gd name="T12" fmla="*/ 102 w 156"/>
                <a:gd name="T13" fmla="*/ 90 h 182"/>
                <a:gd name="T14" fmla="*/ 118 w 156"/>
                <a:gd name="T15" fmla="*/ 96 h 182"/>
                <a:gd name="T16" fmla="*/ 96 w 156"/>
                <a:gd name="T17" fmla="*/ 98 h 182"/>
                <a:gd name="T18" fmla="*/ 109 w 156"/>
                <a:gd name="T19" fmla="*/ 108 h 182"/>
                <a:gd name="T20" fmla="*/ 92 w 156"/>
                <a:gd name="T21" fmla="*/ 113 h 182"/>
                <a:gd name="T22" fmla="*/ 93 w 156"/>
                <a:gd name="T23" fmla="*/ 123 h 182"/>
                <a:gd name="T24" fmla="*/ 83 w 156"/>
                <a:gd name="T25" fmla="*/ 127 h 182"/>
                <a:gd name="T26" fmla="*/ 97 w 156"/>
                <a:gd name="T27" fmla="*/ 137 h 182"/>
                <a:gd name="T28" fmla="*/ 82 w 156"/>
                <a:gd name="T29" fmla="*/ 149 h 182"/>
                <a:gd name="T30" fmla="*/ 76 w 156"/>
                <a:gd name="T31" fmla="*/ 140 h 182"/>
                <a:gd name="T32" fmla="*/ 59 w 156"/>
                <a:gd name="T33" fmla="*/ 137 h 182"/>
                <a:gd name="T34" fmla="*/ 64 w 156"/>
                <a:gd name="T35" fmla="*/ 132 h 182"/>
                <a:gd name="T36" fmla="*/ 73 w 156"/>
                <a:gd name="T37" fmla="*/ 103 h 182"/>
                <a:gd name="T38" fmla="*/ 66 w 156"/>
                <a:gd name="T39" fmla="*/ 101 h 182"/>
                <a:gd name="T40" fmla="*/ 49 w 156"/>
                <a:gd name="T41" fmla="*/ 105 h 182"/>
                <a:gd name="T42" fmla="*/ 59 w 156"/>
                <a:gd name="T43" fmla="*/ 98 h 182"/>
                <a:gd name="T44" fmla="*/ 37 w 156"/>
                <a:gd name="T45" fmla="*/ 96 h 182"/>
                <a:gd name="T46" fmla="*/ 54 w 156"/>
                <a:gd name="T47" fmla="*/ 90 h 182"/>
                <a:gd name="T48" fmla="*/ 28 w 156"/>
                <a:gd name="T49" fmla="*/ 81 h 182"/>
                <a:gd name="T50" fmla="*/ 32 w 156"/>
                <a:gd name="T51" fmla="*/ 76 h 182"/>
                <a:gd name="T52" fmla="*/ 47 w 156"/>
                <a:gd name="T53" fmla="*/ 65 h 182"/>
                <a:gd name="T54" fmla="*/ 22 w 156"/>
                <a:gd name="T55" fmla="*/ 51 h 182"/>
                <a:gd name="T56" fmla="*/ 26 w 156"/>
                <a:gd name="T57" fmla="*/ 47 h 182"/>
                <a:gd name="T58" fmla="*/ 42 w 156"/>
                <a:gd name="T59" fmla="*/ 37 h 182"/>
                <a:gd name="T60" fmla="*/ 18 w 156"/>
                <a:gd name="T61" fmla="*/ 18 h 182"/>
                <a:gd name="T62" fmla="*/ 54 w 156"/>
                <a:gd name="T63" fmla="*/ 42 h 182"/>
                <a:gd name="T64" fmla="*/ 73 w 156"/>
                <a:gd name="T65" fmla="*/ 62 h 182"/>
                <a:gd name="T66" fmla="*/ 84 w 156"/>
                <a:gd name="T67" fmla="*/ 62 h 182"/>
                <a:gd name="T68" fmla="*/ 99 w 156"/>
                <a:gd name="T69" fmla="*/ 28 h 182"/>
                <a:gd name="T70" fmla="*/ 139 w 156"/>
                <a:gd name="T71" fmla="*/ 18 h 182"/>
                <a:gd name="T72" fmla="*/ 125 w 156"/>
                <a:gd name="T73" fmla="*/ 40 h 182"/>
                <a:gd name="T74" fmla="*/ 111 w 156"/>
                <a:gd name="T75" fmla="*/ 51 h 182"/>
                <a:gd name="T76" fmla="*/ 134 w 156"/>
                <a:gd name="T77" fmla="*/ 51 h 182"/>
                <a:gd name="T78" fmla="*/ 120 w 156"/>
                <a:gd name="T79" fmla="*/ 69 h 182"/>
                <a:gd name="T80" fmla="*/ 105 w 156"/>
                <a:gd name="T81" fmla="*/ 79 h 182"/>
                <a:gd name="T82" fmla="*/ 78 w 156"/>
                <a:gd name="T83" fmla="*/ 64 h 182"/>
                <a:gd name="T84" fmla="*/ 66 w 156"/>
                <a:gd name="T85" fmla="*/ 56 h 182"/>
                <a:gd name="T86" fmla="*/ 66 w 156"/>
                <a:gd name="T87" fmla="*/ 38 h 182"/>
                <a:gd name="T88" fmla="*/ 59 w 156"/>
                <a:gd name="T89" fmla="*/ 36 h 182"/>
                <a:gd name="T90" fmla="*/ 75 w 156"/>
                <a:gd name="T91" fmla="*/ 28 h 182"/>
                <a:gd name="T92" fmla="*/ 94 w 156"/>
                <a:gd name="T93" fmla="*/ 28 h 182"/>
                <a:gd name="T94" fmla="*/ 92 w 156"/>
                <a:gd name="T95" fmla="*/ 44 h 182"/>
                <a:gd name="T96" fmla="*/ 89 w 156"/>
                <a:gd name="T97" fmla="*/ 56 h 182"/>
                <a:gd name="T98" fmla="*/ 73 w 156"/>
                <a:gd name="T99" fmla="*/ 31 h 182"/>
                <a:gd name="T100" fmla="*/ 73 w 156"/>
                <a:gd name="T101" fmla="*/ 3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6" h="182">
                  <a:moveTo>
                    <a:pt x="75" y="180"/>
                  </a:moveTo>
                  <a:cubicBezTo>
                    <a:pt x="50" y="167"/>
                    <a:pt x="32" y="151"/>
                    <a:pt x="18" y="126"/>
                  </a:cubicBezTo>
                  <a:cubicBezTo>
                    <a:pt x="5" y="101"/>
                    <a:pt x="0" y="72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6" y="72"/>
                    <a:pt x="151" y="101"/>
                    <a:pt x="138" y="126"/>
                  </a:cubicBezTo>
                  <a:cubicBezTo>
                    <a:pt x="124" y="151"/>
                    <a:pt x="105" y="167"/>
                    <a:pt x="81" y="180"/>
                  </a:cubicBezTo>
                  <a:cubicBezTo>
                    <a:pt x="78" y="182"/>
                    <a:pt x="78" y="182"/>
                    <a:pt x="78" y="182"/>
                  </a:cubicBezTo>
                  <a:lnTo>
                    <a:pt x="75" y="180"/>
                  </a:lnTo>
                  <a:close/>
                  <a:moveTo>
                    <a:pt x="8" y="22"/>
                  </a:moveTo>
                  <a:cubicBezTo>
                    <a:pt x="8" y="77"/>
                    <a:pt x="15" y="102"/>
                    <a:pt x="25" y="122"/>
                  </a:cubicBezTo>
                  <a:cubicBezTo>
                    <a:pt x="36" y="144"/>
                    <a:pt x="50" y="156"/>
                    <a:pt x="76" y="172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106" y="156"/>
                    <a:pt x="120" y="144"/>
                    <a:pt x="131" y="122"/>
                  </a:cubicBezTo>
                  <a:cubicBezTo>
                    <a:pt x="141" y="102"/>
                    <a:pt x="148" y="77"/>
                    <a:pt x="148" y="22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2"/>
                  </a:lnTo>
                  <a:close/>
                  <a:moveTo>
                    <a:pt x="105" y="79"/>
                  </a:moveTo>
                  <a:cubicBezTo>
                    <a:pt x="107" y="81"/>
                    <a:pt x="111" y="83"/>
                    <a:pt x="116" y="83"/>
                  </a:cubicBezTo>
                  <a:cubicBezTo>
                    <a:pt x="122" y="83"/>
                    <a:pt x="128" y="81"/>
                    <a:pt x="128" y="81"/>
                  </a:cubicBezTo>
                  <a:cubicBezTo>
                    <a:pt x="128" y="81"/>
                    <a:pt x="128" y="81"/>
                    <a:pt x="128" y="81"/>
                  </a:cubicBezTo>
                  <a:cubicBezTo>
                    <a:pt x="128" y="85"/>
                    <a:pt x="123" y="88"/>
                    <a:pt x="120" y="90"/>
                  </a:cubicBezTo>
                  <a:cubicBezTo>
                    <a:pt x="117" y="91"/>
                    <a:pt x="114" y="91"/>
                    <a:pt x="111" y="91"/>
                  </a:cubicBezTo>
                  <a:cubicBezTo>
                    <a:pt x="108" y="91"/>
                    <a:pt x="103" y="90"/>
                    <a:pt x="102" y="90"/>
                  </a:cubicBezTo>
                  <a:cubicBezTo>
                    <a:pt x="102" y="90"/>
                    <a:pt x="102" y="90"/>
                    <a:pt x="102" y="90"/>
                  </a:cubicBezTo>
                  <a:cubicBezTo>
                    <a:pt x="103" y="93"/>
                    <a:pt x="107" y="94"/>
                    <a:pt x="109" y="95"/>
                  </a:cubicBezTo>
                  <a:cubicBezTo>
                    <a:pt x="112" y="96"/>
                    <a:pt x="114" y="96"/>
                    <a:pt x="115" y="96"/>
                  </a:cubicBezTo>
                  <a:cubicBezTo>
                    <a:pt x="116" y="96"/>
                    <a:pt x="118" y="96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18" y="96"/>
                    <a:pt x="117" y="98"/>
                    <a:pt x="114" y="100"/>
                  </a:cubicBezTo>
                  <a:cubicBezTo>
                    <a:pt x="111" y="101"/>
                    <a:pt x="108" y="102"/>
                    <a:pt x="106" y="102"/>
                  </a:cubicBezTo>
                  <a:cubicBezTo>
                    <a:pt x="102" y="102"/>
                    <a:pt x="99" y="101"/>
                    <a:pt x="9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101"/>
                    <a:pt x="100" y="107"/>
                    <a:pt x="104" y="107"/>
                  </a:cubicBezTo>
                  <a:cubicBezTo>
                    <a:pt x="105" y="107"/>
                    <a:pt x="107" y="107"/>
                    <a:pt x="107" y="105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107" y="105"/>
                    <a:pt x="109" y="106"/>
                    <a:pt x="109" y="108"/>
                  </a:cubicBezTo>
                  <a:cubicBezTo>
                    <a:pt x="109" y="110"/>
                    <a:pt x="107" y="113"/>
                    <a:pt x="103" y="113"/>
                  </a:cubicBezTo>
                  <a:cubicBezTo>
                    <a:pt x="95" y="113"/>
                    <a:pt x="91" y="105"/>
                    <a:pt x="90" y="101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9" y="108"/>
                    <a:pt x="92" y="113"/>
                    <a:pt x="92" y="113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88" y="112"/>
                    <a:pt x="84" y="108"/>
                    <a:pt x="83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118"/>
                    <a:pt x="87" y="123"/>
                    <a:pt x="93" y="123"/>
                  </a:cubicBezTo>
                  <a:cubicBezTo>
                    <a:pt x="98" y="123"/>
                    <a:pt x="100" y="120"/>
                    <a:pt x="100" y="120"/>
                  </a:cubicBezTo>
                  <a:cubicBezTo>
                    <a:pt x="100" y="120"/>
                    <a:pt x="100" y="120"/>
                    <a:pt x="100" y="120"/>
                  </a:cubicBezTo>
                  <a:cubicBezTo>
                    <a:pt x="100" y="129"/>
                    <a:pt x="96" y="132"/>
                    <a:pt x="92" y="132"/>
                  </a:cubicBezTo>
                  <a:cubicBezTo>
                    <a:pt x="88" y="132"/>
                    <a:pt x="85" y="130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32"/>
                    <a:pt x="85" y="138"/>
                    <a:pt x="92" y="138"/>
                  </a:cubicBezTo>
                  <a:cubicBezTo>
                    <a:pt x="95" y="138"/>
                    <a:pt x="96" y="137"/>
                    <a:pt x="96" y="137"/>
                  </a:cubicBezTo>
                  <a:cubicBezTo>
                    <a:pt x="97" y="137"/>
                    <a:pt x="97" y="137"/>
                    <a:pt x="97" y="137"/>
                  </a:cubicBezTo>
                  <a:cubicBezTo>
                    <a:pt x="97" y="142"/>
                    <a:pt x="94" y="146"/>
                    <a:pt x="89" y="146"/>
                  </a:cubicBezTo>
                  <a:cubicBezTo>
                    <a:pt x="85" y="146"/>
                    <a:pt x="82" y="142"/>
                    <a:pt x="81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82" y="145"/>
                    <a:pt x="82" y="149"/>
                  </a:cubicBezTo>
                  <a:cubicBezTo>
                    <a:pt x="82" y="153"/>
                    <a:pt x="80" y="157"/>
                    <a:pt x="78" y="159"/>
                  </a:cubicBezTo>
                  <a:cubicBezTo>
                    <a:pt x="78" y="159"/>
                    <a:pt x="78" y="159"/>
                    <a:pt x="78" y="159"/>
                  </a:cubicBezTo>
                  <a:cubicBezTo>
                    <a:pt x="76" y="157"/>
                    <a:pt x="74" y="153"/>
                    <a:pt x="74" y="149"/>
                  </a:cubicBezTo>
                  <a:cubicBezTo>
                    <a:pt x="74" y="145"/>
                    <a:pt x="76" y="140"/>
                    <a:pt x="76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2"/>
                    <a:pt x="71" y="146"/>
                    <a:pt x="67" y="146"/>
                  </a:cubicBezTo>
                  <a:cubicBezTo>
                    <a:pt x="62" y="146"/>
                    <a:pt x="59" y="142"/>
                    <a:pt x="59" y="137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59" y="137"/>
                    <a:pt x="61" y="138"/>
                    <a:pt x="64" y="138"/>
                  </a:cubicBezTo>
                  <a:cubicBezTo>
                    <a:pt x="71" y="138"/>
                    <a:pt x="73" y="132"/>
                    <a:pt x="73" y="127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1" y="130"/>
                    <a:pt x="68" y="132"/>
                    <a:pt x="64" y="132"/>
                  </a:cubicBezTo>
                  <a:cubicBezTo>
                    <a:pt x="60" y="132"/>
                    <a:pt x="55" y="129"/>
                    <a:pt x="55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6" y="120"/>
                    <a:pt x="58" y="123"/>
                    <a:pt x="63" y="123"/>
                  </a:cubicBezTo>
                  <a:cubicBezTo>
                    <a:pt x="69" y="123"/>
                    <a:pt x="73" y="118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2" y="108"/>
                    <a:pt x="68" y="112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13"/>
                    <a:pt x="66" y="108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5" y="105"/>
                    <a:pt x="61" y="113"/>
                    <a:pt x="53" y="113"/>
                  </a:cubicBezTo>
                  <a:cubicBezTo>
                    <a:pt x="49" y="113"/>
                    <a:pt x="47" y="110"/>
                    <a:pt x="47" y="108"/>
                  </a:cubicBezTo>
                  <a:cubicBezTo>
                    <a:pt x="47" y="106"/>
                    <a:pt x="49" y="105"/>
                    <a:pt x="49" y="105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9" y="107"/>
                    <a:pt x="50" y="107"/>
                    <a:pt x="52" y="107"/>
                  </a:cubicBezTo>
                  <a:cubicBezTo>
                    <a:pt x="56" y="107"/>
                    <a:pt x="59" y="101"/>
                    <a:pt x="6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7" y="101"/>
                    <a:pt x="54" y="102"/>
                    <a:pt x="50" y="102"/>
                  </a:cubicBezTo>
                  <a:cubicBezTo>
                    <a:pt x="48" y="102"/>
                    <a:pt x="45" y="101"/>
                    <a:pt x="42" y="100"/>
                  </a:cubicBezTo>
                  <a:cubicBezTo>
                    <a:pt x="39" y="98"/>
                    <a:pt x="37" y="96"/>
                    <a:pt x="37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6"/>
                    <a:pt x="40" y="96"/>
                    <a:pt x="41" y="96"/>
                  </a:cubicBezTo>
                  <a:cubicBezTo>
                    <a:pt x="42" y="96"/>
                    <a:pt x="44" y="96"/>
                    <a:pt x="47" y="95"/>
                  </a:cubicBezTo>
                  <a:cubicBezTo>
                    <a:pt x="49" y="94"/>
                    <a:pt x="52" y="93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2" y="90"/>
                    <a:pt x="48" y="91"/>
                    <a:pt x="45" y="91"/>
                  </a:cubicBezTo>
                  <a:cubicBezTo>
                    <a:pt x="42" y="91"/>
                    <a:pt x="39" y="91"/>
                    <a:pt x="36" y="90"/>
                  </a:cubicBezTo>
                  <a:cubicBezTo>
                    <a:pt x="33" y="88"/>
                    <a:pt x="28" y="85"/>
                    <a:pt x="28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8" y="81"/>
                    <a:pt x="34" y="83"/>
                    <a:pt x="39" y="83"/>
                  </a:cubicBezTo>
                  <a:cubicBezTo>
                    <a:pt x="45" y="83"/>
                    <a:pt x="49" y="81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41" y="79"/>
                    <a:pt x="35" y="77"/>
                    <a:pt x="32" y="76"/>
                  </a:cubicBezTo>
                  <a:cubicBezTo>
                    <a:pt x="28" y="75"/>
                    <a:pt x="24" y="72"/>
                    <a:pt x="24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6"/>
                    <a:pt x="28" y="69"/>
                    <a:pt x="36" y="69"/>
                  </a:cubicBezTo>
                  <a:cubicBezTo>
                    <a:pt x="42" y="69"/>
                    <a:pt x="45" y="67"/>
                    <a:pt x="47" y="65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39" y="65"/>
                    <a:pt x="33" y="64"/>
                    <a:pt x="29" y="62"/>
                  </a:cubicBezTo>
                  <a:cubicBezTo>
                    <a:pt x="25" y="60"/>
                    <a:pt x="22" y="56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2" y="51"/>
                    <a:pt x="26" y="54"/>
                    <a:pt x="34" y="54"/>
                  </a:cubicBezTo>
                  <a:cubicBezTo>
                    <a:pt x="39" y="54"/>
                    <a:pt x="43" y="53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36" y="51"/>
                    <a:pt x="30" y="50"/>
                    <a:pt x="26" y="47"/>
                  </a:cubicBezTo>
                  <a:cubicBezTo>
                    <a:pt x="22" y="45"/>
                    <a:pt x="19" y="42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4" y="40"/>
                    <a:pt x="31" y="40"/>
                  </a:cubicBezTo>
                  <a:cubicBezTo>
                    <a:pt x="37" y="40"/>
                    <a:pt x="41" y="38"/>
                    <a:pt x="42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4" y="36"/>
                    <a:pt x="28" y="35"/>
                    <a:pt x="24" y="33"/>
                  </a:cubicBezTo>
                  <a:cubicBezTo>
                    <a:pt x="20" y="31"/>
                    <a:pt x="17" y="28"/>
                    <a:pt x="17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5" y="24"/>
                    <a:pt x="31" y="25"/>
                    <a:pt x="37" y="25"/>
                  </a:cubicBezTo>
                  <a:cubicBezTo>
                    <a:pt x="45" y="25"/>
                    <a:pt x="50" y="24"/>
                    <a:pt x="53" y="24"/>
                  </a:cubicBezTo>
                  <a:cubicBezTo>
                    <a:pt x="55" y="24"/>
                    <a:pt x="57" y="25"/>
                    <a:pt x="57" y="28"/>
                  </a:cubicBezTo>
                  <a:cubicBezTo>
                    <a:pt x="57" y="31"/>
                    <a:pt x="54" y="35"/>
                    <a:pt x="54" y="42"/>
                  </a:cubicBezTo>
                  <a:cubicBezTo>
                    <a:pt x="54" y="53"/>
                    <a:pt x="59" y="59"/>
                    <a:pt x="65" y="59"/>
                  </a:cubicBezTo>
                  <a:cubicBezTo>
                    <a:pt x="65" y="59"/>
                    <a:pt x="66" y="62"/>
                    <a:pt x="70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7"/>
                    <a:pt x="78" y="69"/>
                    <a:pt x="78" y="69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9"/>
                    <a:pt x="82" y="67"/>
                    <a:pt x="83" y="62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4" y="62"/>
                    <a:pt x="84" y="62"/>
                    <a:pt x="86" y="62"/>
                  </a:cubicBezTo>
                  <a:cubicBezTo>
                    <a:pt x="90" y="62"/>
                    <a:pt x="91" y="59"/>
                    <a:pt x="91" y="59"/>
                  </a:cubicBezTo>
                  <a:cubicBezTo>
                    <a:pt x="97" y="59"/>
                    <a:pt x="102" y="53"/>
                    <a:pt x="102" y="42"/>
                  </a:cubicBezTo>
                  <a:cubicBezTo>
                    <a:pt x="102" y="35"/>
                    <a:pt x="99" y="31"/>
                    <a:pt x="99" y="28"/>
                  </a:cubicBezTo>
                  <a:cubicBezTo>
                    <a:pt x="99" y="25"/>
                    <a:pt x="101" y="24"/>
                    <a:pt x="103" y="24"/>
                  </a:cubicBezTo>
                  <a:cubicBezTo>
                    <a:pt x="105" y="24"/>
                    <a:pt x="111" y="25"/>
                    <a:pt x="119" y="25"/>
                  </a:cubicBezTo>
                  <a:cubicBezTo>
                    <a:pt x="125" y="25"/>
                    <a:pt x="131" y="24"/>
                    <a:pt x="138" y="18"/>
                  </a:cubicBezTo>
                  <a:cubicBezTo>
                    <a:pt x="139" y="18"/>
                    <a:pt x="139" y="18"/>
                    <a:pt x="139" y="18"/>
                  </a:cubicBezTo>
                  <a:cubicBezTo>
                    <a:pt x="139" y="28"/>
                    <a:pt x="136" y="31"/>
                    <a:pt x="132" y="33"/>
                  </a:cubicBezTo>
                  <a:cubicBezTo>
                    <a:pt x="128" y="35"/>
                    <a:pt x="122" y="36"/>
                    <a:pt x="114" y="36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5" y="38"/>
                    <a:pt x="119" y="40"/>
                    <a:pt x="125" y="40"/>
                  </a:cubicBezTo>
                  <a:cubicBezTo>
                    <a:pt x="132" y="40"/>
                    <a:pt x="136" y="37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42"/>
                    <a:pt x="133" y="45"/>
                    <a:pt x="129" y="47"/>
                  </a:cubicBezTo>
                  <a:cubicBezTo>
                    <a:pt x="125" y="50"/>
                    <a:pt x="120" y="51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53"/>
                    <a:pt x="116" y="54"/>
                    <a:pt x="122" y="54"/>
                  </a:cubicBezTo>
                  <a:cubicBezTo>
                    <a:pt x="130" y="54"/>
                    <a:pt x="134" y="51"/>
                    <a:pt x="134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6"/>
                    <a:pt x="131" y="60"/>
                    <a:pt x="127" y="62"/>
                  </a:cubicBezTo>
                  <a:cubicBezTo>
                    <a:pt x="123" y="64"/>
                    <a:pt x="117" y="65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11" y="67"/>
                    <a:pt x="114" y="69"/>
                    <a:pt x="120" y="69"/>
                  </a:cubicBezTo>
                  <a:cubicBezTo>
                    <a:pt x="128" y="69"/>
                    <a:pt x="132" y="66"/>
                    <a:pt x="132" y="66"/>
                  </a:cubicBezTo>
                  <a:cubicBezTo>
                    <a:pt x="132" y="66"/>
                    <a:pt x="132" y="66"/>
                    <a:pt x="132" y="66"/>
                  </a:cubicBezTo>
                  <a:cubicBezTo>
                    <a:pt x="132" y="72"/>
                    <a:pt x="128" y="75"/>
                    <a:pt x="124" y="76"/>
                  </a:cubicBezTo>
                  <a:cubicBezTo>
                    <a:pt x="121" y="77"/>
                    <a:pt x="115" y="79"/>
                    <a:pt x="105" y="79"/>
                  </a:cubicBezTo>
                  <a:close/>
                  <a:moveTo>
                    <a:pt x="82" y="55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81" y="61"/>
                    <a:pt x="78" y="64"/>
                    <a:pt x="78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74" y="61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7"/>
                    <a:pt x="72" y="58"/>
                    <a:pt x="70" y="58"/>
                  </a:cubicBezTo>
                  <a:cubicBezTo>
                    <a:pt x="67" y="58"/>
                    <a:pt x="66" y="56"/>
                    <a:pt x="66" y="56"/>
                  </a:cubicBezTo>
                  <a:cubicBezTo>
                    <a:pt x="68" y="52"/>
                    <a:pt x="69" y="50"/>
                    <a:pt x="69" y="48"/>
                  </a:cubicBezTo>
                  <a:cubicBezTo>
                    <a:pt x="70" y="46"/>
                    <a:pt x="71" y="43"/>
                    <a:pt x="71" y="42"/>
                  </a:cubicBezTo>
                  <a:cubicBezTo>
                    <a:pt x="71" y="41"/>
                    <a:pt x="70" y="39"/>
                    <a:pt x="68" y="39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8"/>
                    <a:pt x="64" y="38"/>
                  </a:cubicBezTo>
                  <a:cubicBezTo>
                    <a:pt x="63" y="38"/>
                    <a:pt x="62" y="38"/>
                    <a:pt x="6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0"/>
                    <a:pt x="59" y="39"/>
                    <a:pt x="59" y="36"/>
                  </a:cubicBezTo>
                  <a:cubicBezTo>
                    <a:pt x="59" y="35"/>
                    <a:pt x="60" y="34"/>
                    <a:pt x="61" y="33"/>
                  </a:cubicBezTo>
                  <a:cubicBezTo>
                    <a:pt x="62" y="32"/>
                    <a:pt x="66" y="31"/>
                    <a:pt x="69" y="30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28"/>
                    <a:pt x="73" y="28"/>
                    <a:pt x="75" y="28"/>
                  </a:cubicBezTo>
                  <a:cubicBezTo>
                    <a:pt x="80" y="28"/>
                    <a:pt x="86" y="29"/>
                    <a:pt x="88" y="29"/>
                  </a:cubicBezTo>
                  <a:cubicBezTo>
                    <a:pt x="90" y="29"/>
                    <a:pt x="92" y="28"/>
                    <a:pt x="94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4" y="31"/>
                    <a:pt x="92" y="33"/>
                    <a:pt x="87" y="3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2" y="34"/>
                    <a:pt x="94" y="36"/>
                    <a:pt x="94" y="40"/>
                  </a:cubicBezTo>
                  <a:cubicBezTo>
                    <a:pt x="94" y="42"/>
                    <a:pt x="93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1" y="42"/>
                    <a:pt x="89" y="42"/>
                  </a:cubicBezTo>
                  <a:cubicBezTo>
                    <a:pt x="88" y="42"/>
                    <a:pt x="87" y="43"/>
                    <a:pt x="87" y="45"/>
                  </a:cubicBezTo>
                  <a:cubicBezTo>
                    <a:pt x="87" y="47"/>
                    <a:pt x="88" y="53"/>
                    <a:pt x="89" y="56"/>
                  </a:cubicBezTo>
                  <a:cubicBezTo>
                    <a:pt x="89" y="56"/>
                    <a:pt x="89" y="58"/>
                    <a:pt x="86" y="58"/>
                  </a:cubicBezTo>
                  <a:cubicBezTo>
                    <a:pt x="84" y="58"/>
                    <a:pt x="83" y="57"/>
                    <a:pt x="82" y="55"/>
                  </a:cubicBez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3" y="32"/>
                    <a:pt x="74" y="33"/>
                    <a:pt x="76" y="33"/>
                  </a:cubicBezTo>
                  <a:cubicBezTo>
                    <a:pt x="77" y="33"/>
                    <a:pt x="78" y="3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7"/>
            <p:cNvSpPr>
              <a:spLocks noEditPoints="1"/>
            </p:cNvSpPr>
            <p:nvPr userDrawn="1"/>
          </p:nvSpPr>
          <p:spPr bwMode="auto">
            <a:xfrm>
              <a:off x="993" y="3152"/>
              <a:ext cx="122" cy="119"/>
            </a:xfrm>
            <a:custGeom>
              <a:avLst/>
              <a:gdLst>
                <a:gd name="T0" fmla="*/ 8 w 66"/>
                <a:gd name="T1" fmla="*/ 10 h 64"/>
                <a:gd name="T2" fmla="*/ 2 w 66"/>
                <a:gd name="T3" fmla="*/ 3 h 64"/>
                <a:gd name="T4" fmla="*/ 0 w 66"/>
                <a:gd name="T5" fmla="*/ 3 h 64"/>
                <a:gd name="T6" fmla="*/ 0 w 66"/>
                <a:gd name="T7" fmla="*/ 0 h 64"/>
                <a:gd name="T8" fmla="*/ 8 w 66"/>
                <a:gd name="T9" fmla="*/ 0 h 64"/>
                <a:gd name="T10" fmla="*/ 29 w 66"/>
                <a:gd name="T11" fmla="*/ 0 h 64"/>
                <a:gd name="T12" fmla="*/ 66 w 66"/>
                <a:gd name="T13" fmla="*/ 32 h 64"/>
                <a:gd name="T14" fmla="*/ 56 w 66"/>
                <a:gd name="T15" fmla="*/ 55 h 64"/>
                <a:gd name="T16" fmla="*/ 31 w 66"/>
                <a:gd name="T17" fmla="*/ 64 h 64"/>
                <a:gd name="T18" fmla="*/ 11 w 66"/>
                <a:gd name="T19" fmla="*/ 63 h 64"/>
                <a:gd name="T20" fmla="*/ 0 w 66"/>
                <a:gd name="T21" fmla="*/ 63 h 64"/>
                <a:gd name="T22" fmla="*/ 0 w 66"/>
                <a:gd name="T23" fmla="*/ 60 h 64"/>
                <a:gd name="T24" fmla="*/ 8 w 66"/>
                <a:gd name="T25" fmla="*/ 54 h 64"/>
                <a:gd name="T26" fmla="*/ 8 w 66"/>
                <a:gd name="T27" fmla="*/ 10 h 64"/>
                <a:gd name="T28" fmla="*/ 20 w 66"/>
                <a:gd name="T29" fmla="*/ 51 h 64"/>
                <a:gd name="T30" fmla="*/ 20 w 66"/>
                <a:gd name="T31" fmla="*/ 56 h 64"/>
                <a:gd name="T32" fmla="*/ 30 w 66"/>
                <a:gd name="T33" fmla="*/ 60 h 64"/>
                <a:gd name="T34" fmla="*/ 54 w 66"/>
                <a:gd name="T35" fmla="*/ 33 h 64"/>
                <a:gd name="T36" fmla="*/ 25 w 66"/>
                <a:gd name="T37" fmla="*/ 3 h 64"/>
                <a:gd name="T38" fmla="*/ 20 w 66"/>
                <a:gd name="T39" fmla="*/ 4 h 64"/>
                <a:gd name="T40" fmla="*/ 20 w 66"/>
                <a:gd name="T41" fmla="*/ 5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64">
                  <a:moveTo>
                    <a:pt x="8" y="10"/>
                  </a:moveTo>
                  <a:cubicBezTo>
                    <a:pt x="8" y="5"/>
                    <a:pt x="8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5" y="0"/>
                    <a:pt x="23" y="0"/>
                    <a:pt x="29" y="0"/>
                  </a:cubicBezTo>
                  <a:cubicBezTo>
                    <a:pt x="52" y="0"/>
                    <a:pt x="66" y="13"/>
                    <a:pt x="66" y="32"/>
                  </a:cubicBezTo>
                  <a:cubicBezTo>
                    <a:pt x="66" y="41"/>
                    <a:pt x="62" y="50"/>
                    <a:pt x="56" y="55"/>
                  </a:cubicBezTo>
                  <a:cubicBezTo>
                    <a:pt x="49" y="61"/>
                    <a:pt x="40" y="64"/>
                    <a:pt x="31" y="64"/>
                  </a:cubicBezTo>
                  <a:cubicBezTo>
                    <a:pt x="27" y="64"/>
                    <a:pt x="19" y="63"/>
                    <a:pt x="11" y="63"/>
                  </a:cubicBezTo>
                  <a:cubicBezTo>
                    <a:pt x="8" y="63"/>
                    <a:pt x="5" y="63"/>
                    <a:pt x="0" y="6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60"/>
                    <a:pt x="8" y="59"/>
                    <a:pt x="8" y="54"/>
                  </a:cubicBezTo>
                  <a:lnTo>
                    <a:pt x="8" y="10"/>
                  </a:lnTo>
                  <a:close/>
                  <a:moveTo>
                    <a:pt x="20" y="51"/>
                  </a:moveTo>
                  <a:cubicBezTo>
                    <a:pt x="20" y="53"/>
                    <a:pt x="20" y="55"/>
                    <a:pt x="20" y="56"/>
                  </a:cubicBezTo>
                  <a:cubicBezTo>
                    <a:pt x="21" y="58"/>
                    <a:pt x="25" y="60"/>
                    <a:pt x="30" y="60"/>
                  </a:cubicBezTo>
                  <a:cubicBezTo>
                    <a:pt x="44" y="60"/>
                    <a:pt x="54" y="49"/>
                    <a:pt x="54" y="33"/>
                  </a:cubicBezTo>
                  <a:cubicBezTo>
                    <a:pt x="54" y="13"/>
                    <a:pt x="43" y="3"/>
                    <a:pt x="25" y="3"/>
                  </a:cubicBezTo>
                  <a:cubicBezTo>
                    <a:pt x="23" y="3"/>
                    <a:pt x="21" y="3"/>
                    <a:pt x="20" y="4"/>
                  </a:cubicBez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8"/>
            <p:cNvSpPr>
              <a:spLocks noEditPoints="1"/>
            </p:cNvSpPr>
            <p:nvPr userDrawn="1"/>
          </p:nvSpPr>
          <p:spPr bwMode="auto">
            <a:xfrm>
              <a:off x="1125" y="3148"/>
              <a:ext cx="124" cy="121"/>
            </a:xfrm>
            <a:custGeom>
              <a:avLst/>
              <a:gdLst>
                <a:gd name="T0" fmla="*/ 0 w 67"/>
                <a:gd name="T1" fmla="*/ 62 h 65"/>
                <a:gd name="T2" fmla="*/ 11 w 67"/>
                <a:gd name="T3" fmla="*/ 53 h 65"/>
                <a:gd name="T4" fmla="*/ 29 w 67"/>
                <a:gd name="T5" fmla="*/ 4 h 65"/>
                <a:gd name="T6" fmla="*/ 38 w 67"/>
                <a:gd name="T7" fmla="*/ 0 h 65"/>
                <a:gd name="T8" fmla="*/ 59 w 67"/>
                <a:gd name="T9" fmla="*/ 57 h 65"/>
                <a:gd name="T10" fmla="*/ 67 w 67"/>
                <a:gd name="T11" fmla="*/ 62 h 65"/>
                <a:gd name="T12" fmla="*/ 67 w 67"/>
                <a:gd name="T13" fmla="*/ 65 h 65"/>
                <a:gd name="T14" fmla="*/ 55 w 67"/>
                <a:gd name="T15" fmla="*/ 65 h 65"/>
                <a:gd name="T16" fmla="*/ 40 w 67"/>
                <a:gd name="T17" fmla="*/ 65 h 65"/>
                <a:gd name="T18" fmla="*/ 40 w 67"/>
                <a:gd name="T19" fmla="*/ 62 h 65"/>
                <a:gd name="T20" fmla="*/ 41 w 67"/>
                <a:gd name="T21" fmla="*/ 62 h 65"/>
                <a:gd name="T22" fmla="*/ 47 w 67"/>
                <a:gd name="T23" fmla="*/ 60 h 65"/>
                <a:gd name="T24" fmla="*/ 46 w 67"/>
                <a:gd name="T25" fmla="*/ 56 h 65"/>
                <a:gd name="T26" fmla="*/ 42 w 67"/>
                <a:gd name="T27" fmla="*/ 44 h 65"/>
                <a:gd name="T28" fmla="*/ 19 w 67"/>
                <a:gd name="T29" fmla="*/ 44 h 65"/>
                <a:gd name="T30" fmla="*/ 15 w 67"/>
                <a:gd name="T31" fmla="*/ 55 h 65"/>
                <a:gd name="T32" fmla="*/ 14 w 67"/>
                <a:gd name="T33" fmla="*/ 59 h 65"/>
                <a:gd name="T34" fmla="*/ 22 w 67"/>
                <a:gd name="T35" fmla="*/ 62 h 65"/>
                <a:gd name="T36" fmla="*/ 22 w 67"/>
                <a:gd name="T37" fmla="*/ 65 h 65"/>
                <a:gd name="T38" fmla="*/ 7 w 67"/>
                <a:gd name="T39" fmla="*/ 65 h 65"/>
                <a:gd name="T40" fmla="*/ 0 w 67"/>
                <a:gd name="T41" fmla="*/ 65 h 65"/>
                <a:gd name="T42" fmla="*/ 0 w 67"/>
                <a:gd name="T43" fmla="*/ 62 h 65"/>
                <a:gd name="T44" fmla="*/ 30 w 67"/>
                <a:gd name="T45" fmla="*/ 12 h 65"/>
                <a:gd name="T46" fmla="*/ 21 w 67"/>
                <a:gd name="T47" fmla="*/ 38 h 65"/>
                <a:gd name="T48" fmla="*/ 40 w 67"/>
                <a:gd name="T49" fmla="*/ 38 h 65"/>
                <a:gd name="T50" fmla="*/ 30 w 67"/>
                <a:gd name="T5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62"/>
                  </a:moveTo>
                  <a:cubicBezTo>
                    <a:pt x="6" y="62"/>
                    <a:pt x="9" y="60"/>
                    <a:pt x="11" y="53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2" y="3"/>
                    <a:pt x="35" y="2"/>
                    <a:pt x="38" y="0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61"/>
                    <a:pt x="63" y="62"/>
                    <a:pt x="67" y="62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5"/>
                    <a:pt x="58" y="65"/>
                    <a:pt x="55" y="65"/>
                  </a:cubicBezTo>
                  <a:cubicBezTo>
                    <a:pt x="51" y="65"/>
                    <a:pt x="46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5" y="62"/>
                    <a:pt x="47" y="62"/>
                    <a:pt x="47" y="60"/>
                  </a:cubicBezTo>
                  <a:cubicBezTo>
                    <a:pt x="47" y="59"/>
                    <a:pt x="46" y="58"/>
                    <a:pt x="46" y="56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7"/>
                    <a:pt x="14" y="58"/>
                    <a:pt x="14" y="59"/>
                  </a:cubicBezTo>
                  <a:cubicBezTo>
                    <a:pt x="14" y="62"/>
                    <a:pt x="16" y="62"/>
                    <a:pt x="22" y="62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7" y="65"/>
                    <a:pt x="12" y="65"/>
                    <a:pt x="7" y="65"/>
                  </a:cubicBezTo>
                  <a:cubicBezTo>
                    <a:pt x="5" y="65"/>
                    <a:pt x="2" y="65"/>
                    <a:pt x="0" y="65"/>
                  </a:cubicBezTo>
                  <a:lnTo>
                    <a:pt x="0" y="62"/>
                  </a:lnTo>
                  <a:close/>
                  <a:moveTo>
                    <a:pt x="30" y="12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1258" y="3152"/>
              <a:ext cx="98" cy="119"/>
            </a:xfrm>
            <a:custGeom>
              <a:avLst/>
              <a:gdLst>
                <a:gd name="T0" fmla="*/ 0 w 53"/>
                <a:gd name="T1" fmla="*/ 60 h 64"/>
                <a:gd name="T2" fmla="*/ 8 w 53"/>
                <a:gd name="T3" fmla="*/ 54 h 64"/>
                <a:gd name="T4" fmla="*/ 8 w 53"/>
                <a:gd name="T5" fmla="*/ 10 h 64"/>
                <a:gd name="T6" fmla="*/ 0 w 53"/>
                <a:gd name="T7" fmla="*/ 3 h 64"/>
                <a:gd name="T8" fmla="*/ 0 w 53"/>
                <a:gd name="T9" fmla="*/ 3 h 64"/>
                <a:gd name="T10" fmla="*/ 0 w 53"/>
                <a:gd name="T11" fmla="*/ 0 h 64"/>
                <a:gd name="T12" fmla="*/ 7 w 53"/>
                <a:gd name="T13" fmla="*/ 0 h 64"/>
                <a:gd name="T14" fmla="*/ 27 w 53"/>
                <a:gd name="T15" fmla="*/ 0 h 64"/>
                <a:gd name="T16" fmla="*/ 27 w 53"/>
                <a:gd name="T17" fmla="*/ 3 h 64"/>
                <a:gd name="T18" fmla="*/ 19 w 53"/>
                <a:gd name="T19" fmla="*/ 10 h 64"/>
                <a:gd name="T20" fmla="*/ 19 w 53"/>
                <a:gd name="T21" fmla="*/ 51 h 64"/>
                <a:gd name="T22" fmla="*/ 31 w 53"/>
                <a:gd name="T23" fmla="*/ 59 h 64"/>
                <a:gd name="T24" fmla="*/ 50 w 53"/>
                <a:gd name="T25" fmla="*/ 48 h 64"/>
                <a:gd name="T26" fmla="*/ 53 w 53"/>
                <a:gd name="T27" fmla="*/ 49 h 64"/>
                <a:gd name="T28" fmla="*/ 49 w 53"/>
                <a:gd name="T29" fmla="*/ 64 h 64"/>
                <a:gd name="T30" fmla="*/ 39 w 53"/>
                <a:gd name="T31" fmla="*/ 63 h 64"/>
                <a:gd name="T32" fmla="*/ 23 w 53"/>
                <a:gd name="T33" fmla="*/ 63 h 64"/>
                <a:gd name="T34" fmla="*/ 12 w 53"/>
                <a:gd name="T35" fmla="*/ 63 h 64"/>
                <a:gd name="T36" fmla="*/ 0 w 53"/>
                <a:gd name="T37" fmla="*/ 64 h 64"/>
                <a:gd name="T38" fmla="*/ 0 w 53"/>
                <a:gd name="T39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6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9"/>
                    <a:pt x="22" y="59"/>
                    <a:pt x="31" y="59"/>
                  </a:cubicBezTo>
                  <a:cubicBezTo>
                    <a:pt x="42" y="59"/>
                    <a:pt x="48" y="58"/>
                    <a:pt x="50" y="48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7" y="63"/>
                    <a:pt x="43" y="63"/>
                    <a:pt x="39" y="63"/>
                  </a:cubicBezTo>
                  <a:cubicBezTo>
                    <a:pt x="35" y="63"/>
                    <a:pt x="29" y="63"/>
                    <a:pt x="23" y="63"/>
                  </a:cubicBezTo>
                  <a:cubicBezTo>
                    <a:pt x="19" y="63"/>
                    <a:pt x="15" y="63"/>
                    <a:pt x="12" y="63"/>
                  </a:cubicBezTo>
                  <a:cubicBezTo>
                    <a:pt x="5" y="63"/>
                    <a:pt x="0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0"/>
            <p:cNvSpPr>
              <a:spLocks/>
            </p:cNvSpPr>
            <p:nvPr userDrawn="1"/>
          </p:nvSpPr>
          <p:spPr bwMode="auto">
            <a:xfrm>
              <a:off x="1364" y="3152"/>
              <a:ext cx="135" cy="117"/>
            </a:xfrm>
            <a:custGeom>
              <a:avLst/>
              <a:gdLst>
                <a:gd name="T0" fmla="*/ 1 w 73"/>
                <a:gd name="T1" fmla="*/ 60 h 63"/>
                <a:gd name="T2" fmla="*/ 9 w 73"/>
                <a:gd name="T3" fmla="*/ 54 h 63"/>
                <a:gd name="T4" fmla="*/ 9 w 73"/>
                <a:gd name="T5" fmla="*/ 10 h 63"/>
                <a:gd name="T6" fmla="*/ 2 w 73"/>
                <a:gd name="T7" fmla="*/ 3 h 63"/>
                <a:gd name="T8" fmla="*/ 0 w 73"/>
                <a:gd name="T9" fmla="*/ 3 h 63"/>
                <a:gd name="T10" fmla="*/ 0 w 73"/>
                <a:gd name="T11" fmla="*/ 0 h 63"/>
                <a:gd name="T12" fmla="*/ 14 w 73"/>
                <a:gd name="T13" fmla="*/ 0 h 63"/>
                <a:gd name="T14" fmla="*/ 29 w 73"/>
                <a:gd name="T15" fmla="*/ 0 h 63"/>
                <a:gd name="T16" fmla="*/ 29 w 73"/>
                <a:gd name="T17" fmla="*/ 3 h 63"/>
                <a:gd name="T18" fmla="*/ 28 w 73"/>
                <a:gd name="T19" fmla="*/ 3 h 63"/>
                <a:gd name="T20" fmla="*/ 21 w 73"/>
                <a:gd name="T21" fmla="*/ 11 h 63"/>
                <a:gd name="T22" fmla="*/ 21 w 73"/>
                <a:gd name="T23" fmla="*/ 28 h 63"/>
                <a:gd name="T24" fmla="*/ 53 w 73"/>
                <a:gd name="T25" fmla="*/ 28 h 63"/>
                <a:gd name="T26" fmla="*/ 53 w 73"/>
                <a:gd name="T27" fmla="*/ 10 h 63"/>
                <a:gd name="T28" fmla="*/ 46 w 73"/>
                <a:gd name="T29" fmla="*/ 3 h 63"/>
                <a:gd name="T30" fmla="*/ 45 w 73"/>
                <a:gd name="T31" fmla="*/ 3 h 63"/>
                <a:gd name="T32" fmla="*/ 45 w 73"/>
                <a:gd name="T33" fmla="*/ 0 h 63"/>
                <a:gd name="T34" fmla="*/ 59 w 73"/>
                <a:gd name="T35" fmla="*/ 0 h 63"/>
                <a:gd name="T36" fmla="*/ 73 w 73"/>
                <a:gd name="T37" fmla="*/ 0 h 63"/>
                <a:gd name="T38" fmla="*/ 73 w 73"/>
                <a:gd name="T39" fmla="*/ 3 h 63"/>
                <a:gd name="T40" fmla="*/ 72 w 73"/>
                <a:gd name="T41" fmla="*/ 3 h 63"/>
                <a:gd name="T42" fmla="*/ 65 w 73"/>
                <a:gd name="T43" fmla="*/ 11 h 63"/>
                <a:gd name="T44" fmla="*/ 65 w 73"/>
                <a:gd name="T45" fmla="*/ 52 h 63"/>
                <a:gd name="T46" fmla="*/ 73 w 73"/>
                <a:gd name="T47" fmla="*/ 60 h 63"/>
                <a:gd name="T48" fmla="*/ 73 w 73"/>
                <a:gd name="T49" fmla="*/ 60 h 63"/>
                <a:gd name="T50" fmla="*/ 73 w 73"/>
                <a:gd name="T51" fmla="*/ 63 h 63"/>
                <a:gd name="T52" fmla="*/ 59 w 73"/>
                <a:gd name="T53" fmla="*/ 63 h 63"/>
                <a:gd name="T54" fmla="*/ 45 w 73"/>
                <a:gd name="T55" fmla="*/ 63 h 63"/>
                <a:gd name="T56" fmla="*/ 45 w 73"/>
                <a:gd name="T57" fmla="*/ 60 h 63"/>
                <a:gd name="T58" fmla="*/ 53 w 73"/>
                <a:gd name="T59" fmla="*/ 54 h 63"/>
                <a:gd name="T60" fmla="*/ 53 w 73"/>
                <a:gd name="T61" fmla="*/ 33 h 63"/>
                <a:gd name="T62" fmla="*/ 21 w 73"/>
                <a:gd name="T63" fmla="*/ 33 h 63"/>
                <a:gd name="T64" fmla="*/ 21 w 73"/>
                <a:gd name="T65" fmla="*/ 52 h 63"/>
                <a:gd name="T66" fmla="*/ 28 w 73"/>
                <a:gd name="T67" fmla="*/ 60 h 63"/>
                <a:gd name="T68" fmla="*/ 29 w 73"/>
                <a:gd name="T69" fmla="*/ 60 h 63"/>
                <a:gd name="T70" fmla="*/ 29 w 73"/>
                <a:gd name="T71" fmla="*/ 63 h 63"/>
                <a:gd name="T72" fmla="*/ 14 w 73"/>
                <a:gd name="T73" fmla="*/ 63 h 63"/>
                <a:gd name="T74" fmla="*/ 1 w 73"/>
                <a:gd name="T75" fmla="*/ 63 h 63"/>
                <a:gd name="T76" fmla="*/ 1 w 73"/>
                <a:gd name="T7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3" h="63">
                  <a:moveTo>
                    <a:pt x="1" y="60"/>
                  </a:moveTo>
                  <a:cubicBezTo>
                    <a:pt x="8" y="60"/>
                    <a:pt x="9" y="59"/>
                    <a:pt x="9" y="5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4"/>
                    <a:pt x="9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9" y="0"/>
                    <a:pt x="14" y="0"/>
                  </a:cubicBezTo>
                  <a:cubicBezTo>
                    <a:pt x="19" y="0"/>
                    <a:pt x="24" y="0"/>
                    <a:pt x="29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3"/>
                    <a:pt x="21" y="5"/>
                    <a:pt x="21" y="11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4"/>
                    <a:pt x="53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3" y="0"/>
                    <a:pt x="59" y="0"/>
                  </a:cubicBezTo>
                  <a:cubicBezTo>
                    <a:pt x="63" y="0"/>
                    <a:pt x="68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66" y="3"/>
                    <a:pt x="65" y="5"/>
                    <a:pt x="65" y="11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9"/>
                    <a:pt x="65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68" y="63"/>
                    <a:pt x="63" y="63"/>
                    <a:pt x="59" y="63"/>
                  </a:cubicBezTo>
                  <a:cubicBezTo>
                    <a:pt x="55" y="63"/>
                    <a:pt x="50" y="63"/>
                    <a:pt x="45" y="63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52" y="60"/>
                    <a:pt x="53" y="59"/>
                    <a:pt x="53" y="54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9"/>
                    <a:pt x="21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4" y="63"/>
                    <a:pt x="19" y="63"/>
                    <a:pt x="14" y="63"/>
                  </a:cubicBezTo>
                  <a:cubicBezTo>
                    <a:pt x="10" y="63"/>
                    <a:pt x="6" y="63"/>
                    <a:pt x="1" y="63"/>
                  </a:cubicBezTo>
                  <a:lnTo>
                    <a:pt x="1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1"/>
            <p:cNvSpPr>
              <a:spLocks noEditPoints="1"/>
            </p:cNvSpPr>
            <p:nvPr userDrawn="1"/>
          </p:nvSpPr>
          <p:spPr bwMode="auto">
            <a:xfrm>
              <a:off x="1514" y="3150"/>
              <a:ext cx="126" cy="123"/>
            </a:xfrm>
            <a:custGeom>
              <a:avLst/>
              <a:gdLst>
                <a:gd name="T0" fmla="*/ 10 w 68"/>
                <a:gd name="T1" fmla="*/ 58 h 66"/>
                <a:gd name="T2" fmla="*/ 0 w 68"/>
                <a:gd name="T3" fmla="*/ 34 h 66"/>
                <a:gd name="T4" fmla="*/ 7 w 68"/>
                <a:gd name="T5" fmla="*/ 12 h 66"/>
                <a:gd name="T6" fmla="*/ 35 w 68"/>
                <a:gd name="T7" fmla="*/ 0 h 66"/>
                <a:gd name="T8" fmla="*/ 57 w 68"/>
                <a:gd name="T9" fmla="*/ 8 h 66"/>
                <a:gd name="T10" fmla="*/ 68 w 68"/>
                <a:gd name="T11" fmla="*/ 32 h 66"/>
                <a:gd name="T12" fmla="*/ 60 w 68"/>
                <a:gd name="T13" fmla="*/ 54 h 66"/>
                <a:gd name="T14" fmla="*/ 33 w 68"/>
                <a:gd name="T15" fmla="*/ 66 h 66"/>
                <a:gd name="T16" fmla="*/ 10 w 68"/>
                <a:gd name="T17" fmla="*/ 58 h 66"/>
                <a:gd name="T18" fmla="*/ 12 w 68"/>
                <a:gd name="T19" fmla="*/ 31 h 66"/>
                <a:gd name="T20" fmla="*/ 35 w 68"/>
                <a:gd name="T21" fmla="*/ 62 h 66"/>
                <a:gd name="T22" fmla="*/ 55 w 68"/>
                <a:gd name="T23" fmla="*/ 34 h 66"/>
                <a:gd name="T24" fmla="*/ 33 w 68"/>
                <a:gd name="T25" fmla="*/ 4 h 66"/>
                <a:gd name="T26" fmla="*/ 12 w 68"/>
                <a:gd name="T27" fmla="*/ 3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66">
                  <a:moveTo>
                    <a:pt x="10" y="58"/>
                  </a:moveTo>
                  <a:cubicBezTo>
                    <a:pt x="3" y="51"/>
                    <a:pt x="0" y="44"/>
                    <a:pt x="0" y="34"/>
                  </a:cubicBezTo>
                  <a:cubicBezTo>
                    <a:pt x="0" y="25"/>
                    <a:pt x="3" y="18"/>
                    <a:pt x="7" y="12"/>
                  </a:cubicBezTo>
                  <a:cubicBezTo>
                    <a:pt x="14" y="4"/>
                    <a:pt x="23" y="0"/>
                    <a:pt x="35" y="0"/>
                  </a:cubicBezTo>
                  <a:cubicBezTo>
                    <a:pt x="44" y="0"/>
                    <a:pt x="51" y="2"/>
                    <a:pt x="57" y="8"/>
                  </a:cubicBezTo>
                  <a:cubicBezTo>
                    <a:pt x="65" y="14"/>
                    <a:pt x="68" y="22"/>
                    <a:pt x="68" y="32"/>
                  </a:cubicBezTo>
                  <a:cubicBezTo>
                    <a:pt x="68" y="40"/>
                    <a:pt x="65" y="48"/>
                    <a:pt x="60" y="54"/>
                  </a:cubicBezTo>
                  <a:cubicBezTo>
                    <a:pt x="53" y="62"/>
                    <a:pt x="44" y="66"/>
                    <a:pt x="33" y="66"/>
                  </a:cubicBezTo>
                  <a:cubicBezTo>
                    <a:pt x="24" y="66"/>
                    <a:pt x="17" y="63"/>
                    <a:pt x="10" y="58"/>
                  </a:cubicBezTo>
                  <a:close/>
                  <a:moveTo>
                    <a:pt x="12" y="31"/>
                  </a:moveTo>
                  <a:cubicBezTo>
                    <a:pt x="12" y="50"/>
                    <a:pt x="22" y="62"/>
                    <a:pt x="35" y="62"/>
                  </a:cubicBezTo>
                  <a:cubicBezTo>
                    <a:pt x="47" y="62"/>
                    <a:pt x="55" y="52"/>
                    <a:pt x="55" y="34"/>
                  </a:cubicBezTo>
                  <a:cubicBezTo>
                    <a:pt x="55" y="16"/>
                    <a:pt x="45" y="4"/>
                    <a:pt x="33" y="4"/>
                  </a:cubicBezTo>
                  <a:cubicBezTo>
                    <a:pt x="20" y="4"/>
                    <a:pt x="12" y="13"/>
                    <a:pt x="12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"/>
            <p:cNvSpPr>
              <a:spLocks/>
            </p:cNvSpPr>
            <p:nvPr userDrawn="1"/>
          </p:nvSpPr>
          <p:spPr bwMode="auto">
            <a:xfrm>
              <a:off x="1653" y="3152"/>
              <a:ext cx="124" cy="121"/>
            </a:xfrm>
            <a:custGeom>
              <a:avLst/>
              <a:gdLst>
                <a:gd name="T0" fmla="*/ 0 w 67"/>
                <a:gd name="T1" fmla="*/ 0 h 65"/>
                <a:gd name="T2" fmla="*/ 13 w 67"/>
                <a:gd name="T3" fmla="*/ 1 h 65"/>
                <a:gd name="T4" fmla="*/ 27 w 67"/>
                <a:gd name="T5" fmla="*/ 0 h 65"/>
                <a:gd name="T6" fmla="*/ 27 w 67"/>
                <a:gd name="T7" fmla="*/ 3 h 65"/>
                <a:gd name="T8" fmla="*/ 26 w 67"/>
                <a:gd name="T9" fmla="*/ 3 h 65"/>
                <a:gd name="T10" fmla="*/ 20 w 67"/>
                <a:gd name="T11" fmla="*/ 11 h 65"/>
                <a:gd name="T12" fmla="*/ 20 w 67"/>
                <a:gd name="T13" fmla="*/ 41 h 65"/>
                <a:gd name="T14" fmla="*/ 36 w 67"/>
                <a:gd name="T15" fmla="*/ 60 h 65"/>
                <a:gd name="T16" fmla="*/ 52 w 67"/>
                <a:gd name="T17" fmla="*/ 53 h 65"/>
                <a:gd name="T18" fmla="*/ 54 w 67"/>
                <a:gd name="T19" fmla="*/ 39 h 65"/>
                <a:gd name="T20" fmla="*/ 54 w 67"/>
                <a:gd name="T21" fmla="*/ 14 h 65"/>
                <a:gd name="T22" fmla="*/ 47 w 67"/>
                <a:gd name="T23" fmla="*/ 3 h 65"/>
                <a:gd name="T24" fmla="*/ 46 w 67"/>
                <a:gd name="T25" fmla="*/ 3 h 65"/>
                <a:gd name="T26" fmla="*/ 46 w 67"/>
                <a:gd name="T27" fmla="*/ 0 h 65"/>
                <a:gd name="T28" fmla="*/ 55 w 67"/>
                <a:gd name="T29" fmla="*/ 0 h 65"/>
                <a:gd name="T30" fmla="*/ 67 w 67"/>
                <a:gd name="T31" fmla="*/ 0 h 65"/>
                <a:gd name="T32" fmla="*/ 67 w 67"/>
                <a:gd name="T33" fmla="*/ 3 h 65"/>
                <a:gd name="T34" fmla="*/ 65 w 67"/>
                <a:gd name="T35" fmla="*/ 3 h 65"/>
                <a:gd name="T36" fmla="*/ 59 w 67"/>
                <a:gd name="T37" fmla="*/ 14 h 65"/>
                <a:gd name="T38" fmla="*/ 59 w 67"/>
                <a:gd name="T39" fmla="*/ 37 h 65"/>
                <a:gd name="T40" fmla="*/ 54 w 67"/>
                <a:gd name="T41" fmla="*/ 58 h 65"/>
                <a:gd name="T42" fmla="*/ 32 w 67"/>
                <a:gd name="T43" fmla="*/ 65 h 65"/>
                <a:gd name="T44" fmla="*/ 8 w 67"/>
                <a:gd name="T45" fmla="*/ 40 h 65"/>
                <a:gd name="T46" fmla="*/ 8 w 67"/>
                <a:gd name="T47" fmla="*/ 13 h 65"/>
                <a:gd name="T48" fmla="*/ 0 w 67"/>
                <a:gd name="T49" fmla="*/ 3 h 65"/>
                <a:gd name="T50" fmla="*/ 0 w 67"/>
                <a:gd name="T5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7" h="65">
                  <a:moveTo>
                    <a:pt x="0" y="0"/>
                  </a:moveTo>
                  <a:cubicBezTo>
                    <a:pt x="4" y="0"/>
                    <a:pt x="9" y="1"/>
                    <a:pt x="13" y="1"/>
                  </a:cubicBezTo>
                  <a:cubicBezTo>
                    <a:pt x="18" y="1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9" y="57"/>
                    <a:pt x="52" y="53"/>
                  </a:cubicBezTo>
                  <a:cubicBezTo>
                    <a:pt x="54" y="49"/>
                    <a:pt x="54" y="45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53" y="3"/>
                    <a:pt x="47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0"/>
                    <a:pt x="51" y="0"/>
                    <a:pt x="55" y="0"/>
                  </a:cubicBezTo>
                  <a:cubicBezTo>
                    <a:pt x="58" y="0"/>
                    <a:pt x="62" y="0"/>
                    <a:pt x="67" y="0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7" y="3"/>
                    <a:pt x="66" y="3"/>
                    <a:pt x="65" y="3"/>
                  </a:cubicBezTo>
                  <a:cubicBezTo>
                    <a:pt x="60" y="3"/>
                    <a:pt x="59" y="6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9" y="52"/>
                    <a:pt x="54" y="58"/>
                  </a:cubicBezTo>
                  <a:cubicBezTo>
                    <a:pt x="49" y="63"/>
                    <a:pt x="42" y="65"/>
                    <a:pt x="32" y="65"/>
                  </a:cubicBezTo>
                  <a:cubicBezTo>
                    <a:pt x="15" y="65"/>
                    <a:pt x="8" y="57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"/>
            <p:cNvSpPr>
              <a:spLocks/>
            </p:cNvSpPr>
            <p:nvPr userDrawn="1"/>
          </p:nvSpPr>
          <p:spPr bwMode="auto">
            <a:xfrm>
              <a:off x="1792" y="3150"/>
              <a:ext cx="68" cy="123"/>
            </a:xfrm>
            <a:custGeom>
              <a:avLst/>
              <a:gdLst>
                <a:gd name="T0" fmla="*/ 0 w 37"/>
                <a:gd name="T1" fmla="*/ 48 h 66"/>
                <a:gd name="T2" fmla="*/ 2 w 37"/>
                <a:gd name="T3" fmla="*/ 47 h 66"/>
                <a:gd name="T4" fmla="*/ 16 w 37"/>
                <a:gd name="T5" fmla="*/ 62 h 66"/>
                <a:gd name="T6" fmla="*/ 27 w 37"/>
                <a:gd name="T7" fmla="*/ 51 h 66"/>
                <a:gd name="T8" fmla="*/ 24 w 37"/>
                <a:gd name="T9" fmla="*/ 43 h 66"/>
                <a:gd name="T10" fmla="*/ 13 w 37"/>
                <a:gd name="T11" fmla="*/ 36 h 66"/>
                <a:gd name="T12" fmla="*/ 1 w 37"/>
                <a:gd name="T13" fmla="*/ 19 h 66"/>
                <a:gd name="T14" fmla="*/ 21 w 37"/>
                <a:gd name="T15" fmla="*/ 0 h 66"/>
                <a:gd name="T16" fmla="*/ 33 w 37"/>
                <a:gd name="T17" fmla="*/ 1 h 66"/>
                <a:gd name="T18" fmla="*/ 34 w 37"/>
                <a:gd name="T19" fmla="*/ 14 h 66"/>
                <a:gd name="T20" fmla="*/ 32 w 37"/>
                <a:gd name="T21" fmla="*/ 15 h 66"/>
                <a:gd name="T22" fmla="*/ 21 w 37"/>
                <a:gd name="T23" fmla="*/ 4 h 66"/>
                <a:gd name="T24" fmla="*/ 10 w 37"/>
                <a:gd name="T25" fmla="*/ 14 h 66"/>
                <a:gd name="T26" fmla="*/ 13 w 37"/>
                <a:gd name="T27" fmla="*/ 22 h 66"/>
                <a:gd name="T28" fmla="*/ 24 w 37"/>
                <a:gd name="T29" fmla="*/ 28 h 66"/>
                <a:gd name="T30" fmla="*/ 37 w 37"/>
                <a:gd name="T31" fmla="*/ 46 h 66"/>
                <a:gd name="T32" fmla="*/ 16 w 37"/>
                <a:gd name="T33" fmla="*/ 66 h 66"/>
                <a:gd name="T34" fmla="*/ 1 w 37"/>
                <a:gd name="T35" fmla="*/ 61 h 66"/>
                <a:gd name="T36" fmla="*/ 0 w 37"/>
                <a:gd name="T37" fmla="*/ 4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6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4" y="57"/>
                    <a:pt x="8" y="62"/>
                    <a:pt x="16" y="62"/>
                  </a:cubicBezTo>
                  <a:cubicBezTo>
                    <a:pt x="23" y="62"/>
                    <a:pt x="27" y="58"/>
                    <a:pt x="27" y="51"/>
                  </a:cubicBezTo>
                  <a:cubicBezTo>
                    <a:pt x="27" y="48"/>
                    <a:pt x="26" y="45"/>
                    <a:pt x="24" y="43"/>
                  </a:cubicBezTo>
                  <a:cubicBezTo>
                    <a:pt x="20" y="40"/>
                    <a:pt x="16" y="38"/>
                    <a:pt x="13" y="36"/>
                  </a:cubicBezTo>
                  <a:cubicBezTo>
                    <a:pt x="5" y="32"/>
                    <a:pt x="1" y="27"/>
                    <a:pt x="1" y="19"/>
                  </a:cubicBezTo>
                  <a:cubicBezTo>
                    <a:pt x="1" y="8"/>
                    <a:pt x="9" y="0"/>
                    <a:pt x="21" y="0"/>
                  </a:cubicBezTo>
                  <a:cubicBezTo>
                    <a:pt x="24" y="0"/>
                    <a:pt x="28" y="0"/>
                    <a:pt x="33" y="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0" y="7"/>
                    <a:pt x="27" y="4"/>
                    <a:pt x="21" y="4"/>
                  </a:cubicBezTo>
                  <a:cubicBezTo>
                    <a:pt x="15" y="4"/>
                    <a:pt x="10" y="8"/>
                    <a:pt x="10" y="14"/>
                  </a:cubicBezTo>
                  <a:cubicBezTo>
                    <a:pt x="10" y="17"/>
                    <a:pt x="11" y="20"/>
                    <a:pt x="13" y="22"/>
                  </a:cubicBezTo>
                  <a:cubicBezTo>
                    <a:pt x="16" y="25"/>
                    <a:pt x="20" y="26"/>
                    <a:pt x="24" y="28"/>
                  </a:cubicBezTo>
                  <a:cubicBezTo>
                    <a:pt x="32" y="33"/>
                    <a:pt x="37" y="38"/>
                    <a:pt x="37" y="46"/>
                  </a:cubicBezTo>
                  <a:cubicBezTo>
                    <a:pt x="37" y="58"/>
                    <a:pt x="29" y="66"/>
                    <a:pt x="16" y="66"/>
                  </a:cubicBezTo>
                  <a:cubicBezTo>
                    <a:pt x="10" y="66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1879" y="3152"/>
              <a:ext cx="52" cy="117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3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19 w 28"/>
                <a:gd name="T21" fmla="*/ 11 h 63"/>
                <a:gd name="T22" fmla="*/ 19 w 28"/>
                <a:gd name="T23" fmla="*/ 53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3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3"/>
                    <a:pt x="19" y="5"/>
                    <a:pt x="19" y="11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1944" y="3152"/>
              <a:ext cx="96" cy="119"/>
            </a:xfrm>
            <a:custGeom>
              <a:avLst/>
              <a:gdLst>
                <a:gd name="T0" fmla="*/ 0 w 52"/>
                <a:gd name="T1" fmla="*/ 60 h 64"/>
                <a:gd name="T2" fmla="*/ 8 w 52"/>
                <a:gd name="T3" fmla="*/ 54 h 64"/>
                <a:gd name="T4" fmla="*/ 8 w 52"/>
                <a:gd name="T5" fmla="*/ 10 h 64"/>
                <a:gd name="T6" fmla="*/ 0 w 52"/>
                <a:gd name="T7" fmla="*/ 3 h 64"/>
                <a:gd name="T8" fmla="*/ 0 w 52"/>
                <a:gd name="T9" fmla="*/ 3 h 64"/>
                <a:gd name="T10" fmla="*/ 0 w 52"/>
                <a:gd name="T11" fmla="*/ 0 h 64"/>
                <a:gd name="T12" fmla="*/ 22 w 52"/>
                <a:gd name="T13" fmla="*/ 0 h 64"/>
                <a:gd name="T14" fmla="*/ 46 w 52"/>
                <a:gd name="T15" fmla="*/ 0 h 64"/>
                <a:gd name="T16" fmla="*/ 46 w 52"/>
                <a:gd name="T17" fmla="*/ 14 h 64"/>
                <a:gd name="T18" fmla="*/ 44 w 52"/>
                <a:gd name="T19" fmla="*/ 14 h 64"/>
                <a:gd name="T20" fmla="*/ 30 w 52"/>
                <a:gd name="T21" fmla="*/ 4 h 64"/>
                <a:gd name="T22" fmla="*/ 19 w 52"/>
                <a:gd name="T23" fmla="*/ 4 h 64"/>
                <a:gd name="T24" fmla="*/ 19 w 52"/>
                <a:gd name="T25" fmla="*/ 28 h 64"/>
                <a:gd name="T26" fmla="*/ 27 w 52"/>
                <a:gd name="T27" fmla="*/ 28 h 64"/>
                <a:gd name="T28" fmla="*/ 37 w 52"/>
                <a:gd name="T29" fmla="*/ 21 h 64"/>
                <a:gd name="T30" fmla="*/ 37 w 52"/>
                <a:gd name="T31" fmla="*/ 20 h 64"/>
                <a:gd name="T32" fmla="*/ 40 w 52"/>
                <a:gd name="T33" fmla="*/ 20 h 64"/>
                <a:gd name="T34" fmla="*/ 40 w 52"/>
                <a:gd name="T35" fmla="*/ 30 h 64"/>
                <a:gd name="T36" fmla="*/ 40 w 52"/>
                <a:gd name="T37" fmla="*/ 40 h 64"/>
                <a:gd name="T38" fmla="*/ 38 w 52"/>
                <a:gd name="T39" fmla="*/ 41 h 64"/>
                <a:gd name="T40" fmla="*/ 27 w 52"/>
                <a:gd name="T41" fmla="*/ 33 h 64"/>
                <a:gd name="T42" fmla="*/ 19 w 52"/>
                <a:gd name="T43" fmla="*/ 33 h 64"/>
                <a:gd name="T44" fmla="*/ 19 w 52"/>
                <a:gd name="T45" fmla="*/ 51 h 64"/>
                <a:gd name="T46" fmla="*/ 30 w 52"/>
                <a:gd name="T47" fmla="*/ 59 h 64"/>
                <a:gd name="T48" fmla="*/ 49 w 52"/>
                <a:gd name="T49" fmla="*/ 48 h 64"/>
                <a:gd name="T50" fmla="*/ 52 w 52"/>
                <a:gd name="T51" fmla="*/ 49 h 64"/>
                <a:gd name="T52" fmla="*/ 48 w 52"/>
                <a:gd name="T53" fmla="*/ 64 h 64"/>
                <a:gd name="T54" fmla="*/ 27 w 52"/>
                <a:gd name="T55" fmla="*/ 63 h 64"/>
                <a:gd name="T56" fmla="*/ 16 w 52"/>
                <a:gd name="T57" fmla="*/ 63 h 64"/>
                <a:gd name="T58" fmla="*/ 8 w 52"/>
                <a:gd name="T59" fmla="*/ 63 h 64"/>
                <a:gd name="T60" fmla="*/ 0 w 52"/>
                <a:gd name="T61" fmla="*/ 64 h 64"/>
                <a:gd name="T62" fmla="*/ 0 w 52"/>
                <a:gd name="T63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64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2" y="0"/>
                    <a:pt x="22" y="0"/>
                  </a:cubicBezTo>
                  <a:cubicBezTo>
                    <a:pt x="36" y="0"/>
                    <a:pt x="44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3" y="5"/>
                    <a:pt x="39" y="4"/>
                    <a:pt x="3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40" y="27"/>
                    <a:pt x="40" y="30"/>
                  </a:cubicBezTo>
                  <a:cubicBezTo>
                    <a:pt x="40" y="33"/>
                    <a:pt x="40" y="36"/>
                    <a:pt x="40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7" y="33"/>
                    <a:pt x="35" y="33"/>
                    <a:pt x="27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8"/>
                    <a:pt x="21" y="59"/>
                    <a:pt x="30" y="59"/>
                  </a:cubicBezTo>
                  <a:cubicBezTo>
                    <a:pt x="42" y="59"/>
                    <a:pt x="47" y="58"/>
                    <a:pt x="49" y="48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0" y="63"/>
                    <a:pt x="32" y="63"/>
                    <a:pt x="27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0" y="63"/>
                    <a:pt x="8" y="63"/>
                  </a:cubicBezTo>
                  <a:cubicBezTo>
                    <a:pt x="5" y="63"/>
                    <a:pt x="2" y="63"/>
                    <a:pt x="0" y="64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6"/>
            <p:cNvSpPr>
              <a:spLocks/>
            </p:cNvSpPr>
            <p:nvPr userDrawn="1"/>
          </p:nvSpPr>
          <p:spPr bwMode="auto">
            <a:xfrm>
              <a:off x="993" y="3336"/>
              <a:ext cx="122" cy="119"/>
            </a:xfrm>
            <a:custGeom>
              <a:avLst/>
              <a:gdLst>
                <a:gd name="T0" fmla="*/ 0 w 66"/>
                <a:gd name="T1" fmla="*/ 0 h 64"/>
                <a:gd name="T2" fmla="*/ 14 w 66"/>
                <a:gd name="T3" fmla="*/ 0 h 64"/>
                <a:gd name="T4" fmla="*/ 27 w 66"/>
                <a:gd name="T5" fmla="*/ 0 h 64"/>
                <a:gd name="T6" fmla="*/ 27 w 66"/>
                <a:gd name="T7" fmla="*/ 3 h 64"/>
                <a:gd name="T8" fmla="*/ 26 w 66"/>
                <a:gd name="T9" fmla="*/ 3 h 64"/>
                <a:gd name="T10" fmla="*/ 20 w 66"/>
                <a:gd name="T11" fmla="*/ 11 h 64"/>
                <a:gd name="T12" fmla="*/ 20 w 66"/>
                <a:gd name="T13" fmla="*/ 40 h 64"/>
                <a:gd name="T14" fmla="*/ 36 w 66"/>
                <a:gd name="T15" fmla="*/ 60 h 64"/>
                <a:gd name="T16" fmla="*/ 51 w 66"/>
                <a:gd name="T17" fmla="*/ 52 h 64"/>
                <a:gd name="T18" fmla="*/ 54 w 66"/>
                <a:gd name="T19" fmla="*/ 39 h 64"/>
                <a:gd name="T20" fmla="*/ 54 w 66"/>
                <a:gd name="T21" fmla="*/ 14 h 64"/>
                <a:gd name="T22" fmla="*/ 47 w 66"/>
                <a:gd name="T23" fmla="*/ 3 h 64"/>
                <a:gd name="T24" fmla="*/ 45 w 66"/>
                <a:gd name="T25" fmla="*/ 3 h 64"/>
                <a:gd name="T26" fmla="*/ 45 w 66"/>
                <a:gd name="T27" fmla="*/ 0 h 64"/>
                <a:gd name="T28" fmla="*/ 54 w 66"/>
                <a:gd name="T29" fmla="*/ 0 h 64"/>
                <a:gd name="T30" fmla="*/ 66 w 66"/>
                <a:gd name="T31" fmla="*/ 0 h 64"/>
                <a:gd name="T32" fmla="*/ 66 w 66"/>
                <a:gd name="T33" fmla="*/ 3 h 64"/>
                <a:gd name="T34" fmla="*/ 65 w 66"/>
                <a:gd name="T35" fmla="*/ 3 h 64"/>
                <a:gd name="T36" fmla="*/ 59 w 66"/>
                <a:gd name="T37" fmla="*/ 14 h 64"/>
                <a:gd name="T38" fmla="*/ 59 w 66"/>
                <a:gd name="T39" fmla="*/ 37 h 64"/>
                <a:gd name="T40" fmla="*/ 53 w 66"/>
                <a:gd name="T41" fmla="*/ 57 h 64"/>
                <a:gd name="T42" fmla="*/ 32 w 66"/>
                <a:gd name="T43" fmla="*/ 64 h 64"/>
                <a:gd name="T44" fmla="*/ 8 w 66"/>
                <a:gd name="T45" fmla="*/ 40 h 64"/>
                <a:gd name="T46" fmla="*/ 8 w 66"/>
                <a:gd name="T47" fmla="*/ 13 h 64"/>
                <a:gd name="T48" fmla="*/ 0 w 66"/>
                <a:gd name="T49" fmla="*/ 3 h 64"/>
                <a:gd name="T50" fmla="*/ 0 w 66"/>
                <a:gd name="T5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64">
                  <a:moveTo>
                    <a:pt x="0" y="0"/>
                  </a:moveTo>
                  <a:cubicBezTo>
                    <a:pt x="5" y="0"/>
                    <a:pt x="9" y="0"/>
                    <a:pt x="14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6" y="3"/>
                  </a:cubicBezTo>
                  <a:cubicBezTo>
                    <a:pt x="20" y="3"/>
                    <a:pt x="20" y="5"/>
                    <a:pt x="20" y="1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54"/>
                    <a:pt x="25" y="60"/>
                    <a:pt x="36" y="60"/>
                  </a:cubicBezTo>
                  <a:cubicBezTo>
                    <a:pt x="43" y="60"/>
                    <a:pt x="48" y="57"/>
                    <a:pt x="51" y="52"/>
                  </a:cubicBezTo>
                  <a:cubicBezTo>
                    <a:pt x="53" y="48"/>
                    <a:pt x="54" y="44"/>
                    <a:pt x="54" y="3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5"/>
                    <a:pt x="53" y="3"/>
                    <a:pt x="47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8" y="0"/>
                    <a:pt x="62" y="0"/>
                    <a:pt x="66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59" y="3"/>
                    <a:pt x="59" y="5"/>
                    <a:pt x="59" y="14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46"/>
                    <a:pt x="58" y="52"/>
                    <a:pt x="53" y="57"/>
                  </a:cubicBezTo>
                  <a:cubicBezTo>
                    <a:pt x="49" y="62"/>
                    <a:pt x="42" y="64"/>
                    <a:pt x="32" y="64"/>
                  </a:cubicBezTo>
                  <a:cubicBezTo>
                    <a:pt x="16" y="64"/>
                    <a:pt x="8" y="56"/>
                    <a:pt x="8" y="4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5"/>
                    <a:pt x="8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"/>
            <p:cNvSpPr>
              <a:spLocks/>
            </p:cNvSpPr>
            <p:nvPr userDrawn="1"/>
          </p:nvSpPr>
          <p:spPr bwMode="auto">
            <a:xfrm>
              <a:off x="1128" y="3336"/>
              <a:ext cx="126" cy="121"/>
            </a:xfrm>
            <a:custGeom>
              <a:avLst/>
              <a:gdLst>
                <a:gd name="T0" fmla="*/ 0 w 68"/>
                <a:gd name="T1" fmla="*/ 60 h 65"/>
                <a:gd name="T2" fmla="*/ 1 w 68"/>
                <a:gd name="T3" fmla="*/ 60 h 65"/>
                <a:gd name="T4" fmla="*/ 9 w 68"/>
                <a:gd name="T5" fmla="*/ 46 h 65"/>
                <a:gd name="T6" fmla="*/ 9 w 68"/>
                <a:gd name="T7" fmla="*/ 12 h 65"/>
                <a:gd name="T8" fmla="*/ 0 w 68"/>
                <a:gd name="T9" fmla="*/ 3 h 65"/>
                <a:gd name="T10" fmla="*/ 0 w 68"/>
                <a:gd name="T11" fmla="*/ 0 h 65"/>
                <a:gd name="T12" fmla="*/ 10 w 68"/>
                <a:gd name="T13" fmla="*/ 0 h 65"/>
                <a:gd name="T14" fmla="*/ 18 w 68"/>
                <a:gd name="T15" fmla="*/ 0 h 65"/>
                <a:gd name="T16" fmla="*/ 54 w 68"/>
                <a:gd name="T17" fmla="*/ 45 h 65"/>
                <a:gd name="T18" fmla="*/ 54 w 68"/>
                <a:gd name="T19" fmla="*/ 13 h 65"/>
                <a:gd name="T20" fmla="*/ 45 w 68"/>
                <a:gd name="T21" fmla="*/ 3 h 65"/>
                <a:gd name="T22" fmla="*/ 44 w 68"/>
                <a:gd name="T23" fmla="*/ 3 h 65"/>
                <a:gd name="T24" fmla="*/ 44 w 68"/>
                <a:gd name="T25" fmla="*/ 0 h 65"/>
                <a:gd name="T26" fmla="*/ 53 w 68"/>
                <a:gd name="T27" fmla="*/ 0 h 65"/>
                <a:gd name="T28" fmla="*/ 68 w 68"/>
                <a:gd name="T29" fmla="*/ 0 h 65"/>
                <a:gd name="T30" fmla="*/ 68 w 68"/>
                <a:gd name="T31" fmla="*/ 3 h 65"/>
                <a:gd name="T32" fmla="*/ 67 w 68"/>
                <a:gd name="T33" fmla="*/ 3 h 65"/>
                <a:gd name="T34" fmla="*/ 59 w 68"/>
                <a:gd name="T35" fmla="*/ 16 h 65"/>
                <a:gd name="T36" fmla="*/ 59 w 68"/>
                <a:gd name="T37" fmla="*/ 65 h 65"/>
                <a:gd name="T38" fmla="*/ 55 w 68"/>
                <a:gd name="T39" fmla="*/ 65 h 65"/>
                <a:gd name="T40" fmla="*/ 14 w 68"/>
                <a:gd name="T41" fmla="*/ 13 h 65"/>
                <a:gd name="T42" fmla="*/ 14 w 68"/>
                <a:gd name="T43" fmla="*/ 46 h 65"/>
                <a:gd name="T44" fmla="*/ 22 w 68"/>
                <a:gd name="T45" fmla="*/ 60 h 65"/>
                <a:gd name="T46" fmla="*/ 23 w 68"/>
                <a:gd name="T47" fmla="*/ 60 h 65"/>
                <a:gd name="T48" fmla="*/ 23 w 68"/>
                <a:gd name="T49" fmla="*/ 63 h 65"/>
                <a:gd name="T50" fmla="*/ 12 w 68"/>
                <a:gd name="T51" fmla="*/ 63 h 65"/>
                <a:gd name="T52" fmla="*/ 0 w 68"/>
                <a:gd name="T53" fmla="*/ 63 h 65"/>
                <a:gd name="T54" fmla="*/ 0 w 68"/>
                <a:gd name="T5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65">
                  <a:moveTo>
                    <a:pt x="0" y="6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8" y="60"/>
                    <a:pt x="9" y="56"/>
                    <a:pt x="9" y="46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6"/>
                    <a:pt x="8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5" y="0"/>
                    <a:pt x="10" y="0"/>
                  </a:cubicBezTo>
                  <a:cubicBezTo>
                    <a:pt x="14" y="0"/>
                    <a:pt x="18" y="0"/>
                    <a:pt x="18" y="0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5"/>
                    <a:pt x="52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9" y="0"/>
                    <a:pt x="64" y="0"/>
                    <a:pt x="68" y="0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0" y="3"/>
                    <a:pt x="59" y="6"/>
                    <a:pt x="59" y="1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4" y="56"/>
                    <a:pt x="14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0" y="63"/>
                    <a:pt x="17" y="63"/>
                    <a:pt x="12" y="63"/>
                  </a:cubicBezTo>
                  <a:cubicBezTo>
                    <a:pt x="8" y="63"/>
                    <a:pt x="4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1265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7 w 28"/>
                <a:gd name="T15" fmla="*/ 0 h 63"/>
                <a:gd name="T16" fmla="*/ 27 w 28"/>
                <a:gd name="T17" fmla="*/ 3 h 63"/>
                <a:gd name="T18" fmla="*/ 26 w 28"/>
                <a:gd name="T19" fmla="*/ 3 h 63"/>
                <a:gd name="T20" fmla="*/ 19 w 28"/>
                <a:gd name="T21" fmla="*/ 10 h 63"/>
                <a:gd name="T22" fmla="*/ 19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2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0" y="3"/>
                    <a:pt x="19" y="4"/>
                    <a:pt x="19" y="10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1323" y="3336"/>
              <a:ext cx="113" cy="119"/>
            </a:xfrm>
            <a:custGeom>
              <a:avLst/>
              <a:gdLst>
                <a:gd name="T0" fmla="*/ 29 w 61"/>
                <a:gd name="T1" fmla="*/ 64 h 64"/>
                <a:gd name="T2" fmla="*/ 7 w 61"/>
                <a:gd name="T3" fmla="*/ 8 h 64"/>
                <a:gd name="T4" fmla="*/ 0 w 61"/>
                <a:gd name="T5" fmla="*/ 3 h 64"/>
                <a:gd name="T6" fmla="*/ 0 w 61"/>
                <a:gd name="T7" fmla="*/ 0 h 64"/>
                <a:gd name="T8" fmla="*/ 10 w 61"/>
                <a:gd name="T9" fmla="*/ 0 h 64"/>
                <a:gd name="T10" fmla="*/ 26 w 61"/>
                <a:gd name="T11" fmla="*/ 0 h 64"/>
                <a:gd name="T12" fmla="*/ 26 w 61"/>
                <a:gd name="T13" fmla="*/ 3 h 64"/>
                <a:gd name="T14" fmla="*/ 25 w 61"/>
                <a:gd name="T15" fmla="*/ 3 h 64"/>
                <a:gd name="T16" fmla="*/ 20 w 61"/>
                <a:gd name="T17" fmla="*/ 5 h 64"/>
                <a:gd name="T18" fmla="*/ 21 w 61"/>
                <a:gd name="T19" fmla="*/ 9 h 64"/>
                <a:gd name="T20" fmla="*/ 35 w 61"/>
                <a:gd name="T21" fmla="*/ 48 h 64"/>
                <a:gd name="T22" fmla="*/ 49 w 61"/>
                <a:gd name="T23" fmla="*/ 10 h 64"/>
                <a:gd name="T24" fmla="*/ 49 w 61"/>
                <a:gd name="T25" fmla="*/ 6 h 64"/>
                <a:gd name="T26" fmla="*/ 42 w 61"/>
                <a:gd name="T27" fmla="*/ 3 h 64"/>
                <a:gd name="T28" fmla="*/ 42 w 61"/>
                <a:gd name="T29" fmla="*/ 0 h 64"/>
                <a:gd name="T30" fmla="*/ 50 w 61"/>
                <a:gd name="T31" fmla="*/ 0 h 64"/>
                <a:gd name="T32" fmla="*/ 61 w 61"/>
                <a:gd name="T33" fmla="*/ 0 h 64"/>
                <a:gd name="T34" fmla="*/ 61 w 61"/>
                <a:gd name="T35" fmla="*/ 3 h 64"/>
                <a:gd name="T36" fmla="*/ 54 w 61"/>
                <a:gd name="T37" fmla="*/ 9 h 64"/>
                <a:gd name="T38" fmla="*/ 33 w 61"/>
                <a:gd name="T39" fmla="*/ 64 h 64"/>
                <a:gd name="T40" fmla="*/ 29 w 61"/>
                <a:gd name="T4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64">
                  <a:moveTo>
                    <a:pt x="29" y="6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17" y="0"/>
                    <a:pt x="22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1" y="3"/>
                    <a:pt x="20" y="4"/>
                    <a:pt x="20" y="5"/>
                  </a:cubicBezTo>
                  <a:cubicBezTo>
                    <a:pt x="20" y="7"/>
                    <a:pt x="20" y="8"/>
                    <a:pt x="21" y="9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8"/>
                    <a:pt x="49" y="7"/>
                    <a:pt x="49" y="6"/>
                  </a:cubicBezTo>
                  <a:cubicBezTo>
                    <a:pt x="49" y="4"/>
                    <a:pt x="47" y="3"/>
                    <a:pt x="42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0"/>
                    <a:pt x="50" y="0"/>
                  </a:cubicBezTo>
                  <a:cubicBezTo>
                    <a:pt x="52" y="0"/>
                    <a:pt x="56" y="0"/>
                    <a:pt x="61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8" y="3"/>
                    <a:pt x="56" y="5"/>
                    <a:pt x="54" y="9"/>
                  </a:cubicBezTo>
                  <a:cubicBezTo>
                    <a:pt x="33" y="64"/>
                    <a:pt x="33" y="64"/>
                    <a:pt x="33" y="64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1442" y="3336"/>
              <a:ext cx="94" cy="118"/>
            </a:xfrm>
            <a:custGeom>
              <a:avLst/>
              <a:gdLst>
                <a:gd name="T0" fmla="*/ 0 w 51"/>
                <a:gd name="T1" fmla="*/ 60 h 63"/>
                <a:gd name="T2" fmla="*/ 8 w 51"/>
                <a:gd name="T3" fmla="*/ 54 h 63"/>
                <a:gd name="T4" fmla="*/ 8 w 51"/>
                <a:gd name="T5" fmla="*/ 10 h 63"/>
                <a:gd name="T6" fmla="*/ 2 w 51"/>
                <a:gd name="T7" fmla="*/ 3 h 63"/>
                <a:gd name="T8" fmla="*/ 1 w 51"/>
                <a:gd name="T9" fmla="*/ 3 h 63"/>
                <a:gd name="T10" fmla="*/ 1 w 51"/>
                <a:gd name="T11" fmla="*/ 0 h 63"/>
                <a:gd name="T12" fmla="*/ 22 w 51"/>
                <a:gd name="T13" fmla="*/ 0 h 63"/>
                <a:gd name="T14" fmla="*/ 45 w 51"/>
                <a:gd name="T15" fmla="*/ 0 h 63"/>
                <a:gd name="T16" fmla="*/ 45 w 51"/>
                <a:gd name="T17" fmla="*/ 14 h 63"/>
                <a:gd name="T18" fmla="*/ 43 w 51"/>
                <a:gd name="T19" fmla="*/ 14 h 63"/>
                <a:gd name="T20" fmla="*/ 30 w 51"/>
                <a:gd name="T21" fmla="*/ 4 h 63"/>
                <a:gd name="T22" fmla="*/ 20 w 51"/>
                <a:gd name="T23" fmla="*/ 4 h 63"/>
                <a:gd name="T24" fmla="*/ 20 w 51"/>
                <a:gd name="T25" fmla="*/ 28 h 63"/>
                <a:gd name="T26" fmla="*/ 27 w 51"/>
                <a:gd name="T27" fmla="*/ 28 h 63"/>
                <a:gd name="T28" fmla="*/ 37 w 51"/>
                <a:gd name="T29" fmla="*/ 20 h 63"/>
                <a:gd name="T30" fmla="*/ 37 w 51"/>
                <a:gd name="T31" fmla="*/ 20 h 63"/>
                <a:gd name="T32" fmla="*/ 40 w 51"/>
                <a:gd name="T33" fmla="*/ 20 h 63"/>
                <a:gd name="T34" fmla="*/ 39 w 51"/>
                <a:gd name="T35" fmla="*/ 30 h 63"/>
                <a:gd name="T36" fmla="*/ 40 w 51"/>
                <a:gd name="T37" fmla="*/ 40 h 63"/>
                <a:gd name="T38" fmla="*/ 37 w 51"/>
                <a:gd name="T39" fmla="*/ 41 h 63"/>
                <a:gd name="T40" fmla="*/ 27 w 51"/>
                <a:gd name="T41" fmla="*/ 32 h 63"/>
                <a:gd name="T42" fmla="*/ 20 w 51"/>
                <a:gd name="T43" fmla="*/ 32 h 63"/>
                <a:gd name="T44" fmla="*/ 20 w 51"/>
                <a:gd name="T45" fmla="*/ 51 h 63"/>
                <a:gd name="T46" fmla="*/ 30 w 51"/>
                <a:gd name="T47" fmla="*/ 59 h 63"/>
                <a:gd name="T48" fmla="*/ 49 w 51"/>
                <a:gd name="T49" fmla="*/ 48 h 63"/>
                <a:gd name="T50" fmla="*/ 51 w 51"/>
                <a:gd name="T51" fmla="*/ 49 h 63"/>
                <a:gd name="T52" fmla="*/ 48 w 51"/>
                <a:gd name="T53" fmla="*/ 63 h 63"/>
                <a:gd name="T54" fmla="*/ 26 w 51"/>
                <a:gd name="T55" fmla="*/ 63 h 63"/>
                <a:gd name="T56" fmla="*/ 16 w 51"/>
                <a:gd name="T57" fmla="*/ 63 h 63"/>
                <a:gd name="T58" fmla="*/ 8 w 51"/>
                <a:gd name="T59" fmla="*/ 63 h 63"/>
                <a:gd name="T60" fmla="*/ 0 w 51"/>
                <a:gd name="T61" fmla="*/ 63 h 63"/>
                <a:gd name="T62" fmla="*/ 0 w 51"/>
                <a:gd name="T6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12" y="0"/>
                    <a:pt x="22" y="0"/>
                  </a:cubicBezTo>
                  <a:cubicBezTo>
                    <a:pt x="35" y="0"/>
                    <a:pt x="43" y="0"/>
                    <a:pt x="45" y="0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5"/>
                    <a:pt x="39" y="4"/>
                    <a:pt x="3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5" y="28"/>
                    <a:pt x="37" y="2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24"/>
                    <a:pt x="39" y="27"/>
                    <a:pt x="39" y="30"/>
                  </a:cubicBezTo>
                  <a:cubicBezTo>
                    <a:pt x="39" y="33"/>
                    <a:pt x="39" y="36"/>
                    <a:pt x="40" y="40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3"/>
                    <a:pt x="35" y="32"/>
                    <a:pt x="27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8"/>
                    <a:pt x="21" y="59"/>
                    <a:pt x="30" y="59"/>
                  </a:cubicBezTo>
                  <a:cubicBezTo>
                    <a:pt x="41" y="59"/>
                    <a:pt x="46" y="58"/>
                    <a:pt x="49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9" y="63"/>
                    <a:pt x="32" y="63"/>
                    <a:pt x="26" y="63"/>
                  </a:cubicBezTo>
                  <a:cubicBezTo>
                    <a:pt x="22" y="63"/>
                    <a:pt x="18" y="63"/>
                    <a:pt x="16" y="63"/>
                  </a:cubicBezTo>
                  <a:cubicBezTo>
                    <a:pt x="13" y="63"/>
                    <a:pt x="11" y="63"/>
                    <a:pt x="8" y="63"/>
                  </a:cubicBezTo>
                  <a:cubicBezTo>
                    <a:pt x="5" y="63"/>
                    <a:pt x="2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1"/>
            <p:cNvSpPr>
              <a:spLocks noEditPoints="1"/>
            </p:cNvSpPr>
            <p:nvPr userDrawn="1"/>
          </p:nvSpPr>
          <p:spPr bwMode="auto">
            <a:xfrm>
              <a:off x="1551" y="3336"/>
              <a:ext cx="115" cy="118"/>
            </a:xfrm>
            <a:custGeom>
              <a:avLst/>
              <a:gdLst>
                <a:gd name="T0" fmla="*/ 0 w 62"/>
                <a:gd name="T1" fmla="*/ 60 h 63"/>
                <a:gd name="T2" fmla="*/ 8 w 62"/>
                <a:gd name="T3" fmla="*/ 53 h 63"/>
                <a:gd name="T4" fmla="*/ 8 w 62"/>
                <a:gd name="T5" fmla="*/ 10 h 63"/>
                <a:gd name="T6" fmla="*/ 1 w 62"/>
                <a:gd name="T7" fmla="*/ 3 h 63"/>
                <a:gd name="T8" fmla="*/ 0 w 62"/>
                <a:gd name="T9" fmla="*/ 3 h 63"/>
                <a:gd name="T10" fmla="*/ 0 w 62"/>
                <a:gd name="T11" fmla="*/ 0 h 63"/>
                <a:gd name="T12" fmla="*/ 13 w 62"/>
                <a:gd name="T13" fmla="*/ 0 h 63"/>
                <a:gd name="T14" fmla="*/ 27 w 62"/>
                <a:gd name="T15" fmla="*/ 0 h 63"/>
                <a:gd name="T16" fmla="*/ 50 w 62"/>
                <a:gd name="T17" fmla="*/ 16 h 63"/>
                <a:gd name="T18" fmla="*/ 38 w 62"/>
                <a:gd name="T19" fmla="*/ 32 h 63"/>
                <a:gd name="T20" fmla="*/ 61 w 62"/>
                <a:gd name="T21" fmla="*/ 60 h 63"/>
                <a:gd name="T22" fmla="*/ 62 w 62"/>
                <a:gd name="T23" fmla="*/ 60 h 63"/>
                <a:gd name="T24" fmla="*/ 62 w 62"/>
                <a:gd name="T25" fmla="*/ 63 h 63"/>
                <a:gd name="T26" fmla="*/ 53 w 62"/>
                <a:gd name="T27" fmla="*/ 63 h 63"/>
                <a:gd name="T28" fmla="*/ 45 w 62"/>
                <a:gd name="T29" fmla="*/ 63 h 63"/>
                <a:gd name="T30" fmla="*/ 27 w 62"/>
                <a:gd name="T31" fmla="*/ 34 h 63"/>
                <a:gd name="T32" fmla="*/ 20 w 62"/>
                <a:gd name="T33" fmla="*/ 34 h 63"/>
                <a:gd name="T34" fmla="*/ 20 w 62"/>
                <a:gd name="T35" fmla="*/ 53 h 63"/>
                <a:gd name="T36" fmla="*/ 28 w 62"/>
                <a:gd name="T37" fmla="*/ 60 h 63"/>
                <a:gd name="T38" fmla="*/ 28 w 62"/>
                <a:gd name="T39" fmla="*/ 63 h 63"/>
                <a:gd name="T40" fmla="*/ 14 w 62"/>
                <a:gd name="T41" fmla="*/ 63 h 63"/>
                <a:gd name="T42" fmla="*/ 0 w 62"/>
                <a:gd name="T43" fmla="*/ 63 h 63"/>
                <a:gd name="T44" fmla="*/ 0 w 62"/>
                <a:gd name="T45" fmla="*/ 60 h 63"/>
                <a:gd name="T46" fmla="*/ 23 w 62"/>
                <a:gd name="T47" fmla="*/ 31 h 63"/>
                <a:gd name="T48" fmla="*/ 38 w 62"/>
                <a:gd name="T49" fmla="*/ 17 h 63"/>
                <a:gd name="T50" fmla="*/ 23 w 62"/>
                <a:gd name="T51" fmla="*/ 3 h 63"/>
                <a:gd name="T52" fmla="*/ 20 w 62"/>
                <a:gd name="T53" fmla="*/ 3 h 63"/>
                <a:gd name="T54" fmla="*/ 20 w 62"/>
                <a:gd name="T55" fmla="*/ 31 h 63"/>
                <a:gd name="T56" fmla="*/ 23 w 62"/>
                <a:gd name="T5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63">
                  <a:moveTo>
                    <a:pt x="0" y="60"/>
                  </a:moveTo>
                  <a:cubicBezTo>
                    <a:pt x="7" y="60"/>
                    <a:pt x="8" y="59"/>
                    <a:pt x="8" y="5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9" y="0"/>
                    <a:pt x="13" y="0"/>
                  </a:cubicBezTo>
                  <a:cubicBezTo>
                    <a:pt x="18" y="0"/>
                    <a:pt x="23" y="0"/>
                    <a:pt x="27" y="0"/>
                  </a:cubicBezTo>
                  <a:cubicBezTo>
                    <a:pt x="42" y="0"/>
                    <a:pt x="50" y="6"/>
                    <a:pt x="50" y="16"/>
                  </a:cubicBezTo>
                  <a:cubicBezTo>
                    <a:pt x="50" y="24"/>
                    <a:pt x="46" y="29"/>
                    <a:pt x="38" y="32"/>
                  </a:cubicBezTo>
                  <a:cubicBezTo>
                    <a:pt x="49" y="51"/>
                    <a:pt x="56" y="60"/>
                    <a:pt x="6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9" y="63"/>
                    <a:pt x="56" y="63"/>
                    <a:pt x="53" y="63"/>
                  </a:cubicBezTo>
                  <a:cubicBezTo>
                    <a:pt x="51" y="63"/>
                    <a:pt x="48" y="63"/>
                    <a:pt x="45" y="63"/>
                  </a:cubicBezTo>
                  <a:cubicBezTo>
                    <a:pt x="37" y="53"/>
                    <a:pt x="32" y="43"/>
                    <a:pt x="27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9"/>
                    <a:pt x="21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8" y="63"/>
                    <a:pt x="14" y="63"/>
                  </a:cubicBezTo>
                  <a:cubicBezTo>
                    <a:pt x="9" y="63"/>
                    <a:pt x="4" y="63"/>
                    <a:pt x="0" y="63"/>
                  </a:cubicBezTo>
                  <a:lnTo>
                    <a:pt x="0" y="60"/>
                  </a:lnTo>
                  <a:close/>
                  <a:moveTo>
                    <a:pt x="23" y="31"/>
                  </a:moveTo>
                  <a:cubicBezTo>
                    <a:pt x="33" y="31"/>
                    <a:pt x="38" y="27"/>
                    <a:pt x="38" y="17"/>
                  </a:cubicBezTo>
                  <a:cubicBezTo>
                    <a:pt x="38" y="8"/>
                    <a:pt x="3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2" y="31"/>
                    <a:pt x="23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1673" y="3334"/>
              <a:ext cx="69" cy="121"/>
            </a:xfrm>
            <a:custGeom>
              <a:avLst/>
              <a:gdLst>
                <a:gd name="T0" fmla="*/ 0 w 37"/>
                <a:gd name="T1" fmla="*/ 48 h 65"/>
                <a:gd name="T2" fmla="*/ 2 w 37"/>
                <a:gd name="T3" fmla="*/ 47 h 65"/>
                <a:gd name="T4" fmla="*/ 17 w 37"/>
                <a:gd name="T5" fmla="*/ 61 h 65"/>
                <a:gd name="T6" fmla="*/ 27 w 37"/>
                <a:gd name="T7" fmla="*/ 50 h 65"/>
                <a:gd name="T8" fmla="*/ 24 w 37"/>
                <a:gd name="T9" fmla="*/ 43 h 65"/>
                <a:gd name="T10" fmla="*/ 13 w 37"/>
                <a:gd name="T11" fmla="*/ 36 h 65"/>
                <a:gd name="T12" fmla="*/ 2 w 37"/>
                <a:gd name="T13" fmla="*/ 18 h 65"/>
                <a:gd name="T14" fmla="*/ 21 w 37"/>
                <a:gd name="T15" fmla="*/ 0 h 65"/>
                <a:gd name="T16" fmla="*/ 34 w 37"/>
                <a:gd name="T17" fmla="*/ 1 h 65"/>
                <a:gd name="T18" fmla="*/ 35 w 37"/>
                <a:gd name="T19" fmla="*/ 14 h 65"/>
                <a:gd name="T20" fmla="*/ 32 w 37"/>
                <a:gd name="T21" fmla="*/ 14 h 65"/>
                <a:gd name="T22" fmla="*/ 21 w 37"/>
                <a:gd name="T23" fmla="*/ 3 h 65"/>
                <a:gd name="T24" fmla="*/ 11 w 37"/>
                <a:gd name="T25" fmla="*/ 14 h 65"/>
                <a:gd name="T26" fmla="*/ 14 w 37"/>
                <a:gd name="T27" fmla="*/ 21 h 65"/>
                <a:gd name="T28" fmla="*/ 24 w 37"/>
                <a:gd name="T29" fmla="*/ 28 h 65"/>
                <a:gd name="T30" fmla="*/ 37 w 37"/>
                <a:gd name="T31" fmla="*/ 46 h 65"/>
                <a:gd name="T32" fmla="*/ 16 w 37"/>
                <a:gd name="T33" fmla="*/ 65 h 65"/>
                <a:gd name="T34" fmla="*/ 1 w 37"/>
                <a:gd name="T35" fmla="*/ 61 h 65"/>
                <a:gd name="T36" fmla="*/ 0 w 37"/>
                <a:gd name="T37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65">
                  <a:moveTo>
                    <a:pt x="0" y="48"/>
                  </a:moveTo>
                  <a:cubicBezTo>
                    <a:pt x="2" y="47"/>
                    <a:pt x="2" y="47"/>
                    <a:pt x="2" y="47"/>
                  </a:cubicBezTo>
                  <a:cubicBezTo>
                    <a:pt x="5" y="57"/>
                    <a:pt x="9" y="61"/>
                    <a:pt x="17" y="61"/>
                  </a:cubicBezTo>
                  <a:cubicBezTo>
                    <a:pt x="23" y="61"/>
                    <a:pt x="27" y="57"/>
                    <a:pt x="27" y="50"/>
                  </a:cubicBezTo>
                  <a:cubicBezTo>
                    <a:pt x="27" y="47"/>
                    <a:pt x="26" y="45"/>
                    <a:pt x="24" y="43"/>
                  </a:cubicBezTo>
                  <a:cubicBezTo>
                    <a:pt x="21" y="40"/>
                    <a:pt x="16" y="38"/>
                    <a:pt x="13" y="36"/>
                  </a:cubicBezTo>
                  <a:cubicBezTo>
                    <a:pt x="6" y="31"/>
                    <a:pt x="2" y="27"/>
                    <a:pt x="2" y="18"/>
                  </a:cubicBezTo>
                  <a:cubicBezTo>
                    <a:pt x="2" y="7"/>
                    <a:pt x="9" y="0"/>
                    <a:pt x="21" y="0"/>
                  </a:cubicBezTo>
                  <a:cubicBezTo>
                    <a:pt x="24" y="0"/>
                    <a:pt x="28" y="0"/>
                    <a:pt x="34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7"/>
                    <a:pt x="27" y="3"/>
                    <a:pt x="21" y="3"/>
                  </a:cubicBezTo>
                  <a:cubicBezTo>
                    <a:pt x="15" y="3"/>
                    <a:pt x="11" y="8"/>
                    <a:pt x="11" y="14"/>
                  </a:cubicBezTo>
                  <a:cubicBezTo>
                    <a:pt x="11" y="17"/>
                    <a:pt x="12" y="19"/>
                    <a:pt x="14" y="21"/>
                  </a:cubicBezTo>
                  <a:cubicBezTo>
                    <a:pt x="17" y="25"/>
                    <a:pt x="20" y="26"/>
                    <a:pt x="24" y="28"/>
                  </a:cubicBezTo>
                  <a:cubicBezTo>
                    <a:pt x="33" y="33"/>
                    <a:pt x="37" y="37"/>
                    <a:pt x="37" y="46"/>
                  </a:cubicBezTo>
                  <a:cubicBezTo>
                    <a:pt x="37" y="57"/>
                    <a:pt x="29" y="65"/>
                    <a:pt x="16" y="65"/>
                  </a:cubicBezTo>
                  <a:cubicBezTo>
                    <a:pt x="11" y="65"/>
                    <a:pt x="6" y="64"/>
                    <a:pt x="1" y="61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1758" y="3336"/>
              <a:ext cx="52" cy="118"/>
            </a:xfrm>
            <a:custGeom>
              <a:avLst/>
              <a:gdLst>
                <a:gd name="T0" fmla="*/ 0 w 28"/>
                <a:gd name="T1" fmla="*/ 60 h 63"/>
                <a:gd name="T2" fmla="*/ 8 w 28"/>
                <a:gd name="T3" fmla="*/ 54 h 63"/>
                <a:gd name="T4" fmla="*/ 8 w 28"/>
                <a:gd name="T5" fmla="*/ 10 h 63"/>
                <a:gd name="T6" fmla="*/ 1 w 28"/>
                <a:gd name="T7" fmla="*/ 3 h 63"/>
                <a:gd name="T8" fmla="*/ 0 w 28"/>
                <a:gd name="T9" fmla="*/ 3 h 63"/>
                <a:gd name="T10" fmla="*/ 0 w 28"/>
                <a:gd name="T11" fmla="*/ 0 h 63"/>
                <a:gd name="T12" fmla="*/ 14 w 28"/>
                <a:gd name="T13" fmla="*/ 0 h 63"/>
                <a:gd name="T14" fmla="*/ 28 w 28"/>
                <a:gd name="T15" fmla="*/ 0 h 63"/>
                <a:gd name="T16" fmla="*/ 28 w 28"/>
                <a:gd name="T17" fmla="*/ 3 h 63"/>
                <a:gd name="T18" fmla="*/ 27 w 28"/>
                <a:gd name="T19" fmla="*/ 3 h 63"/>
                <a:gd name="T20" fmla="*/ 20 w 28"/>
                <a:gd name="T21" fmla="*/ 10 h 63"/>
                <a:gd name="T22" fmla="*/ 20 w 28"/>
                <a:gd name="T23" fmla="*/ 52 h 63"/>
                <a:gd name="T24" fmla="*/ 28 w 28"/>
                <a:gd name="T25" fmla="*/ 60 h 63"/>
                <a:gd name="T26" fmla="*/ 28 w 28"/>
                <a:gd name="T27" fmla="*/ 63 h 63"/>
                <a:gd name="T28" fmla="*/ 15 w 28"/>
                <a:gd name="T29" fmla="*/ 63 h 63"/>
                <a:gd name="T30" fmla="*/ 0 w 28"/>
                <a:gd name="T31" fmla="*/ 63 h 63"/>
                <a:gd name="T32" fmla="*/ 0 w 28"/>
                <a:gd name="T33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3">
                  <a:moveTo>
                    <a:pt x="0" y="60"/>
                  </a:moveTo>
                  <a:cubicBezTo>
                    <a:pt x="7" y="60"/>
                    <a:pt x="8" y="59"/>
                    <a:pt x="8" y="5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4"/>
                    <a:pt x="8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4" y="0"/>
                  </a:cubicBezTo>
                  <a:cubicBezTo>
                    <a:pt x="18" y="0"/>
                    <a:pt x="23" y="0"/>
                    <a:pt x="28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1" y="3"/>
                    <a:pt x="20" y="4"/>
                    <a:pt x="20" y="1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9"/>
                    <a:pt x="20" y="60"/>
                    <a:pt x="28" y="60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3" y="63"/>
                    <a:pt x="19" y="63"/>
                    <a:pt x="15" y="63"/>
                  </a:cubicBezTo>
                  <a:cubicBezTo>
                    <a:pt x="10" y="63"/>
                    <a:pt x="6" y="63"/>
                    <a:pt x="0" y="63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1818" y="3331"/>
              <a:ext cx="103" cy="123"/>
            </a:xfrm>
            <a:custGeom>
              <a:avLst/>
              <a:gdLst>
                <a:gd name="T0" fmla="*/ 14 w 56"/>
                <a:gd name="T1" fmla="*/ 63 h 66"/>
                <a:gd name="T2" fmla="*/ 15 w 56"/>
                <a:gd name="T3" fmla="*/ 63 h 66"/>
                <a:gd name="T4" fmla="*/ 23 w 56"/>
                <a:gd name="T5" fmla="*/ 54 h 66"/>
                <a:gd name="T6" fmla="*/ 23 w 56"/>
                <a:gd name="T7" fmla="*/ 7 h 66"/>
                <a:gd name="T8" fmla="*/ 14 w 56"/>
                <a:gd name="T9" fmla="*/ 7 h 66"/>
                <a:gd name="T10" fmla="*/ 2 w 56"/>
                <a:gd name="T11" fmla="*/ 16 h 66"/>
                <a:gd name="T12" fmla="*/ 0 w 56"/>
                <a:gd name="T13" fmla="*/ 16 h 66"/>
                <a:gd name="T14" fmla="*/ 1 w 56"/>
                <a:gd name="T15" fmla="*/ 1 h 66"/>
                <a:gd name="T16" fmla="*/ 4 w 56"/>
                <a:gd name="T17" fmla="*/ 1 h 66"/>
                <a:gd name="T18" fmla="*/ 9 w 56"/>
                <a:gd name="T19" fmla="*/ 3 h 66"/>
                <a:gd name="T20" fmla="*/ 49 w 56"/>
                <a:gd name="T21" fmla="*/ 3 h 66"/>
                <a:gd name="T22" fmla="*/ 54 w 56"/>
                <a:gd name="T23" fmla="*/ 0 h 66"/>
                <a:gd name="T24" fmla="*/ 56 w 56"/>
                <a:gd name="T25" fmla="*/ 1 h 66"/>
                <a:gd name="T26" fmla="*/ 55 w 56"/>
                <a:gd name="T27" fmla="*/ 15 h 66"/>
                <a:gd name="T28" fmla="*/ 52 w 56"/>
                <a:gd name="T29" fmla="*/ 16 h 66"/>
                <a:gd name="T30" fmla="*/ 44 w 56"/>
                <a:gd name="T31" fmla="*/ 7 h 66"/>
                <a:gd name="T32" fmla="*/ 34 w 56"/>
                <a:gd name="T33" fmla="*/ 7 h 66"/>
                <a:gd name="T34" fmla="*/ 34 w 56"/>
                <a:gd name="T35" fmla="*/ 54 h 66"/>
                <a:gd name="T36" fmla="*/ 43 w 56"/>
                <a:gd name="T37" fmla="*/ 63 h 66"/>
                <a:gd name="T38" fmla="*/ 43 w 56"/>
                <a:gd name="T39" fmla="*/ 66 h 66"/>
                <a:gd name="T40" fmla="*/ 29 w 56"/>
                <a:gd name="T41" fmla="*/ 66 h 66"/>
                <a:gd name="T42" fmla="*/ 14 w 56"/>
                <a:gd name="T43" fmla="*/ 66 h 66"/>
                <a:gd name="T44" fmla="*/ 14 w 56"/>
                <a:gd name="T45" fmla="*/ 6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" h="66">
                  <a:moveTo>
                    <a:pt x="14" y="63"/>
                  </a:moveTo>
                  <a:cubicBezTo>
                    <a:pt x="15" y="63"/>
                    <a:pt x="15" y="63"/>
                    <a:pt x="15" y="63"/>
                  </a:cubicBezTo>
                  <a:cubicBezTo>
                    <a:pt x="22" y="63"/>
                    <a:pt x="23" y="62"/>
                    <a:pt x="23" y="5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7"/>
                    <a:pt x="4" y="8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1"/>
                    <a:pt x="1" y="6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3"/>
                    <a:pt x="6" y="3"/>
                    <a:pt x="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3"/>
                    <a:pt x="54" y="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7"/>
                    <a:pt x="55" y="12"/>
                    <a:pt x="55" y="15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9"/>
                    <a:pt x="50" y="7"/>
                    <a:pt x="4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62"/>
                    <a:pt x="35" y="63"/>
                    <a:pt x="43" y="63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36" y="66"/>
                    <a:pt x="33" y="66"/>
                    <a:pt x="29" y="66"/>
                  </a:cubicBezTo>
                  <a:cubicBezTo>
                    <a:pt x="24" y="66"/>
                    <a:pt x="19" y="66"/>
                    <a:pt x="14" y="66"/>
                  </a:cubicBezTo>
                  <a:lnTo>
                    <a:pt x="1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1929" y="3336"/>
              <a:ext cx="107" cy="118"/>
            </a:xfrm>
            <a:custGeom>
              <a:avLst/>
              <a:gdLst>
                <a:gd name="T0" fmla="*/ 15 w 58"/>
                <a:gd name="T1" fmla="*/ 60 h 63"/>
                <a:gd name="T2" fmla="*/ 16 w 58"/>
                <a:gd name="T3" fmla="*/ 60 h 63"/>
                <a:gd name="T4" fmla="*/ 24 w 58"/>
                <a:gd name="T5" fmla="*/ 52 h 63"/>
                <a:gd name="T6" fmla="*/ 24 w 58"/>
                <a:gd name="T7" fmla="*/ 34 h 63"/>
                <a:gd name="T8" fmla="*/ 9 w 58"/>
                <a:gd name="T9" fmla="*/ 9 h 63"/>
                <a:gd name="T10" fmla="*/ 0 w 58"/>
                <a:gd name="T11" fmla="*/ 3 h 63"/>
                <a:gd name="T12" fmla="*/ 0 w 58"/>
                <a:gd name="T13" fmla="*/ 0 h 63"/>
                <a:gd name="T14" fmla="*/ 14 w 58"/>
                <a:gd name="T15" fmla="*/ 0 h 63"/>
                <a:gd name="T16" fmla="*/ 26 w 58"/>
                <a:gd name="T17" fmla="*/ 0 h 63"/>
                <a:gd name="T18" fmla="*/ 26 w 58"/>
                <a:gd name="T19" fmla="*/ 3 h 63"/>
                <a:gd name="T20" fmla="*/ 24 w 58"/>
                <a:gd name="T21" fmla="*/ 3 h 63"/>
                <a:gd name="T22" fmla="*/ 20 w 58"/>
                <a:gd name="T23" fmla="*/ 5 h 63"/>
                <a:gd name="T24" fmla="*/ 22 w 58"/>
                <a:gd name="T25" fmla="*/ 8 h 63"/>
                <a:gd name="T26" fmla="*/ 33 w 58"/>
                <a:gd name="T27" fmla="*/ 27 h 63"/>
                <a:gd name="T28" fmla="*/ 43 w 58"/>
                <a:gd name="T29" fmla="*/ 11 h 63"/>
                <a:gd name="T30" fmla="*/ 46 w 58"/>
                <a:gd name="T31" fmla="*/ 5 h 63"/>
                <a:gd name="T32" fmla="*/ 39 w 58"/>
                <a:gd name="T33" fmla="*/ 3 h 63"/>
                <a:gd name="T34" fmla="*/ 39 w 58"/>
                <a:gd name="T35" fmla="*/ 0 h 63"/>
                <a:gd name="T36" fmla="*/ 51 w 58"/>
                <a:gd name="T37" fmla="*/ 0 h 63"/>
                <a:gd name="T38" fmla="*/ 58 w 58"/>
                <a:gd name="T39" fmla="*/ 0 h 63"/>
                <a:gd name="T40" fmla="*/ 58 w 58"/>
                <a:gd name="T41" fmla="*/ 3 h 63"/>
                <a:gd name="T42" fmla="*/ 48 w 58"/>
                <a:gd name="T43" fmla="*/ 11 h 63"/>
                <a:gd name="T44" fmla="*/ 36 w 58"/>
                <a:gd name="T45" fmla="*/ 31 h 63"/>
                <a:gd name="T46" fmla="*/ 36 w 58"/>
                <a:gd name="T47" fmla="*/ 51 h 63"/>
                <a:gd name="T48" fmla="*/ 44 w 58"/>
                <a:gd name="T49" fmla="*/ 60 h 63"/>
                <a:gd name="T50" fmla="*/ 44 w 58"/>
                <a:gd name="T51" fmla="*/ 63 h 63"/>
                <a:gd name="T52" fmla="*/ 30 w 58"/>
                <a:gd name="T53" fmla="*/ 63 h 63"/>
                <a:gd name="T54" fmla="*/ 15 w 58"/>
                <a:gd name="T55" fmla="*/ 63 h 63"/>
                <a:gd name="T56" fmla="*/ 15 w 58"/>
                <a:gd name="T57" fmla="*/ 6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63">
                  <a:moveTo>
                    <a:pt x="15" y="60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23" y="60"/>
                    <a:pt x="24" y="59"/>
                    <a:pt x="24" y="52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5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14" y="0"/>
                  </a:cubicBezTo>
                  <a:cubicBezTo>
                    <a:pt x="19" y="0"/>
                    <a:pt x="23" y="0"/>
                    <a:pt x="26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3"/>
                    <a:pt x="20" y="3"/>
                    <a:pt x="20" y="5"/>
                  </a:cubicBezTo>
                  <a:cubicBezTo>
                    <a:pt x="20" y="6"/>
                    <a:pt x="21" y="7"/>
                    <a:pt x="22" y="8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8"/>
                    <a:pt x="46" y="7"/>
                    <a:pt x="46" y="5"/>
                  </a:cubicBezTo>
                  <a:cubicBezTo>
                    <a:pt x="46" y="4"/>
                    <a:pt x="43" y="3"/>
                    <a:pt x="39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8" y="0"/>
                    <a:pt x="51" y="0"/>
                  </a:cubicBezTo>
                  <a:cubicBezTo>
                    <a:pt x="54" y="0"/>
                    <a:pt x="55" y="0"/>
                    <a:pt x="58" y="0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3" y="3"/>
                    <a:pt x="52" y="6"/>
                    <a:pt x="48" y="1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59"/>
                    <a:pt x="37" y="60"/>
                    <a:pt x="44" y="60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9" y="63"/>
                    <a:pt x="35" y="63"/>
                    <a:pt x="30" y="63"/>
                  </a:cubicBezTo>
                  <a:cubicBezTo>
                    <a:pt x="25" y="63"/>
                    <a:pt x="20" y="63"/>
                    <a:pt x="15" y="63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162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ts val="2800"/>
        </a:lnSpc>
        <a:spcBef>
          <a:spcPts val="75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ts val="28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8941" y="1096167"/>
            <a:ext cx="8674099" cy="144019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Neural Networks on the NIC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28770" y="4866116"/>
            <a:ext cx="53644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Aparajita" panose="020B0604020202020204" pitchFamily="34" charset="0"/>
                <a:cs typeface="Aparajita" panose="020B0604020202020204" pitchFamily="34" charset="0"/>
              </a:rPr>
              <a:t>FACULTY OF </a:t>
            </a:r>
          </a:p>
          <a:p>
            <a:pPr algn="ctr"/>
            <a:r>
              <a:rPr lang="en-US" sz="2300" b="1" dirty="0">
                <a:latin typeface="Aparajita" panose="020B0604020202020204" pitchFamily="34" charset="0"/>
                <a:cs typeface="Aparajita" panose="020B0604020202020204" pitchFamily="34" charset="0"/>
              </a:rPr>
              <a:t>COMPUTER </a:t>
            </a:r>
            <a:r>
              <a:rPr lang="en-US" sz="2500" b="1" dirty="0">
                <a:latin typeface="Aparajita" panose="020B0604020202020204" pitchFamily="34" charset="0"/>
                <a:cs typeface="Aparajita" panose="020B0604020202020204" pitchFamily="34" charset="0"/>
              </a:rPr>
              <a:t>SCIENCE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53368-6F15-E841-8662-F9F99A004CBE}"/>
              </a:ext>
            </a:extLst>
          </p:cNvPr>
          <p:cNvSpPr txBox="1"/>
          <p:nvPr/>
        </p:nvSpPr>
        <p:spPr>
          <a:xfrm>
            <a:off x="125242" y="4013867"/>
            <a:ext cx="1020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Siracusano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G., Galea, S.,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Sanvito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Malekzadeh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M., Haddadi, H.,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Antichi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G., &amp;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Bifulco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(2020). Running Neural Networks on the NIC.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arXiv:2009.02353.</a:t>
            </a:r>
          </a:p>
        </p:txBody>
      </p:sp>
    </p:spTree>
    <p:extLst>
      <p:ext uri="{BB962C8B-B14F-4D97-AF65-F5344CB8AC3E}">
        <p14:creationId xmlns:p14="http://schemas.microsoft.com/office/powerpoint/2010/main" val="62360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099" y="858360"/>
            <a:ext cx="11383229" cy="257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Classification: Dataset: UPC-AAU, 750K flows, P2P or not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Detection: Dataset: UNSW-NB15, 170K flows, good or bad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Tomography: CLOS-like Fat Tree datacenter network in NS3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7352" y="267761"/>
            <a:ext cx="464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47C63-BA19-EA46-A1D9-BA778F3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E6321-A25B-834D-A085-B01073F8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A6301-0992-EE4F-A719-8E9A96FA5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766" y="2826189"/>
            <a:ext cx="7996468" cy="317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7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5"/>
    </mc:Choice>
    <mc:Fallback xmlns="">
      <p:transition spd="slow" advTm="4294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099" y="858360"/>
            <a:ext cx="11383229" cy="257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Testbed: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Host: Intel Haswell E5-1630 v3, 3.7GHz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NIC1: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Netronome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Agilio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CX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SmartNIC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an NFP4000 processor, 800MHz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NIC2: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NetFPGA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-SUME, 200MHz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test NIC is connected to DPDK packet generator with 40Gbps cables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7352" y="267761"/>
            <a:ext cx="464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47C63-BA19-EA46-A1D9-BA778F3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E6321-A25B-834D-A085-B01073F8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6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5"/>
    </mc:Choice>
    <mc:Fallback xmlns="">
      <p:transition spd="slow" advTm="4294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099" y="858360"/>
            <a:ext cx="4262907" cy="3586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Analysis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1: when performing traffic analysis, N3IC saves at least an entire CPU core, while providing a 1.5x higher throughput and 10-100x lower processing latency than a system running on the host’s CPU.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7352" y="267761"/>
            <a:ext cx="464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47C63-BA19-EA46-A1D9-BA778F3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E6321-A25B-834D-A085-B01073F8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3B75A2-19BB-B842-874A-B9D317E1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23" y="506288"/>
            <a:ext cx="62357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3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5"/>
    </mc:Choice>
    <mc:Fallback xmlns="">
      <p:transition spd="slow" advTm="4294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099" y="858360"/>
            <a:ext cx="4262907" cy="460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Tomography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2: compared to a host-based system, for low throughput but latency-sensitive use cases N3IC-FPGA can reduce processing latency by 20x. This enables applications like SIMON to run in real time in networks running at 400Gb/s and beyond.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7352" y="267761"/>
            <a:ext cx="464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47C63-BA19-EA46-A1D9-BA778F3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E6321-A25B-834D-A085-B01073F8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695794-9797-884C-BA5B-6F8280DEE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210" y="189825"/>
            <a:ext cx="63500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8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5"/>
    </mc:Choice>
    <mc:Fallback xmlns="">
      <p:transition spd="slow" advTm="4294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099" y="858360"/>
            <a:ext cx="4262907" cy="3586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Size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3: N3IC-NFP’s and N3IC-FPGA’s processing throughput decreases linearly, while latency increases linearly, with the NN size. N3ICP4 does not scale to larger NNs.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7352" y="267761"/>
            <a:ext cx="464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47C63-BA19-EA46-A1D9-BA778F3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E6321-A25B-834D-A085-B01073F8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19AA2B-48D6-2A46-88EE-D34A1C6E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601" y="378675"/>
            <a:ext cx="63373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5"/>
    </mc:Choice>
    <mc:Fallback xmlns="">
      <p:transition spd="slow" advTm="4294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099" y="858360"/>
            <a:ext cx="4262907" cy="3586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 Resource usage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4: N3IC-FPGA consumes a very small fraction of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NetFPGA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resources, and both N3IC-FPGA and N3IC-NFP can be configured to trade-off used NICs’ resources with provided performance.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7352" y="267761"/>
            <a:ext cx="464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47C63-BA19-EA46-A1D9-BA778F3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E6321-A25B-834D-A085-B01073F8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50B26-A153-9F4A-96A1-EB65FAFFD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401" y="1550229"/>
            <a:ext cx="69215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7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5"/>
    </mc:Choice>
    <mc:Fallback xmlns="">
      <p:transition spd="slow" advTm="4294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100" y="858360"/>
            <a:ext cx="5786900" cy="307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N3IC Costs: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NN models with Binarization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should be split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N3IC-FPGA is more efficient.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NN cannot be implemented with N3IC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7352" y="267761"/>
            <a:ext cx="464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47C63-BA19-EA46-A1D9-BA778F3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E6321-A25B-834D-A085-B01073F8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9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5"/>
    </mc:Choice>
    <mc:Fallback xmlns="">
      <p:transition spd="slow" advTm="4294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100" y="858360"/>
            <a:ext cx="5376084" cy="3078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N3IC Features: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N3IC provides 1.5x higher throughput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100x lower latency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only 2% of resources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N3IC-FPGA is more efficient.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7352" y="267761"/>
            <a:ext cx="464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47C63-BA19-EA46-A1D9-BA778F3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E6321-A25B-834D-A085-B01073F8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0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5"/>
    </mc:Choice>
    <mc:Fallback xmlns="">
      <p:transition spd="slow" advTm="4294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43000"/>
            <a:ext cx="5181600" cy="5181600"/>
          </a:xfrm>
          <a:prstGeom prst="rect">
            <a:avLst/>
          </a:prstGeom>
        </p:spPr>
      </p:pic>
      <p:sp>
        <p:nvSpPr>
          <p:cNvPr id="10" name="Google Shape;358;p30"/>
          <p:cNvSpPr txBox="1">
            <a:spLocks/>
          </p:cNvSpPr>
          <p:nvPr/>
        </p:nvSpPr>
        <p:spPr>
          <a:xfrm>
            <a:off x="982260" y="571911"/>
            <a:ext cx="8520600" cy="88085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u="sng" dirty="0">
                <a:latin typeface="Nunito"/>
                <a:ea typeface="Nunito"/>
                <a:cs typeface="Nunito"/>
                <a:sym typeface="Nunito"/>
              </a:rPr>
              <a:t>Any Question</a:t>
            </a:r>
            <a:r>
              <a:rPr lang="en-US" sz="4000" u="sng" dirty="0"/>
              <a:t>?</a:t>
            </a:r>
            <a:endParaRPr lang="en-US" sz="4000" u="sng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198C7-FDB1-B64F-9380-3B9AF17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53FB2-C055-B54D-A170-A8E4465D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2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1"/>
    </mc:Choice>
    <mc:Fallback xmlns="">
      <p:transition spd="slow" advTm="39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1127798" y="502920"/>
            <a:ext cx="464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7798" y="1194986"/>
            <a:ext cx="8029454" cy="460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on the NIC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C9EB13-44BB-964C-829D-95BD78BA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25F2-B24C-0348-898D-74C6259F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0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46"/>
    </mc:Choice>
    <mc:Fallback xmlns="">
      <p:transition spd="slow" advTm="2284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377352" y="267761"/>
            <a:ext cx="464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C4954-05EB-6746-BDB5-98AF23322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267761"/>
            <a:ext cx="5753100" cy="2222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C2335F-1719-184F-B1ED-F3EA22EADA65}"/>
              </a:ext>
            </a:extLst>
          </p:cNvPr>
          <p:cNvSpPr txBox="1"/>
          <p:nvPr/>
        </p:nvSpPr>
        <p:spPr>
          <a:xfrm>
            <a:off x="7724854" y="2635769"/>
            <a:ext cx="4163508" cy="257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N3IC relies on Quantization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network-based applications: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Classification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tomography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9100" y="858360"/>
            <a:ext cx="7112117" cy="510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NICs with integrated programmable components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Protocols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Key-Value stores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Machine Learning applications in the NIC: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need more resources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need complex operations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PCIe data transfer overheads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0A86DF-B6FF-1641-80AC-B415DEE6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0F5212-012B-494E-87A9-66260265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9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5"/>
    </mc:Choice>
    <mc:Fallback xmlns="">
      <p:transition spd="slow" advTm="4294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2352" y="858360"/>
            <a:ext cx="11193787" cy="206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N3IC: an approach to accelerate NN inference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N3IC in three ways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compiler that generates P4 code from a Neural Network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three use cases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7352" y="267761"/>
            <a:ext cx="464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A91D3C-57EB-0945-97BF-54D9E4BF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B7530C-D92F-2E4C-AB79-CC29A72F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5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5"/>
    </mc:Choice>
    <mc:Fallback xmlns="">
      <p:transition spd="slow" advTm="4294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100" y="858360"/>
            <a:ext cx="5425881" cy="8156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operations are expensive</a:t>
            </a:r>
            <a:endParaRPr lang="fa-I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1: Running NN inference on a NIC could completely avoid crossing the PCIe bus and help in the execution of time sensitive workloads.</a:t>
            </a:r>
            <a:endParaRPr lang="fa-I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7352" y="267761"/>
            <a:ext cx="464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3C253C-9919-E74C-A963-92DE9F074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767" y="267761"/>
            <a:ext cx="5425881" cy="22926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8E258B-2E7E-7747-8BF8-10E135735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740" y="2843641"/>
            <a:ext cx="5686160" cy="312451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8A7110-401F-6946-B8F1-3C6E145D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735B2D-7F0D-AF45-961B-06CFD8A9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7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5"/>
    </mc:Choice>
    <mc:Fallback xmlns="">
      <p:transition spd="slow" advTm="4294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100" y="858360"/>
            <a:ext cx="6091700" cy="3586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 processing is memory bounded</a:t>
            </a:r>
            <a:endParaRPr lang="fa-I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2: FC layers have relatively low arithmetic intensity. This makes hardware architectures optimized for fast memory accesses a good fit for their execution.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7352" y="267761"/>
            <a:ext cx="464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209961-0447-DD4F-911B-48E7AABF0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446" y="400978"/>
            <a:ext cx="5143489" cy="302802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E0F98A-2D2E-274B-8287-94A58377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88F87-E065-A64A-9B36-263AEF9E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5"/>
    </mc:Choice>
    <mc:Fallback xmlns="">
      <p:transition spd="slow" advTm="4294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100" y="858360"/>
            <a:ext cx="6091700" cy="257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NICs processing load depends on traffic patterns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3: The relatively small arithmetic intensity of MLPs aligns well with the potentially available processing power of a NIC.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7352" y="267761"/>
            <a:ext cx="464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4D9C2C-84CD-0149-AD5A-8CC7BA6C7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700" y="36923"/>
            <a:ext cx="3124200" cy="61595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47C63-BA19-EA46-A1D9-BA778F3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E6321-A25B-834D-A085-B01073F8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5"/>
    </mc:Choice>
    <mc:Fallback xmlns="">
      <p:transition spd="slow" advTm="4294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100" y="858360"/>
            <a:ext cx="6091700" cy="460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small NN models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a low complexity algebra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logic, shifts, and simple integer arithmetic operations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hardware compatibility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Solution: Binarization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NN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NN with 0 or 1 weights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7352" y="267761"/>
            <a:ext cx="464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on the NIC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47C63-BA19-EA46-A1D9-BA778F3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E6321-A25B-834D-A085-B01073F8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5BF16-DD81-FA4F-A17E-202066F02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1438577"/>
            <a:ext cx="62992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5"/>
    </mc:Choice>
    <mc:Fallback xmlns="">
      <p:transition spd="slow" advTm="4294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100" y="858360"/>
            <a:ext cx="6091700" cy="510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 NIC: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Netronome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NFP4000: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 of Micro Engines (ME)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 are programmed using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CLS is used for N3IC (~100ns access time)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NNs to P4: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NNtoP4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Porting P4 to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NetFPGA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Translating P4 to HDL (Verilog)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7352" y="267761"/>
            <a:ext cx="4648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47C63-BA19-EA46-A1D9-BA778F3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Neural Networks on theNIC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E6321-A25B-834D-A085-B01073F8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2BBE-D6E6-4BE2-A029-E4C4FCB9ADED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9B080B-F879-4A42-A2C2-F093B620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999" y="1778509"/>
            <a:ext cx="5169829" cy="279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3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5"/>
    </mc:Choice>
    <mc:Fallback xmlns="">
      <p:transition spd="slow" advTm="42945"/>
    </mc:Fallback>
  </mc:AlternateContent>
</p:sld>
</file>

<file path=ppt/theme/theme1.xml><?xml version="1.0" encoding="utf-8"?>
<a:theme xmlns:a="http://schemas.openxmlformats.org/drawingml/2006/main" name="Dal Black Gold">
  <a:themeElements>
    <a:clrScheme name="Dalhousie">
      <a:dk1>
        <a:srgbClr val="000000"/>
      </a:dk1>
      <a:lt1>
        <a:srgbClr val="FFFFFF"/>
      </a:lt1>
      <a:dk2>
        <a:srgbClr val="707372"/>
      </a:dk2>
      <a:lt2>
        <a:srgbClr val="F2AC00"/>
      </a:lt2>
      <a:accent1>
        <a:srgbClr val="C08C0C"/>
      </a:accent1>
      <a:accent2>
        <a:srgbClr val="3BA86B"/>
      </a:accent2>
      <a:accent3>
        <a:srgbClr val="EE0701"/>
      </a:accent3>
      <a:accent4>
        <a:srgbClr val="8B008B"/>
      </a:accent4>
      <a:accent5>
        <a:srgbClr val="FBE122"/>
      </a:accent5>
      <a:accent6>
        <a:srgbClr val="00BFFF"/>
      </a:accent6>
      <a:hlink>
        <a:srgbClr val="017ACD"/>
      </a:hlink>
      <a:folHlink>
        <a:srgbClr val="39855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l PP (16-9)" id="{D6C6675C-AA12-334F-AE69-1DD309900029}" vid="{30CE7B89-6C76-964D-A711-1580BD1C3BCA}"/>
    </a:ext>
  </a:extLst>
</a:theme>
</file>

<file path=ppt/theme/theme2.xml><?xml version="1.0" encoding="utf-8"?>
<a:theme xmlns:a="http://schemas.openxmlformats.org/drawingml/2006/main" name="Dal Gold">
  <a:themeElements>
    <a:clrScheme name="Dalhousie">
      <a:dk1>
        <a:srgbClr val="000000"/>
      </a:dk1>
      <a:lt1>
        <a:srgbClr val="FFFFFF"/>
      </a:lt1>
      <a:dk2>
        <a:srgbClr val="707372"/>
      </a:dk2>
      <a:lt2>
        <a:srgbClr val="F2AC00"/>
      </a:lt2>
      <a:accent1>
        <a:srgbClr val="C08C0C"/>
      </a:accent1>
      <a:accent2>
        <a:srgbClr val="3BA86B"/>
      </a:accent2>
      <a:accent3>
        <a:srgbClr val="EE0701"/>
      </a:accent3>
      <a:accent4>
        <a:srgbClr val="8B008B"/>
      </a:accent4>
      <a:accent5>
        <a:srgbClr val="FBE122"/>
      </a:accent5>
      <a:accent6>
        <a:srgbClr val="00BFFF"/>
      </a:accent6>
      <a:hlink>
        <a:srgbClr val="017ACD"/>
      </a:hlink>
      <a:folHlink>
        <a:srgbClr val="39855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l PP (16-9)" id="{D6C6675C-AA12-334F-AE69-1DD309900029}" vid="{18637F6E-1AFF-EC43-9DB8-7AE0C4847EB3}"/>
    </a:ext>
  </a:extLst>
</a:theme>
</file>

<file path=ppt/theme/theme3.xml><?xml version="1.0" encoding="utf-8"?>
<a:theme xmlns:a="http://schemas.openxmlformats.org/drawingml/2006/main" name="Dal Purple">
  <a:themeElements>
    <a:clrScheme name="Dalhousie">
      <a:dk1>
        <a:srgbClr val="000000"/>
      </a:dk1>
      <a:lt1>
        <a:srgbClr val="FFFFFF"/>
      </a:lt1>
      <a:dk2>
        <a:srgbClr val="707372"/>
      </a:dk2>
      <a:lt2>
        <a:srgbClr val="F2AC00"/>
      </a:lt2>
      <a:accent1>
        <a:srgbClr val="C08C0C"/>
      </a:accent1>
      <a:accent2>
        <a:srgbClr val="3BA86B"/>
      </a:accent2>
      <a:accent3>
        <a:srgbClr val="EE0701"/>
      </a:accent3>
      <a:accent4>
        <a:srgbClr val="8B008B"/>
      </a:accent4>
      <a:accent5>
        <a:srgbClr val="FBE122"/>
      </a:accent5>
      <a:accent6>
        <a:srgbClr val="00BFFF"/>
      </a:accent6>
      <a:hlink>
        <a:srgbClr val="017ACD"/>
      </a:hlink>
      <a:folHlink>
        <a:srgbClr val="39855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l PP (16-9)" id="{D6C6675C-AA12-334F-AE69-1DD309900029}" vid="{C4434F62-2810-BE4A-BD4F-5021E7F40794}"/>
    </a:ext>
  </a:extLst>
</a:theme>
</file>

<file path=ppt/theme/theme4.xml><?xml version="1.0" encoding="utf-8"?>
<a:theme xmlns:a="http://schemas.openxmlformats.org/drawingml/2006/main" name="Dal Blue">
  <a:themeElements>
    <a:clrScheme name="Dalhousie">
      <a:dk1>
        <a:srgbClr val="000000"/>
      </a:dk1>
      <a:lt1>
        <a:srgbClr val="FFFFFF"/>
      </a:lt1>
      <a:dk2>
        <a:srgbClr val="707372"/>
      </a:dk2>
      <a:lt2>
        <a:srgbClr val="F2AC00"/>
      </a:lt2>
      <a:accent1>
        <a:srgbClr val="C08C0C"/>
      </a:accent1>
      <a:accent2>
        <a:srgbClr val="3BA86B"/>
      </a:accent2>
      <a:accent3>
        <a:srgbClr val="EE0701"/>
      </a:accent3>
      <a:accent4>
        <a:srgbClr val="8B008B"/>
      </a:accent4>
      <a:accent5>
        <a:srgbClr val="FBE122"/>
      </a:accent5>
      <a:accent6>
        <a:srgbClr val="00BFFF"/>
      </a:accent6>
      <a:hlink>
        <a:srgbClr val="017ACD"/>
      </a:hlink>
      <a:folHlink>
        <a:srgbClr val="39855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l PP (16-9)" id="{D6C6675C-AA12-334F-AE69-1DD309900029}" vid="{74F3E690-EB25-174D-97CF-57F7F72A40E7}"/>
    </a:ext>
  </a:extLst>
</a:theme>
</file>

<file path=ppt/theme/theme5.xml><?xml version="1.0" encoding="utf-8"?>
<a:theme xmlns:a="http://schemas.openxmlformats.org/drawingml/2006/main" name="Dal Red">
  <a:themeElements>
    <a:clrScheme name="Dalhousie">
      <a:dk1>
        <a:srgbClr val="000000"/>
      </a:dk1>
      <a:lt1>
        <a:srgbClr val="FFFFFF"/>
      </a:lt1>
      <a:dk2>
        <a:srgbClr val="707372"/>
      </a:dk2>
      <a:lt2>
        <a:srgbClr val="F2AC00"/>
      </a:lt2>
      <a:accent1>
        <a:srgbClr val="C08C0C"/>
      </a:accent1>
      <a:accent2>
        <a:srgbClr val="3BA86B"/>
      </a:accent2>
      <a:accent3>
        <a:srgbClr val="EE0701"/>
      </a:accent3>
      <a:accent4>
        <a:srgbClr val="8B008B"/>
      </a:accent4>
      <a:accent5>
        <a:srgbClr val="FBE122"/>
      </a:accent5>
      <a:accent6>
        <a:srgbClr val="00BFFF"/>
      </a:accent6>
      <a:hlink>
        <a:srgbClr val="017ACD"/>
      </a:hlink>
      <a:folHlink>
        <a:srgbClr val="39855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l PP (16-9)" id="{D6C6675C-AA12-334F-AE69-1DD309900029}" vid="{59B999BA-2CE4-DF42-B2A9-826821B20BE2}"/>
    </a:ext>
  </a:extLst>
</a:theme>
</file>

<file path=ppt/theme/theme6.xml><?xml version="1.0" encoding="utf-8"?>
<a:theme xmlns:a="http://schemas.openxmlformats.org/drawingml/2006/main" name="Dal Green">
  <a:themeElements>
    <a:clrScheme name="Dalhousie">
      <a:dk1>
        <a:srgbClr val="000000"/>
      </a:dk1>
      <a:lt1>
        <a:srgbClr val="FFFFFF"/>
      </a:lt1>
      <a:dk2>
        <a:srgbClr val="707372"/>
      </a:dk2>
      <a:lt2>
        <a:srgbClr val="F2AC00"/>
      </a:lt2>
      <a:accent1>
        <a:srgbClr val="C08C0C"/>
      </a:accent1>
      <a:accent2>
        <a:srgbClr val="3BA86B"/>
      </a:accent2>
      <a:accent3>
        <a:srgbClr val="EE0701"/>
      </a:accent3>
      <a:accent4>
        <a:srgbClr val="8B008B"/>
      </a:accent4>
      <a:accent5>
        <a:srgbClr val="FBE122"/>
      </a:accent5>
      <a:accent6>
        <a:srgbClr val="00BFFF"/>
      </a:accent6>
      <a:hlink>
        <a:srgbClr val="017ACD"/>
      </a:hlink>
      <a:folHlink>
        <a:srgbClr val="39855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l PP (16-9)" id="{D6C6675C-AA12-334F-AE69-1DD309900029}" vid="{99596CEE-34B1-4546-A1C7-AFA8AC9D74E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6a6a9153-db81-41aa-b483-54a7d12e9aff">Downloads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BE8702A6576644ABA37097A1290309" ma:contentTypeVersion="5" ma:contentTypeDescription="Create a new document." ma:contentTypeScope="" ma:versionID="c56583ea7a36565c29bf7e7b070fce8c">
  <xsd:schema xmlns:xsd="http://www.w3.org/2001/XMLSchema" xmlns:xs="http://www.w3.org/2001/XMLSchema" xmlns:p="http://schemas.microsoft.com/office/2006/metadata/properties" xmlns:ns2="6a6a9153-db81-41aa-b483-54a7d12e9aff" xmlns:ns3="670f86c8-77aa-47ae-97ec-6a9858dc117e" targetNamespace="http://schemas.microsoft.com/office/2006/metadata/properties" ma:root="true" ma:fieldsID="6390eff171b5bbfed1d86c2df6ccbc20" ns2:_="" ns3:_="">
    <xsd:import namespace="6a6a9153-db81-41aa-b483-54a7d12e9aff"/>
    <xsd:import namespace="670f86c8-77aa-47ae-97ec-6a9858dc117e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3:SharedWithUsers" minOccurs="0"/>
                <xsd:element ref="ns3:SharedWithDetails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6a9153-db81-41aa-b483-54a7d12e9aff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default="Downloads" ma:format="Dropdown" ma:internalName="Category">
      <xsd:simpleType>
        <xsd:restriction base="dms:Choice">
          <xsd:enumeration value="Downloads"/>
          <xsd:enumeration value="Project planning"/>
          <xsd:enumeration value="Guidelines"/>
          <xsd:enumeration value="Event planning"/>
          <xsd:enumeration value="Media relations"/>
          <xsd:enumeration value="Crisis communications"/>
        </xsd:restriction>
      </xsd:simpleType>
    </xsd:element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0f86c8-77aa-47ae-97ec-6a9858dc117e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FC07E5-BAE3-4A83-95D6-D4E182E58D3F}">
  <ds:schemaRefs>
    <ds:schemaRef ds:uri="http://schemas.microsoft.com/office/2006/metadata/properties"/>
    <ds:schemaRef ds:uri="http://schemas.microsoft.com/office/infopath/2007/PartnerControls"/>
    <ds:schemaRef ds:uri="6a6a9153-db81-41aa-b483-54a7d12e9aff"/>
  </ds:schemaRefs>
</ds:datastoreItem>
</file>

<file path=customXml/itemProps2.xml><?xml version="1.0" encoding="utf-8"?>
<ds:datastoreItem xmlns:ds="http://schemas.openxmlformats.org/officeDocument/2006/customXml" ds:itemID="{E92FAF73-E730-4620-AB94-E42925A983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6a9153-db81-41aa-b483-54a7d12e9aff"/>
    <ds:schemaRef ds:uri="670f86c8-77aa-47ae-97ec-6a9858dc1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C40907-33FB-4121-8675-1A1AF0EB06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Dal PP (16-9 ratio)</Template>
  <TotalTime>3010</TotalTime>
  <Words>744</Words>
  <Application>Microsoft Macintosh PowerPoint</Application>
  <PresentationFormat>Widescreen</PresentationFormat>
  <Paragraphs>157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Aparajita</vt:lpstr>
      <vt:lpstr>Arial</vt:lpstr>
      <vt:lpstr>Calibri</vt:lpstr>
      <vt:lpstr>Courier New</vt:lpstr>
      <vt:lpstr>Nunito</vt:lpstr>
      <vt:lpstr>Times New Roman</vt:lpstr>
      <vt:lpstr>Wingdings</vt:lpstr>
      <vt:lpstr>Dal Black Gold</vt:lpstr>
      <vt:lpstr>Dal Gold</vt:lpstr>
      <vt:lpstr>Dal Purple</vt:lpstr>
      <vt:lpstr>Dal Blue</vt:lpstr>
      <vt:lpstr>Dal Red</vt:lpstr>
      <vt:lpstr>Dal Green</vt:lpstr>
      <vt:lpstr>Running Neural Networks on the 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andisheh khanehzar</dc:creator>
  <cp:lastModifiedBy>Hesam Tajbakhsh</cp:lastModifiedBy>
  <cp:revision>386</cp:revision>
  <dcterms:created xsi:type="dcterms:W3CDTF">2020-12-02T21:22:50Z</dcterms:created>
  <dcterms:modified xsi:type="dcterms:W3CDTF">2021-03-11T17:51:40Z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0x010100F4BE8702A6576644ABA37097A1290309</vt:lpwstr>
  </property>
</Properties>
</file>