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4"/>
    <p:sldMasterId id="2147483660" r:id="rId5"/>
    <p:sldMasterId id="2147483670" r:id="rId6"/>
    <p:sldMasterId id="2147483680" r:id="rId7"/>
    <p:sldMasterId id="2147483690" r:id="rId8"/>
    <p:sldMasterId id="2147483700" r:id="rId9"/>
  </p:sldMasterIdLst>
  <p:notesMasterIdLst>
    <p:notesMasterId r:id="rId23"/>
  </p:notesMasterIdLst>
  <p:sldIdLst>
    <p:sldId id="256" r:id="rId10"/>
    <p:sldId id="258" r:id="rId11"/>
    <p:sldId id="277" r:id="rId12"/>
    <p:sldId id="278" r:id="rId13"/>
    <p:sldId id="294" r:id="rId14"/>
    <p:sldId id="295" r:id="rId15"/>
    <p:sldId id="296" r:id="rId16"/>
    <p:sldId id="301" r:id="rId17"/>
    <p:sldId id="293" r:id="rId18"/>
    <p:sldId id="298" r:id="rId19"/>
    <p:sldId id="299" r:id="rId20"/>
    <p:sldId id="302"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sam Tajbakhsh" initials="HT" lastIdx="1" clrIdx="0">
    <p:extLst>
      <p:ext uri="{19B8F6BF-5375-455C-9EA6-DF929625EA0E}">
        <p15:presenceInfo xmlns:p15="http://schemas.microsoft.com/office/powerpoint/2012/main" userId="S::hs762129@dal.ca::3a52ca8b-3fef-438d-8452-276c1365311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8557"/>
    <a:srgbClr val="FE5442"/>
    <a:srgbClr val="8C1E28"/>
    <a:srgbClr val="BE7F0E"/>
    <a:srgbClr val="EE0701"/>
    <a:srgbClr val="834949"/>
    <a:srgbClr val="00339A"/>
    <a:srgbClr val="C08C0C"/>
    <a:srgbClr val="6F006F"/>
    <a:srgbClr val="009D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C82D1D-8F38-3647-9CDD-FD3F76A10C44}" v="65" dt="2021-04-06T03:41:50.2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1" autoAdjust="0"/>
    <p:restoredTop sz="96197" autoAdjust="0"/>
  </p:normalViewPr>
  <p:slideViewPr>
    <p:cSldViewPr snapToGrid="0">
      <p:cViewPr varScale="1">
        <p:scale>
          <a:sx n="160" d="100"/>
          <a:sy n="160" d="100"/>
        </p:scale>
        <p:origin x="304"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sam Tajbakhsh" userId="3a52ca8b-3fef-438d-8452-276c1365311d" providerId="ADAL" clId="{47C82D1D-8F38-3647-9CDD-FD3F76A10C44}"/>
    <pc:docChg chg="undo redo custSel addSld delSld modSld sldOrd">
      <pc:chgData name="Hesam Tajbakhsh" userId="3a52ca8b-3fef-438d-8452-276c1365311d" providerId="ADAL" clId="{47C82D1D-8F38-3647-9CDD-FD3F76A10C44}" dt="2021-04-06T04:15:21.517" v="3503" actId="20577"/>
      <pc:docMkLst>
        <pc:docMk/>
      </pc:docMkLst>
      <pc:sldChg chg="modSp mod">
        <pc:chgData name="Hesam Tajbakhsh" userId="3a52ca8b-3fef-438d-8452-276c1365311d" providerId="ADAL" clId="{47C82D1D-8F38-3647-9CDD-FD3F76A10C44}" dt="2021-04-06T02:44:02.502" v="1614" actId="20577"/>
        <pc:sldMkLst>
          <pc:docMk/>
          <pc:sldMk cId="623602552" sldId="256"/>
        </pc:sldMkLst>
        <pc:spChg chg="mod">
          <ac:chgData name="Hesam Tajbakhsh" userId="3a52ca8b-3fef-438d-8452-276c1365311d" providerId="ADAL" clId="{47C82D1D-8F38-3647-9CDD-FD3F76A10C44}" dt="2021-04-06T02:44:02.502" v="1614" actId="20577"/>
          <ac:spMkLst>
            <pc:docMk/>
            <pc:sldMk cId="623602552" sldId="256"/>
            <ac:spMk id="4" creationId="{00000000-0000-0000-0000-000000000000}"/>
          </ac:spMkLst>
        </pc:spChg>
        <pc:spChg chg="mod">
          <ac:chgData name="Hesam Tajbakhsh" userId="3a52ca8b-3fef-438d-8452-276c1365311d" providerId="ADAL" clId="{47C82D1D-8F38-3647-9CDD-FD3F76A10C44}" dt="2021-04-06T01:08:32.516" v="157" actId="20577"/>
          <ac:spMkLst>
            <pc:docMk/>
            <pc:sldMk cId="623602552" sldId="256"/>
            <ac:spMk id="8" creationId="{10953368-6F15-E841-8662-F9F99A004CBE}"/>
          </ac:spMkLst>
        </pc:spChg>
      </pc:sldChg>
      <pc:sldChg chg="addSp delSp modSp mod">
        <pc:chgData name="Hesam Tajbakhsh" userId="3a52ca8b-3fef-438d-8452-276c1365311d" providerId="ADAL" clId="{47C82D1D-8F38-3647-9CDD-FD3F76A10C44}" dt="2021-04-06T03:53:11.675" v="3254" actId="20577"/>
        <pc:sldMkLst>
          <pc:docMk/>
          <pc:sldMk cId="1080406258" sldId="258"/>
        </pc:sldMkLst>
        <pc:spChg chg="mod">
          <ac:chgData name="Hesam Tajbakhsh" userId="3a52ca8b-3fef-438d-8452-276c1365311d" providerId="ADAL" clId="{47C82D1D-8F38-3647-9CDD-FD3F76A10C44}" dt="2021-04-06T03:53:11.675" v="3254" actId="20577"/>
          <ac:spMkLst>
            <pc:docMk/>
            <pc:sldMk cId="1080406258" sldId="258"/>
            <ac:spMk id="3" creationId="{00000000-0000-0000-0000-000000000000}"/>
          </ac:spMkLst>
        </pc:spChg>
        <pc:spChg chg="del">
          <ac:chgData name="Hesam Tajbakhsh" userId="3a52ca8b-3fef-438d-8452-276c1365311d" providerId="ADAL" clId="{47C82D1D-8F38-3647-9CDD-FD3F76A10C44}" dt="2021-04-06T02:43:55.778" v="1610"/>
          <ac:spMkLst>
            <pc:docMk/>
            <pc:sldMk cId="1080406258" sldId="258"/>
            <ac:spMk id="4" creationId="{A34725F2-B24C-0348-898D-74C6259F4D3A}"/>
          </ac:spMkLst>
        </pc:spChg>
        <pc:spChg chg="add mod">
          <ac:chgData name="Hesam Tajbakhsh" userId="3a52ca8b-3fef-438d-8452-276c1365311d" providerId="ADAL" clId="{47C82D1D-8F38-3647-9CDD-FD3F76A10C44}" dt="2021-04-06T03:41:50.243" v="2811"/>
          <ac:spMkLst>
            <pc:docMk/>
            <pc:sldMk cId="1080406258" sldId="258"/>
            <ac:spMk id="5" creationId="{3CF58FA1-9785-A446-9E49-976103ED5081}"/>
          </ac:spMkLst>
        </pc:spChg>
      </pc:sldChg>
      <pc:sldChg chg="addSp delSp modSp mod">
        <pc:chgData name="Hesam Tajbakhsh" userId="3a52ca8b-3fef-438d-8452-276c1365311d" providerId="ADAL" clId="{47C82D1D-8F38-3647-9CDD-FD3F76A10C44}" dt="2021-04-06T03:52:46.534" v="3209" actId="20577"/>
        <pc:sldMkLst>
          <pc:docMk/>
          <pc:sldMk cId="1555021745" sldId="270"/>
        </pc:sldMkLst>
        <pc:spChg chg="del">
          <ac:chgData name="Hesam Tajbakhsh" userId="3a52ca8b-3fef-438d-8452-276c1365311d" providerId="ADAL" clId="{47C82D1D-8F38-3647-9CDD-FD3F76A10C44}" dt="2021-04-06T02:43:55.778" v="1610"/>
          <ac:spMkLst>
            <pc:docMk/>
            <pc:sldMk cId="1555021745" sldId="270"/>
            <ac:spMk id="4" creationId="{A1B53FB2-C055-B54D-A170-A8E4465D0833}"/>
          </ac:spMkLst>
        </pc:spChg>
        <pc:spChg chg="add mod">
          <ac:chgData name="Hesam Tajbakhsh" userId="3a52ca8b-3fef-438d-8452-276c1365311d" providerId="ADAL" clId="{47C82D1D-8F38-3647-9CDD-FD3F76A10C44}" dt="2021-04-06T03:41:50.243" v="2811"/>
          <ac:spMkLst>
            <pc:docMk/>
            <pc:sldMk cId="1555021745" sldId="270"/>
            <ac:spMk id="5" creationId="{7BF9B89F-C9EF-7D41-A3D3-BC71E1C47717}"/>
          </ac:spMkLst>
        </pc:spChg>
        <pc:spChg chg="mod">
          <ac:chgData name="Hesam Tajbakhsh" userId="3a52ca8b-3fef-438d-8452-276c1365311d" providerId="ADAL" clId="{47C82D1D-8F38-3647-9CDD-FD3F76A10C44}" dt="2021-04-06T03:52:46.534" v="3209" actId="20577"/>
          <ac:spMkLst>
            <pc:docMk/>
            <pc:sldMk cId="1555021745" sldId="270"/>
            <ac:spMk id="10" creationId="{00000000-0000-0000-0000-000000000000}"/>
          </ac:spMkLst>
        </pc:spChg>
      </pc:sldChg>
      <pc:sldChg chg="addSp delSp modSp mod modClrScheme chgLayout">
        <pc:chgData name="Hesam Tajbakhsh" userId="3a52ca8b-3fef-438d-8452-276c1365311d" providerId="ADAL" clId="{47C82D1D-8F38-3647-9CDD-FD3F76A10C44}" dt="2021-04-06T03:55:33.521" v="3256" actId="20577"/>
        <pc:sldMkLst>
          <pc:docMk/>
          <pc:sldMk cId="1559893416" sldId="277"/>
        </pc:sldMkLst>
        <pc:spChg chg="add mod">
          <ac:chgData name="Hesam Tajbakhsh" userId="3a52ca8b-3fef-438d-8452-276c1365311d" providerId="ADAL" clId="{47C82D1D-8F38-3647-9CDD-FD3F76A10C44}" dt="2021-04-06T03:41:50.243" v="2811"/>
          <ac:spMkLst>
            <pc:docMk/>
            <pc:sldMk cId="1559893416" sldId="277"/>
            <ac:spMk id="3" creationId="{016D9FCA-3173-8A46-8E48-D00320105A1F}"/>
          </ac:spMkLst>
        </pc:spChg>
        <pc:spChg chg="add del mod ord">
          <ac:chgData name="Hesam Tajbakhsh" userId="3a52ca8b-3fef-438d-8452-276c1365311d" providerId="ADAL" clId="{47C82D1D-8F38-3647-9CDD-FD3F76A10C44}" dt="2021-04-06T03:55:33.521" v="3256" actId="20577"/>
          <ac:spMkLst>
            <pc:docMk/>
            <pc:sldMk cId="1559893416" sldId="277"/>
            <ac:spMk id="6" creationId="{00000000-0000-0000-0000-000000000000}"/>
          </ac:spMkLst>
        </pc:spChg>
        <pc:spChg chg="mod">
          <ac:chgData name="Hesam Tajbakhsh" userId="3a52ca8b-3fef-438d-8452-276c1365311d" providerId="ADAL" clId="{47C82D1D-8F38-3647-9CDD-FD3F76A10C44}" dt="2021-04-06T01:51:12.845" v="588" actId="26606"/>
          <ac:spMkLst>
            <pc:docMk/>
            <pc:sldMk cId="1559893416" sldId="277"/>
            <ac:spMk id="7" creationId="{F70A86DF-B6FF-1641-80AC-B415DEE66F21}"/>
          </ac:spMkLst>
        </pc:spChg>
        <pc:spChg chg="del mod">
          <ac:chgData name="Hesam Tajbakhsh" userId="3a52ca8b-3fef-438d-8452-276c1365311d" providerId="ADAL" clId="{47C82D1D-8F38-3647-9CDD-FD3F76A10C44}" dt="2021-04-06T02:43:55.778" v="1610"/>
          <ac:spMkLst>
            <pc:docMk/>
            <pc:sldMk cId="1559893416" sldId="277"/>
            <ac:spMk id="8" creationId="{C90F5212-012B-494E-87A9-66260265F654}"/>
          </ac:spMkLst>
        </pc:spChg>
        <pc:spChg chg="del">
          <ac:chgData name="Hesam Tajbakhsh" userId="3a52ca8b-3fef-438d-8452-276c1365311d" providerId="ADAL" clId="{47C82D1D-8F38-3647-9CDD-FD3F76A10C44}" dt="2021-04-06T01:15:02.586" v="490" actId="478"/>
          <ac:spMkLst>
            <pc:docMk/>
            <pc:sldMk cId="1559893416" sldId="277"/>
            <ac:spMk id="16" creationId="{65C2335F-1719-184F-B1ED-F3EA22EADA65}"/>
          </ac:spMkLst>
        </pc:spChg>
        <pc:spChg chg="mod ord">
          <ac:chgData name="Hesam Tajbakhsh" userId="3a52ca8b-3fef-438d-8452-276c1365311d" providerId="ADAL" clId="{47C82D1D-8F38-3647-9CDD-FD3F76A10C44}" dt="2021-04-06T01:51:12.845" v="588" actId="26606"/>
          <ac:spMkLst>
            <pc:docMk/>
            <pc:sldMk cId="1559893416" sldId="277"/>
            <ac:spMk id="41" creationId="{00000000-0000-0000-0000-000000000000}"/>
          </ac:spMkLst>
        </pc:spChg>
        <pc:spChg chg="add del mod">
          <ac:chgData name="Hesam Tajbakhsh" userId="3a52ca8b-3fef-438d-8452-276c1365311d" providerId="ADAL" clId="{47C82D1D-8F38-3647-9CDD-FD3F76A10C44}" dt="2021-04-06T01:50:21.048" v="579" actId="26606"/>
          <ac:spMkLst>
            <pc:docMk/>
            <pc:sldMk cId="1559893416" sldId="277"/>
            <ac:spMk id="46" creationId="{E29D1382-D205-42A1-9114-446E84B7FF13}"/>
          </ac:spMkLst>
        </pc:spChg>
        <pc:graphicFrameChg chg="add del">
          <ac:chgData name="Hesam Tajbakhsh" userId="3a52ca8b-3fef-438d-8452-276c1365311d" providerId="ADAL" clId="{47C82D1D-8F38-3647-9CDD-FD3F76A10C44}" dt="2021-04-06T01:48:49.538" v="575" actId="26606"/>
          <ac:graphicFrameMkLst>
            <pc:docMk/>
            <pc:sldMk cId="1559893416" sldId="277"/>
            <ac:graphicFrameMk id="43" creationId="{1C83EBA0-2333-43F5-8FFF-6FDB2B82DD05}"/>
          </ac:graphicFrameMkLst>
        </pc:graphicFrameChg>
        <pc:picChg chg="add mod ord">
          <ac:chgData name="Hesam Tajbakhsh" userId="3a52ca8b-3fef-438d-8452-276c1365311d" providerId="ADAL" clId="{47C82D1D-8F38-3647-9CDD-FD3F76A10C44}" dt="2021-04-06T01:51:44.042" v="593" actId="1076"/>
          <ac:picMkLst>
            <pc:docMk/>
            <pc:sldMk cId="1559893416" sldId="277"/>
            <ac:picMk id="2" creationId="{2D761801-3FD7-9949-B034-45B4DD0FE348}"/>
          </ac:picMkLst>
        </pc:picChg>
        <pc:picChg chg="del">
          <ac:chgData name="Hesam Tajbakhsh" userId="3a52ca8b-3fef-438d-8452-276c1365311d" providerId="ADAL" clId="{47C82D1D-8F38-3647-9CDD-FD3F76A10C44}" dt="2021-04-06T01:10:58.550" v="254" actId="478"/>
          <ac:picMkLst>
            <pc:docMk/>
            <pc:sldMk cId="1559893416" sldId="277"/>
            <ac:picMk id="5" creationId="{AB9C4954-05EB-6746-BDB5-98AF2332225A}"/>
          </ac:picMkLst>
        </pc:picChg>
        <pc:picChg chg="add del mod">
          <ac:chgData name="Hesam Tajbakhsh" userId="3a52ca8b-3fef-438d-8452-276c1365311d" providerId="ADAL" clId="{47C82D1D-8F38-3647-9CDD-FD3F76A10C44}" dt="2021-04-06T01:48:35.398" v="573"/>
          <ac:picMkLst>
            <pc:docMk/>
            <pc:sldMk cId="1559893416" sldId="277"/>
            <ac:picMk id="9" creationId="{A35D64C6-BBFE-5348-9DFF-C95F3E71005C}"/>
          </ac:picMkLst>
        </pc:picChg>
        <pc:picChg chg="add del mod ord">
          <ac:chgData name="Hesam Tajbakhsh" userId="3a52ca8b-3fef-438d-8452-276c1365311d" providerId="ADAL" clId="{47C82D1D-8F38-3647-9CDD-FD3F76A10C44}" dt="2021-04-06T01:50:32.013" v="583" actId="478"/>
          <ac:picMkLst>
            <pc:docMk/>
            <pc:sldMk cId="1559893416" sldId="277"/>
            <ac:picMk id="10" creationId="{7CD76510-21FC-2A41-8AE8-C9615DE99AA9}"/>
          </ac:picMkLst>
        </pc:picChg>
      </pc:sldChg>
      <pc:sldChg chg="addSp delSp modSp mod">
        <pc:chgData name="Hesam Tajbakhsh" userId="3a52ca8b-3fef-438d-8452-276c1365311d" providerId="ADAL" clId="{47C82D1D-8F38-3647-9CDD-FD3F76A10C44}" dt="2021-04-06T03:41:50.243" v="2811"/>
        <pc:sldMkLst>
          <pc:docMk/>
          <pc:sldMk cId="2631559466" sldId="278"/>
        </pc:sldMkLst>
        <pc:spChg chg="del">
          <ac:chgData name="Hesam Tajbakhsh" userId="3a52ca8b-3fef-438d-8452-276c1365311d" providerId="ADAL" clId="{47C82D1D-8F38-3647-9CDD-FD3F76A10C44}" dt="2021-04-06T02:43:55.778" v="1610"/>
          <ac:spMkLst>
            <pc:docMk/>
            <pc:sldMk cId="2631559466" sldId="278"/>
            <ac:spMk id="3" creationId="{13B7530C-D92F-2E4C-AB79-CC29A72F52BB}"/>
          </ac:spMkLst>
        </pc:spChg>
        <pc:spChg chg="mod">
          <ac:chgData name="Hesam Tajbakhsh" userId="3a52ca8b-3fef-438d-8452-276c1365311d" providerId="ADAL" clId="{47C82D1D-8F38-3647-9CDD-FD3F76A10C44}" dt="2021-04-06T01:15:23.251" v="533" actId="20577"/>
          <ac:spMkLst>
            <pc:docMk/>
            <pc:sldMk cId="2631559466" sldId="278"/>
            <ac:spMk id="6" creationId="{00000000-0000-0000-0000-000000000000}"/>
          </ac:spMkLst>
        </pc:spChg>
        <pc:spChg chg="add mod">
          <ac:chgData name="Hesam Tajbakhsh" userId="3a52ca8b-3fef-438d-8452-276c1365311d" providerId="ADAL" clId="{47C82D1D-8F38-3647-9CDD-FD3F76A10C44}" dt="2021-04-06T03:41:50.243" v="2811"/>
          <ac:spMkLst>
            <pc:docMk/>
            <pc:sldMk cId="2631559466" sldId="278"/>
            <ac:spMk id="13" creationId="{0839E517-F76B-2C48-92E5-0A60EC6435A4}"/>
          </ac:spMkLst>
        </pc:spChg>
        <pc:spChg chg="mod">
          <ac:chgData name="Hesam Tajbakhsh" userId="3a52ca8b-3fef-438d-8452-276c1365311d" providerId="ADAL" clId="{47C82D1D-8F38-3647-9CDD-FD3F76A10C44}" dt="2021-04-06T01:52:16.726" v="616" actId="20577"/>
          <ac:spMkLst>
            <pc:docMk/>
            <pc:sldMk cId="2631559466" sldId="278"/>
            <ac:spMk id="41" creationId="{00000000-0000-0000-0000-000000000000}"/>
          </ac:spMkLst>
        </pc:spChg>
        <pc:picChg chg="add del mod">
          <ac:chgData name="Hesam Tajbakhsh" userId="3a52ca8b-3fef-438d-8452-276c1365311d" providerId="ADAL" clId="{47C82D1D-8F38-3647-9CDD-FD3F76A10C44}" dt="2021-04-06T01:41:55.253" v="560" actId="478"/>
          <ac:picMkLst>
            <pc:docMk/>
            <pc:sldMk cId="2631559466" sldId="278"/>
            <ac:picMk id="5" creationId="{FD4C5C8C-0F5E-4F4F-8103-EE6D1F81951F}"/>
          </ac:picMkLst>
        </pc:picChg>
        <pc:picChg chg="add mod">
          <ac:chgData name="Hesam Tajbakhsh" userId="3a52ca8b-3fef-438d-8452-276c1365311d" providerId="ADAL" clId="{47C82D1D-8F38-3647-9CDD-FD3F76A10C44}" dt="2021-04-06T01:25:18.708" v="558" actId="1076"/>
          <ac:picMkLst>
            <pc:docMk/>
            <pc:sldMk cId="2631559466" sldId="278"/>
            <ac:picMk id="8" creationId="{2597933F-06AA-A348-8458-6ACA6507E754}"/>
          </ac:picMkLst>
        </pc:picChg>
        <pc:picChg chg="add mod">
          <ac:chgData name="Hesam Tajbakhsh" userId="3a52ca8b-3fef-438d-8452-276c1365311d" providerId="ADAL" clId="{47C82D1D-8F38-3647-9CDD-FD3F76A10C44}" dt="2021-04-06T01:25:02.521" v="554" actId="1076"/>
          <ac:picMkLst>
            <pc:docMk/>
            <pc:sldMk cId="2631559466" sldId="278"/>
            <ac:picMk id="10" creationId="{56236E3C-1EE3-8147-BA60-05342E24EF8F}"/>
          </ac:picMkLst>
        </pc:picChg>
        <pc:picChg chg="add mod">
          <ac:chgData name="Hesam Tajbakhsh" userId="3a52ca8b-3fef-438d-8452-276c1365311d" providerId="ADAL" clId="{47C82D1D-8F38-3647-9CDD-FD3F76A10C44}" dt="2021-04-06T01:43:17.042" v="566" actId="1037"/>
          <ac:picMkLst>
            <pc:docMk/>
            <pc:sldMk cId="2631559466" sldId="278"/>
            <ac:picMk id="12" creationId="{0F00A030-08A9-DB49-8A9A-66363A6D0CBA}"/>
          </ac:picMkLst>
        </pc:picChg>
      </pc:sldChg>
      <pc:sldChg chg="del">
        <pc:chgData name="Hesam Tajbakhsh" userId="3a52ca8b-3fef-438d-8452-276c1365311d" providerId="ADAL" clId="{47C82D1D-8F38-3647-9CDD-FD3F76A10C44}" dt="2021-04-06T02:40:47.605" v="1591" actId="2696"/>
        <pc:sldMkLst>
          <pc:docMk/>
          <pc:sldMk cId="3968271690" sldId="279"/>
        </pc:sldMkLst>
      </pc:sldChg>
      <pc:sldChg chg="del">
        <pc:chgData name="Hesam Tajbakhsh" userId="3a52ca8b-3fef-438d-8452-276c1365311d" providerId="ADAL" clId="{47C82D1D-8F38-3647-9CDD-FD3F76A10C44}" dt="2021-04-06T02:40:48.227" v="1592" actId="2696"/>
        <pc:sldMkLst>
          <pc:docMk/>
          <pc:sldMk cId="2509732538" sldId="281"/>
        </pc:sldMkLst>
      </pc:sldChg>
      <pc:sldChg chg="del">
        <pc:chgData name="Hesam Tajbakhsh" userId="3a52ca8b-3fef-438d-8452-276c1365311d" providerId="ADAL" clId="{47C82D1D-8F38-3647-9CDD-FD3F76A10C44}" dt="2021-04-06T02:40:48.829" v="1593" actId="2696"/>
        <pc:sldMkLst>
          <pc:docMk/>
          <pc:sldMk cId="1323113173" sldId="282"/>
        </pc:sldMkLst>
      </pc:sldChg>
      <pc:sldChg chg="del">
        <pc:chgData name="Hesam Tajbakhsh" userId="3a52ca8b-3fef-438d-8452-276c1365311d" providerId="ADAL" clId="{47C82D1D-8F38-3647-9CDD-FD3F76A10C44}" dt="2021-04-06T02:40:49.402" v="1594" actId="2696"/>
        <pc:sldMkLst>
          <pc:docMk/>
          <pc:sldMk cId="3744042244" sldId="283"/>
        </pc:sldMkLst>
      </pc:sldChg>
      <pc:sldChg chg="del">
        <pc:chgData name="Hesam Tajbakhsh" userId="3a52ca8b-3fef-438d-8452-276c1365311d" providerId="ADAL" clId="{47C82D1D-8F38-3647-9CDD-FD3F76A10C44}" dt="2021-04-06T02:40:50.084" v="1595" actId="2696"/>
        <pc:sldMkLst>
          <pc:docMk/>
          <pc:sldMk cId="2785135074" sldId="284"/>
        </pc:sldMkLst>
      </pc:sldChg>
      <pc:sldChg chg="del">
        <pc:chgData name="Hesam Tajbakhsh" userId="3a52ca8b-3fef-438d-8452-276c1365311d" providerId="ADAL" clId="{47C82D1D-8F38-3647-9CDD-FD3F76A10C44}" dt="2021-04-06T02:40:50.782" v="1596" actId="2696"/>
        <pc:sldMkLst>
          <pc:docMk/>
          <pc:sldMk cId="2666272096" sldId="285"/>
        </pc:sldMkLst>
      </pc:sldChg>
      <pc:sldChg chg="del">
        <pc:chgData name="Hesam Tajbakhsh" userId="3a52ca8b-3fef-438d-8452-276c1365311d" providerId="ADAL" clId="{47C82D1D-8F38-3647-9CDD-FD3F76A10C44}" dt="2021-04-06T02:40:53.196" v="1597" actId="2696"/>
        <pc:sldMkLst>
          <pc:docMk/>
          <pc:sldMk cId="478866491" sldId="286"/>
        </pc:sldMkLst>
      </pc:sldChg>
      <pc:sldChg chg="del">
        <pc:chgData name="Hesam Tajbakhsh" userId="3a52ca8b-3fef-438d-8452-276c1365311d" providerId="ADAL" clId="{47C82D1D-8F38-3647-9CDD-FD3F76A10C44}" dt="2021-04-06T02:40:54.077" v="1598" actId="2696"/>
        <pc:sldMkLst>
          <pc:docMk/>
          <pc:sldMk cId="1116737774" sldId="287"/>
        </pc:sldMkLst>
      </pc:sldChg>
      <pc:sldChg chg="del">
        <pc:chgData name="Hesam Tajbakhsh" userId="3a52ca8b-3fef-438d-8452-276c1365311d" providerId="ADAL" clId="{47C82D1D-8F38-3647-9CDD-FD3F76A10C44}" dt="2021-04-06T02:40:54.675" v="1599" actId="2696"/>
        <pc:sldMkLst>
          <pc:docMk/>
          <pc:sldMk cId="2058083489" sldId="288"/>
        </pc:sldMkLst>
      </pc:sldChg>
      <pc:sldChg chg="del">
        <pc:chgData name="Hesam Tajbakhsh" userId="3a52ca8b-3fef-438d-8452-276c1365311d" providerId="ADAL" clId="{47C82D1D-8F38-3647-9CDD-FD3F76A10C44}" dt="2021-04-06T02:40:55.189" v="1600" actId="2696"/>
        <pc:sldMkLst>
          <pc:docMk/>
          <pc:sldMk cId="3559643183" sldId="289"/>
        </pc:sldMkLst>
      </pc:sldChg>
      <pc:sldChg chg="delSp modSp add del ord setBg delDesignElem">
        <pc:chgData name="Hesam Tajbakhsh" userId="3a52ca8b-3fef-438d-8452-276c1365311d" providerId="ADAL" clId="{47C82D1D-8F38-3647-9CDD-FD3F76A10C44}" dt="2021-04-06T02:49:08.753" v="1725" actId="2696"/>
        <pc:sldMkLst>
          <pc:docMk/>
          <pc:sldMk cId="565344863" sldId="290"/>
        </pc:sldMkLst>
        <pc:spChg chg="mod">
          <ac:chgData name="Hesam Tajbakhsh" userId="3a52ca8b-3fef-438d-8452-276c1365311d" providerId="ADAL" clId="{47C82D1D-8F38-3647-9CDD-FD3F76A10C44}" dt="2021-04-06T02:47:11.994" v="1702"/>
          <ac:spMkLst>
            <pc:docMk/>
            <pc:sldMk cId="565344863" sldId="290"/>
            <ac:spMk id="4" creationId="{E0540A1B-DC6C-264C-AFC4-4CCC115431CF}"/>
          </ac:spMkLst>
        </pc:spChg>
        <pc:spChg chg="del">
          <ac:chgData name="Hesam Tajbakhsh" userId="3a52ca8b-3fef-438d-8452-276c1365311d" providerId="ADAL" clId="{47C82D1D-8F38-3647-9CDD-FD3F76A10C44}" dt="2021-04-06T02:47:11.994" v="1702"/>
          <ac:spMkLst>
            <pc:docMk/>
            <pc:sldMk cId="565344863" sldId="290"/>
            <ac:spMk id="15" creationId="{9AF5C66A-E8F2-4E13-98A3-FE96597C5A42}"/>
          </ac:spMkLst>
        </pc:spChg>
        <pc:picChg chg="del">
          <ac:chgData name="Hesam Tajbakhsh" userId="3a52ca8b-3fef-438d-8452-276c1365311d" providerId="ADAL" clId="{47C82D1D-8F38-3647-9CDD-FD3F76A10C44}" dt="2021-04-06T02:47:11.994" v="1702"/>
          <ac:picMkLst>
            <pc:docMk/>
            <pc:sldMk cId="565344863" sldId="290"/>
            <ac:picMk id="14" creationId="{AC860275-E106-493A-8BF0-E0A91130EF6A}"/>
          </ac:picMkLst>
        </pc:picChg>
      </pc:sldChg>
      <pc:sldChg chg="del">
        <pc:chgData name="Hesam Tajbakhsh" userId="3a52ca8b-3fef-438d-8452-276c1365311d" providerId="ADAL" clId="{47C82D1D-8F38-3647-9CDD-FD3F76A10C44}" dt="2021-04-06T02:40:55.692" v="1601" actId="2696"/>
        <pc:sldMkLst>
          <pc:docMk/>
          <pc:sldMk cId="1315075747" sldId="290"/>
        </pc:sldMkLst>
      </pc:sldChg>
      <pc:sldChg chg="del">
        <pc:chgData name="Hesam Tajbakhsh" userId="3a52ca8b-3fef-438d-8452-276c1365311d" providerId="ADAL" clId="{47C82D1D-8F38-3647-9CDD-FD3F76A10C44}" dt="2021-04-06T02:40:56.467" v="1602" actId="2696"/>
        <pc:sldMkLst>
          <pc:docMk/>
          <pc:sldMk cId="1002393103" sldId="291"/>
        </pc:sldMkLst>
      </pc:sldChg>
      <pc:sldChg chg="addSp delSp modSp mod">
        <pc:chgData name="Hesam Tajbakhsh" userId="3a52ca8b-3fef-438d-8452-276c1365311d" providerId="ADAL" clId="{47C82D1D-8F38-3647-9CDD-FD3F76A10C44}" dt="2021-04-06T03:41:50.243" v="2811"/>
        <pc:sldMkLst>
          <pc:docMk/>
          <pc:sldMk cId="3575306394" sldId="293"/>
        </pc:sldMkLst>
        <pc:spChg chg="add mod">
          <ac:chgData name="Hesam Tajbakhsh" userId="3a52ca8b-3fef-438d-8452-276c1365311d" providerId="ADAL" clId="{47C82D1D-8F38-3647-9CDD-FD3F76A10C44}" dt="2021-04-06T03:41:50.243" v="2811"/>
          <ac:spMkLst>
            <pc:docMk/>
            <pc:sldMk cId="3575306394" sldId="293"/>
            <ac:spMk id="2" creationId="{A9C5D704-7B02-3040-AC2D-2EB6C6E9D99A}"/>
          </ac:spMkLst>
        </pc:spChg>
        <pc:spChg chg="del">
          <ac:chgData name="Hesam Tajbakhsh" userId="3a52ca8b-3fef-438d-8452-276c1365311d" providerId="ADAL" clId="{47C82D1D-8F38-3647-9CDD-FD3F76A10C44}" dt="2021-04-06T02:43:55.778" v="1610"/>
          <ac:spMkLst>
            <pc:docMk/>
            <pc:sldMk cId="3575306394" sldId="293"/>
            <ac:spMk id="4" creationId="{53DE6321-A25B-834D-A085-B01073F8B023}"/>
          </ac:spMkLst>
        </pc:spChg>
        <pc:spChg chg="mod">
          <ac:chgData name="Hesam Tajbakhsh" userId="3a52ca8b-3fef-438d-8452-276c1365311d" providerId="ADAL" clId="{47C82D1D-8F38-3647-9CDD-FD3F76A10C44}" dt="2021-04-06T02:57:05.935" v="2168" actId="20577"/>
          <ac:spMkLst>
            <pc:docMk/>
            <pc:sldMk cId="3575306394" sldId="293"/>
            <ac:spMk id="6" creationId="{00000000-0000-0000-0000-000000000000}"/>
          </ac:spMkLst>
        </pc:spChg>
        <pc:spChg chg="mod">
          <ac:chgData name="Hesam Tajbakhsh" userId="3a52ca8b-3fef-438d-8452-276c1365311d" providerId="ADAL" clId="{47C82D1D-8F38-3647-9CDD-FD3F76A10C44}" dt="2021-04-06T02:46:31.768" v="1700" actId="20577"/>
          <ac:spMkLst>
            <pc:docMk/>
            <pc:sldMk cId="3575306394" sldId="293"/>
            <ac:spMk id="41" creationId="{00000000-0000-0000-0000-000000000000}"/>
          </ac:spMkLst>
        </pc:spChg>
        <pc:graphicFrameChg chg="add del mod modGraphic">
          <ac:chgData name="Hesam Tajbakhsh" userId="3a52ca8b-3fef-438d-8452-276c1365311d" providerId="ADAL" clId="{47C82D1D-8F38-3647-9CDD-FD3F76A10C44}" dt="2021-04-06T02:51:57.733" v="1905" actId="478"/>
          <ac:graphicFrameMkLst>
            <pc:docMk/>
            <pc:sldMk cId="3575306394" sldId="293"/>
            <ac:graphicFrameMk id="7" creationId="{6C23A3D7-3EF3-7647-BB30-011A3835F165}"/>
          </ac:graphicFrameMkLst>
        </pc:graphicFrameChg>
        <pc:graphicFrameChg chg="add mod modGraphic">
          <ac:chgData name="Hesam Tajbakhsh" userId="3a52ca8b-3fef-438d-8452-276c1365311d" providerId="ADAL" clId="{47C82D1D-8F38-3647-9CDD-FD3F76A10C44}" dt="2021-04-06T03:10:30.369" v="2585" actId="14734"/>
          <ac:graphicFrameMkLst>
            <pc:docMk/>
            <pc:sldMk cId="3575306394" sldId="293"/>
            <ac:graphicFrameMk id="8" creationId="{B848042C-F87C-4B4A-AF7F-06CE53DA499E}"/>
          </ac:graphicFrameMkLst>
        </pc:graphicFrameChg>
      </pc:sldChg>
      <pc:sldChg chg="addSp delSp modSp add mod">
        <pc:chgData name="Hesam Tajbakhsh" userId="3a52ca8b-3fef-438d-8452-276c1365311d" providerId="ADAL" clId="{47C82D1D-8F38-3647-9CDD-FD3F76A10C44}" dt="2021-04-06T04:02:51.192" v="3480" actId="20577"/>
        <pc:sldMkLst>
          <pc:docMk/>
          <pc:sldMk cId="3113413524" sldId="294"/>
        </pc:sldMkLst>
        <pc:spChg chg="del">
          <ac:chgData name="Hesam Tajbakhsh" userId="3a52ca8b-3fef-438d-8452-276c1365311d" providerId="ADAL" clId="{47C82D1D-8F38-3647-9CDD-FD3F76A10C44}" dt="2021-04-06T02:43:55.778" v="1610"/>
          <ac:spMkLst>
            <pc:docMk/>
            <pc:sldMk cId="3113413524" sldId="294"/>
            <ac:spMk id="3" creationId="{13B7530C-D92F-2E4C-AB79-CC29A72F52BB}"/>
          </ac:spMkLst>
        </pc:spChg>
        <pc:spChg chg="add mod">
          <ac:chgData name="Hesam Tajbakhsh" userId="3a52ca8b-3fef-438d-8452-276c1365311d" providerId="ADAL" clId="{47C82D1D-8F38-3647-9CDD-FD3F76A10C44}" dt="2021-04-06T03:41:50.243" v="2811"/>
          <ac:spMkLst>
            <pc:docMk/>
            <pc:sldMk cId="3113413524" sldId="294"/>
            <ac:spMk id="4" creationId="{3D9A0EF4-9B51-C142-8265-AC4AA283550F}"/>
          </ac:spMkLst>
        </pc:spChg>
        <pc:spChg chg="mod">
          <ac:chgData name="Hesam Tajbakhsh" userId="3a52ca8b-3fef-438d-8452-276c1365311d" providerId="ADAL" clId="{47C82D1D-8F38-3647-9CDD-FD3F76A10C44}" dt="2021-04-06T04:02:51.192" v="3480" actId="20577"/>
          <ac:spMkLst>
            <pc:docMk/>
            <pc:sldMk cId="3113413524" sldId="294"/>
            <ac:spMk id="6" creationId="{00000000-0000-0000-0000-000000000000}"/>
          </ac:spMkLst>
        </pc:spChg>
        <pc:spChg chg="mod">
          <ac:chgData name="Hesam Tajbakhsh" userId="3a52ca8b-3fef-438d-8452-276c1365311d" providerId="ADAL" clId="{47C82D1D-8F38-3647-9CDD-FD3F76A10C44}" dt="2021-04-06T01:52:44.159" v="629" actId="20577"/>
          <ac:spMkLst>
            <pc:docMk/>
            <pc:sldMk cId="3113413524" sldId="294"/>
            <ac:spMk id="41" creationId="{00000000-0000-0000-0000-000000000000}"/>
          </ac:spMkLst>
        </pc:spChg>
        <pc:picChg chg="del">
          <ac:chgData name="Hesam Tajbakhsh" userId="3a52ca8b-3fef-438d-8452-276c1365311d" providerId="ADAL" clId="{47C82D1D-8F38-3647-9CDD-FD3F76A10C44}" dt="2021-04-06T01:52:48.045" v="632" actId="478"/>
          <ac:picMkLst>
            <pc:docMk/>
            <pc:sldMk cId="3113413524" sldId="294"/>
            <ac:picMk id="8" creationId="{2597933F-06AA-A348-8458-6ACA6507E754}"/>
          </ac:picMkLst>
        </pc:picChg>
        <pc:picChg chg="del">
          <ac:chgData name="Hesam Tajbakhsh" userId="3a52ca8b-3fef-438d-8452-276c1365311d" providerId="ADAL" clId="{47C82D1D-8F38-3647-9CDD-FD3F76A10C44}" dt="2021-04-06T01:52:46.631" v="630" actId="478"/>
          <ac:picMkLst>
            <pc:docMk/>
            <pc:sldMk cId="3113413524" sldId="294"/>
            <ac:picMk id="10" creationId="{56236E3C-1EE3-8147-BA60-05342E24EF8F}"/>
          </ac:picMkLst>
        </pc:picChg>
        <pc:picChg chg="del">
          <ac:chgData name="Hesam Tajbakhsh" userId="3a52ca8b-3fef-438d-8452-276c1365311d" providerId="ADAL" clId="{47C82D1D-8F38-3647-9CDD-FD3F76A10C44}" dt="2021-04-06T01:52:47.358" v="631" actId="478"/>
          <ac:picMkLst>
            <pc:docMk/>
            <pc:sldMk cId="3113413524" sldId="294"/>
            <ac:picMk id="12" creationId="{0F00A030-08A9-DB49-8A9A-66363A6D0CBA}"/>
          </ac:picMkLst>
        </pc:picChg>
      </pc:sldChg>
      <pc:sldChg chg="addSp delSp modSp add mod">
        <pc:chgData name="Hesam Tajbakhsh" userId="3a52ca8b-3fef-438d-8452-276c1365311d" providerId="ADAL" clId="{47C82D1D-8F38-3647-9CDD-FD3F76A10C44}" dt="2021-04-06T03:41:50.243" v="2811"/>
        <pc:sldMkLst>
          <pc:docMk/>
          <pc:sldMk cId="795689440" sldId="295"/>
        </pc:sldMkLst>
        <pc:spChg chg="del">
          <ac:chgData name="Hesam Tajbakhsh" userId="3a52ca8b-3fef-438d-8452-276c1365311d" providerId="ADAL" clId="{47C82D1D-8F38-3647-9CDD-FD3F76A10C44}" dt="2021-04-06T02:43:55.778" v="1610"/>
          <ac:spMkLst>
            <pc:docMk/>
            <pc:sldMk cId="795689440" sldId="295"/>
            <ac:spMk id="3" creationId="{13B7530C-D92F-2E4C-AB79-CC29A72F52BB}"/>
          </ac:spMkLst>
        </pc:spChg>
        <pc:spChg chg="add mod">
          <ac:chgData name="Hesam Tajbakhsh" userId="3a52ca8b-3fef-438d-8452-276c1365311d" providerId="ADAL" clId="{47C82D1D-8F38-3647-9CDD-FD3F76A10C44}" dt="2021-04-06T02:06:03.609" v="1286" actId="14100"/>
          <ac:spMkLst>
            <pc:docMk/>
            <pc:sldMk cId="795689440" sldId="295"/>
            <ac:spMk id="5" creationId="{BA646049-33F4-F540-9BDD-4A8D5791FB0D}"/>
          </ac:spMkLst>
        </pc:spChg>
        <pc:spChg chg="mod">
          <ac:chgData name="Hesam Tajbakhsh" userId="3a52ca8b-3fef-438d-8452-276c1365311d" providerId="ADAL" clId="{47C82D1D-8F38-3647-9CDD-FD3F76A10C44}" dt="2021-04-06T02:52:39.621" v="1978" actId="20577"/>
          <ac:spMkLst>
            <pc:docMk/>
            <pc:sldMk cId="795689440" sldId="295"/>
            <ac:spMk id="6" creationId="{00000000-0000-0000-0000-000000000000}"/>
          </ac:spMkLst>
        </pc:spChg>
        <pc:spChg chg="add mod">
          <ac:chgData name="Hesam Tajbakhsh" userId="3a52ca8b-3fef-438d-8452-276c1365311d" providerId="ADAL" clId="{47C82D1D-8F38-3647-9CDD-FD3F76A10C44}" dt="2021-04-06T02:06:07.232" v="1287" actId="1076"/>
          <ac:spMkLst>
            <pc:docMk/>
            <pc:sldMk cId="795689440" sldId="295"/>
            <ac:spMk id="7" creationId="{87D0F455-B1E4-F04F-96C4-031FAC53B3DF}"/>
          </ac:spMkLst>
        </pc:spChg>
        <pc:spChg chg="add mod">
          <ac:chgData name="Hesam Tajbakhsh" userId="3a52ca8b-3fef-438d-8452-276c1365311d" providerId="ADAL" clId="{47C82D1D-8F38-3647-9CDD-FD3F76A10C44}" dt="2021-04-06T03:41:50.243" v="2811"/>
          <ac:spMkLst>
            <pc:docMk/>
            <pc:sldMk cId="795689440" sldId="295"/>
            <ac:spMk id="8" creationId="{01379FD9-813C-D745-A5F4-60017C9810DB}"/>
          </ac:spMkLst>
        </pc:spChg>
        <pc:spChg chg="mod">
          <ac:chgData name="Hesam Tajbakhsh" userId="3a52ca8b-3fef-438d-8452-276c1365311d" providerId="ADAL" clId="{47C82D1D-8F38-3647-9CDD-FD3F76A10C44}" dt="2021-04-06T02:06:16.790" v="1298" actId="20577"/>
          <ac:spMkLst>
            <pc:docMk/>
            <pc:sldMk cId="795689440" sldId="295"/>
            <ac:spMk id="41" creationId="{00000000-0000-0000-0000-000000000000}"/>
          </ac:spMkLst>
        </pc:spChg>
        <pc:picChg chg="add mod">
          <ac:chgData name="Hesam Tajbakhsh" userId="3a52ca8b-3fef-438d-8452-276c1365311d" providerId="ADAL" clId="{47C82D1D-8F38-3647-9CDD-FD3F76A10C44}" dt="2021-04-06T02:04:58.834" v="1276" actId="1076"/>
          <ac:picMkLst>
            <pc:docMk/>
            <pc:sldMk cId="795689440" sldId="295"/>
            <ac:picMk id="4" creationId="{28122AB6-6F15-014C-A8EC-8728D9F2851D}"/>
          </ac:picMkLst>
        </pc:picChg>
        <pc:picChg chg="add mod">
          <ac:chgData name="Hesam Tajbakhsh" userId="3a52ca8b-3fef-438d-8452-276c1365311d" providerId="ADAL" clId="{47C82D1D-8F38-3647-9CDD-FD3F76A10C44}" dt="2021-04-06T02:05:58.050" v="1285" actId="1076"/>
          <ac:picMkLst>
            <pc:docMk/>
            <pc:sldMk cId="795689440" sldId="295"/>
            <ac:picMk id="1026" creationId="{A9BB848C-65AC-F242-91DD-E480A73B0E01}"/>
          </ac:picMkLst>
        </pc:picChg>
      </pc:sldChg>
      <pc:sldChg chg="addSp delSp modSp add mod modClrScheme chgLayout">
        <pc:chgData name="Hesam Tajbakhsh" userId="3a52ca8b-3fef-438d-8452-276c1365311d" providerId="ADAL" clId="{47C82D1D-8F38-3647-9CDD-FD3F76A10C44}" dt="2021-04-06T03:41:50.243" v="2811"/>
        <pc:sldMkLst>
          <pc:docMk/>
          <pc:sldMk cId="2681864251" sldId="296"/>
        </pc:sldMkLst>
        <pc:spChg chg="mod">
          <ac:chgData name="Hesam Tajbakhsh" userId="3a52ca8b-3fef-438d-8452-276c1365311d" providerId="ADAL" clId="{47C82D1D-8F38-3647-9CDD-FD3F76A10C44}" dt="2021-04-06T02:34:23.442" v="1516" actId="26606"/>
          <ac:spMkLst>
            <pc:docMk/>
            <pc:sldMk cId="2681864251" sldId="296"/>
            <ac:spMk id="2" creationId="{00A91D3C-57EB-0945-97BF-54D9E4BF4022}"/>
          </ac:spMkLst>
        </pc:spChg>
        <pc:spChg chg="del mod">
          <ac:chgData name="Hesam Tajbakhsh" userId="3a52ca8b-3fef-438d-8452-276c1365311d" providerId="ADAL" clId="{47C82D1D-8F38-3647-9CDD-FD3F76A10C44}" dt="2021-04-06T02:43:55.778" v="1610"/>
          <ac:spMkLst>
            <pc:docMk/>
            <pc:sldMk cId="2681864251" sldId="296"/>
            <ac:spMk id="3" creationId="{13B7530C-D92F-2E4C-AB79-CC29A72F52BB}"/>
          </ac:spMkLst>
        </pc:spChg>
        <pc:spChg chg="del">
          <ac:chgData name="Hesam Tajbakhsh" userId="3a52ca8b-3fef-438d-8452-276c1365311d" providerId="ADAL" clId="{47C82D1D-8F38-3647-9CDD-FD3F76A10C44}" dt="2021-04-06T02:11:19.850" v="1474" actId="478"/>
          <ac:spMkLst>
            <pc:docMk/>
            <pc:sldMk cId="2681864251" sldId="296"/>
            <ac:spMk id="5" creationId="{BA646049-33F4-F540-9BDD-4A8D5791FB0D}"/>
          </ac:spMkLst>
        </pc:spChg>
        <pc:spChg chg="mod ord">
          <ac:chgData name="Hesam Tajbakhsh" userId="3a52ca8b-3fef-438d-8452-276c1365311d" providerId="ADAL" clId="{47C82D1D-8F38-3647-9CDD-FD3F76A10C44}" dt="2021-04-06T02:34:29.862" v="1521" actId="20577"/>
          <ac:spMkLst>
            <pc:docMk/>
            <pc:sldMk cId="2681864251" sldId="296"/>
            <ac:spMk id="6" creationId="{00000000-0000-0000-0000-000000000000}"/>
          </ac:spMkLst>
        </pc:spChg>
        <pc:spChg chg="del">
          <ac:chgData name="Hesam Tajbakhsh" userId="3a52ca8b-3fef-438d-8452-276c1365311d" providerId="ADAL" clId="{47C82D1D-8F38-3647-9CDD-FD3F76A10C44}" dt="2021-04-06T02:11:21.481" v="1475" actId="478"/>
          <ac:spMkLst>
            <pc:docMk/>
            <pc:sldMk cId="2681864251" sldId="296"/>
            <ac:spMk id="7" creationId="{87D0F455-B1E4-F04F-96C4-031FAC53B3DF}"/>
          </ac:spMkLst>
        </pc:spChg>
        <pc:spChg chg="add mod">
          <ac:chgData name="Hesam Tajbakhsh" userId="3a52ca8b-3fef-438d-8452-276c1365311d" providerId="ADAL" clId="{47C82D1D-8F38-3647-9CDD-FD3F76A10C44}" dt="2021-04-06T03:41:50.243" v="2811"/>
          <ac:spMkLst>
            <pc:docMk/>
            <pc:sldMk cId="2681864251" sldId="296"/>
            <ac:spMk id="14" creationId="{7B1F9A6D-EAFB-1B4A-B5E2-52419C78E04F}"/>
          </ac:spMkLst>
        </pc:spChg>
        <pc:spChg chg="mod">
          <ac:chgData name="Hesam Tajbakhsh" userId="3a52ca8b-3fef-438d-8452-276c1365311d" providerId="ADAL" clId="{47C82D1D-8F38-3647-9CDD-FD3F76A10C44}" dt="2021-04-06T02:34:23.442" v="1516" actId="26606"/>
          <ac:spMkLst>
            <pc:docMk/>
            <pc:sldMk cId="2681864251" sldId="296"/>
            <ac:spMk id="41" creationId="{00000000-0000-0000-0000-000000000000}"/>
          </ac:spMkLst>
        </pc:spChg>
        <pc:picChg chg="del">
          <ac:chgData name="Hesam Tajbakhsh" userId="3a52ca8b-3fef-438d-8452-276c1365311d" providerId="ADAL" clId="{47C82D1D-8F38-3647-9CDD-FD3F76A10C44}" dt="2021-04-06T02:10:53.506" v="1469" actId="478"/>
          <ac:picMkLst>
            <pc:docMk/>
            <pc:sldMk cId="2681864251" sldId="296"/>
            <ac:picMk id="4" creationId="{28122AB6-6F15-014C-A8EC-8728D9F2851D}"/>
          </ac:picMkLst>
        </pc:picChg>
        <pc:picChg chg="add del mod ord">
          <ac:chgData name="Hesam Tajbakhsh" userId="3a52ca8b-3fef-438d-8452-276c1365311d" providerId="ADAL" clId="{47C82D1D-8F38-3647-9CDD-FD3F76A10C44}" dt="2021-04-06T02:36:32.818" v="1526" actId="478"/>
          <ac:picMkLst>
            <pc:docMk/>
            <pc:sldMk cId="2681864251" sldId="296"/>
            <ac:picMk id="9" creationId="{3DD441F1-2A2D-C542-9A58-80B577E0C053}"/>
          </ac:picMkLst>
        </pc:picChg>
        <pc:picChg chg="add del mod">
          <ac:chgData name="Hesam Tajbakhsh" userId="3a52ca8b-3fef-438d-8452-276c1365311d" providerId="ADAL" clId="{47C82D1D-8F38-3647-9CDD-FD3F76A10C44}" dt="2021-04-06T02:36:44.327" v="1528"/>
          <ac:picMkLst>
            <pc:docMk/>
            <pc:sldMk cId="2681864251" sldId="296"/>
            <ac:picMk id="11" creationId="{05C55020-BE71-A047-8CE6-E15649432CDA}"/>
          </ac:picMkLst>
        </pc:picChg>
        <pc:picChg chg="add mod">
          <ac:chgData name="Hesam Tajbakhsh" userId="3a52ca8b-3fef-438d-8452-276c1365311d" providerId="ADAL" clId="{47C82D1D-8F38-3647-9CDD-FD3F76A10C44}" dt="2021-04-06T02:36:59.809" v="1532" actId="14100"/>
          <ac:picMkLst>
            <pc:docMk/>
            <pc:sldMk cId="2681864251" sldId="296"/>
            <ac:picMk id="13" creationId="{790B06F1-885C-504B-ACD7-C92650740670}"/>
          </ac:picMkLst>
        </pc:picChg>
        <pc:picChg chg="del">
          <ac:chgData name="Hesam Tajbakhsh" userId="3a52ca8b-3fef-438d-8452-276c1365311d" providerId="ADAL" clId="{47C82D1D-8F38-3647-9CDD-FD3F76A10C44}" dt="2021-04-06T02:10:54.619" v="1470" actId="478"/>
          <ac:picMkLst>
            <pc:docMk/>
            <pc:sldMk cId="2681864251" sldId="296"/>
            <ac:picMk id="1026" creationId="{A9BB848C-65AC-F242-91DD-E480A73B0E01}"/>
          </ac:picMkLst>
        </pc:picChg>
      </pc:sldChg>
      <pc:sldChg chg="addSp delSp modSp add del mod">
        <pc:chgData name="Hesam Tajbakhsh" userId="3a52ca8b-3fef-438d-8452-276c1365311d" providerId="ADAL" clId="{47C82D1D-8F38-3647-9CDD-FD3F76A10C44}" dt="2021-04-06T02:37:34.955" v="1545" actId="2696"/>
        <pc:sldMkLst>
          <pc:docMk/>
          <pc:sldMk cId="722607913" sldId="297"/>
        </pc:sldMkLst>
        <pc:spChg chg="mod">
          <ac:chgData name="Hesam Tajbakhsh" userId="3a52ca8b-3fef-438d-8452-276c1365311d" providerId="ADAL" clId="{47C82D1D-8F38-3647-9CDD-FD3F76A10C44}" dt="2021-04-06T02:37:13.938" v="1541" actId="20577"/>
          <ac:spMkLst>
            <pc:docMk/>
            <pc:sldMk cId="722607913" sldId="297"/>
            <ac:spMk id="41" creationId="{00000000-0000-0000-0000-000000000000}"/>
          </ac:spMkLst>
        </pc:spChg>
        <pc:picChg chg="add del">
          <ac:chgData name="Hesam Tajbakhsh" userId="3a52ca8b-3fef-438d-8452-276c1365311d" providerId="ADAL" clId="{47C82D1D-8F38-3647-9CDD-FD3F76A10C44}" dt="2021-04-06T02:37:14.353" v="1542" actId="478"/>
          <ac:picMkLst>
            <pc:docMk/>
            <pc:sldMk cId="722607913" sldId="297"/>
            <ac:picMk id="9" creationId="{3DD441F1-2A2D-C542-9A58-80B577E0C053}"/>
          </ac:picMkLst>
        </pc:picChg>
      </pc:sldChg>
      <pc:sldChg chg="addSp delSp modSp add mod ord">
        <pc:chgData name="Hesam Tajbakhsh" userId="3a52ca8b-3fef-438d-8452-276c1365311d" providerId="ADAL" clId="{47C82D1D-8F38-3647-9CDD-FD3F76A10C44}" dt="2021-04-06T04:05:33.539" v="3483" actId="20577"/>
        <pc:sldMkLst>
          <pc:docMk/>
          <pc:sldMk cId="2280998465" sldId="298"/>
        </pc:sldMkLst>
        <pc:spChg chg="del">
          <ac:chgData name="Hesam Tajbakhsh" userId="3a52ca8b-3fef-438d-8452-276c1365311d" providerId="ADAL" clId="{47C82D1D-8F38-3647-9CDD-FD3F76A10C44}" dt="2021-04-06T02:43:55.778" v="1610"/>
          <ac:spMkLst>
            <pc:docMk/>
            <pc:sldMk cId="2280998465" sldId="298"/>
            <ac:spMk id="3" creationId="{13B7530C-D92F-2E4C-AB79-CC29A72F52BB}"/>
          </ac:spMkLst>
        </pc:spChg>
        <pc:spChg chg="del">
          <ac:chgData name="Hesam Tajbakhsh" userId="3a52ca8b-3fef-438d-8452-276c1365311d" providerId="ADAL" clId="{47C82D1D-8F38-3647-9CDD-FD3F76A10C44}" dt="2021-04-06T02:38:47.641" v="1548" actId="478"/>
          <ac:spMkLst>
            <pc:docMk/>
            <pc:sldMk cId="2280998465" sldId="298"/>
            <ac:spMk id="5" creationId="{BA646049-33F4-F540-9BDD-4A8D5791FB0D}"/>
          </ac:spMkLst>
        </pc:spChg>
        <pc:spChg chg="mod">
          <ac:chgData name="Hesam Tajbakhsh" userId="3a52ca8b-3fef-438d-8452-276c1365311d" providerId="ADAL" clId="{47C82D1D-8F38-3647-9CDD-FD3F76A10C44}" dt="2021-04-06T02:39:35.874" v="1571" actId="20577"/>
          <ac:spMkLst>
            <pc:docMk/>
            <pc:sldMk cId="2280998465" sldId="298"/>
            <ac:spMk id="6" creationId="{00000000-0000-0000-0000-000000000000}"/>
          </ac:spMkLst>
        </pc:spChg>
        <pc:spChg chg="del">
          <ac:chgData name="Hesam Tajbakhsh" userId="3a52ca8b-3fef-438d-8452-276c1365311d" providerId="ADAL" clId="{47C82D1D-8F38-3647-9CDD-FD3F76A10C44}" dt="2021-04-06T02:38:50.809" v="1549" actId="478"/>
          <ac:spMkLst>
            <pc:docMk/>
            <pc:sldMk cId="2280998465" sldId="298"/>
            <ac:spMk id="7" creationId="{87D0F455-B1E4-F04F-96C4-031FAC53B3DF}"/>
          </ac:spMkLst>
        </pc:spChg>
        <pc:spChg chg="add mod">
          <ac:chgData name="Hesam Tajbakhsh" userId="3a52ca8b-3fef-438d-8452-276c1365311d" providerId="ADAL" clId="{47C82D1D-8F38-3647-9CDD-FD3F76A10C44}" dt="2021-04-06T03:41:50.243" v="2811"/>
          <ac:spMkLst>
            <pc:docMk/>
            <pc:sldMk cId="2280998465" sldId="298"/>
            <ac:spMk id="8" creationId="{D9AA80EF-5F3C-2D42-80BA-2244AA628FE5}"/>
          </ac:spMkLst>
        </pc:spChg>
        <pc:spChg chg="mod">
          <ac:chgData name="Hesam Tajbakhsh" userId="3a52ca8b-3fef-438d-8452-276c1365311d" providerId="ADAL" clId="{47C82D1D-8F38-3647-9CDD-FD3F76A10C44}" dt="2021-04-06T02:39:32.766" v="1570" actId="20577"/>
          <ac:spMkLst>
            <pc:docMk/>
            <pc:sldMk cId="2280998465" sldId="298"/>
            <ac:spMk id="41" creationId="{00000000-0000-0000-0000-000000000000}"/>
          </ac:spMkLst>
        </pc:spChg>
        <pc:graphicFrameChg chg="add mod modGraphic">
          <ac:chgData name="Hesam Tajbakhsh" userId="3a52ca8b-3fef-438d-8452-276c1365311d" providerId="ADAL" clId="{47C82D1D-8F38-3647-9CDD-FD3F76A10C44}" dt="2021-04-06T04:05:33.539" v="3483" actId="20577"/>
          <ac:graphicFrameMkLst>
            <pc:docMk/>
            <pc:sldMk cId="2280998465" sldId="298"/>
            <ac:graphicFrameMk id="10" creationId="{DD5ED6AC-F9F0-B143-B17A-24660A3FEC74}"/>
          </ac:graphicFrameMkLst>
        </pc:graphicFrameChg>
        <pc:picChg chg="del">
          <ac:chgData name="Hesam Tajbakhsh" userId="3a52ca8b-3fef-438d-8452-276c1365311d" providerId="ADAL" clId="{47C82D1D-8F38-3647-9CDD-FD3F76A10C44}" dt="2021-04-06T02:37:39.030" v="1546" actId="478"/>
          <ac:picMkLst>
            <pc:docMk/>
            <pc:sldMk cId="2280998465" sldId="298"/>
            <ac:picMk id="4" creationId="{28122AB6-6F15-014C-A8EC-8728D9F2851D}"/>
          </ac:picMkLst>
        </pc:picChg>
        <pc:picChg chg="del">
          <ac:chgData name="Hesam Tajbakhsh" userId="3a52ca8b-3fef-438d-8452-276c1365311d" providerId="ADAL" clId="{47C82D1D-8F38-3647-9CDD-FD3F76A10C44}" dt="2021-04-06T02:38:43.288" v="1547" actId="478"/>
          <ac:picMkLst>
            <pc:docMk/>
            <pc:sldMk cId="2280998465" sldId="298"/>
            <ac:picMk id="1026" creationId="{A9BB848C-65AC-F242-91DD-E480A73B0E01}"/>
          </ac:picMkLst>
        </pc:picChg>
      </pc:sldChg>
      <pc:sldChg chg="addSp modSp add mod">
        <pc:chgData name="Hesam Tajbakhsh" userId="3a52ca8b-3fef-438d-8452-276c1365311d" providerId="ADAL" clId="{47C82D1D-8F38-3647-9CDD-FD3F76A10C44}" dt="2021-04-06T03:41:50.243" v="2811"/>
        <pc:sldMkLst>
          <pc:docMk/>
          <pc:sldMk cId="1692604300" sldId="299"/>
        </pc:sldMkLst>
        <pc:spChg chg="add mod">
          <ac:chgData name="Hesam Tajbakhsh" userId="3a52ca8b-3fef-438d-8452-276c1365311d" providerId="ADAL" clId="{47C82D1D-8F38-3647-9CDD-FD3F76A10C44}" dt="2021-04-06T03:41:50.243" v="2811"/>
          <ac:spMkLst>
            <pc:docMk/>
            <pc:sldMk cId="1692604300" sldId="299"/>
            <ac:spMk id="2" creationId="{3512BFD1-4419-264B-B6A8-2BC5593B4D08}"/>
          </ac:spMkLst>
        </pc:spChg>
        <pc:spChg chg="mod">
          <ac:chgData name="Hesam Tajbakhsh" userId="3a52ca8b-3fef-438d-8452-276c1365311d" providerId="ADAL" clId="{47C82D1D-8F38-3647-9CDD-FD3F76A10C44}" dt="2021-04-06T03:27:22.434" v="2709" actId="5793"/>
          <ac:spMkLst>
            <pc:docMk/>
            <pc:sldMk cId="1692604300" sldId="299"/>
            <ac:spMk id="6" creationId="{00000000-0000-0000-0000-000000000000}"/>
          </ac:spMkLst>
        </pc:spChg>
        <pc:spChg chg="mod">
          <ac:chgData name="Hesam Tajbakhsh" userId="3a52ca8b-3fef-438d-8452-276c1365311d" providerId="ADAL" clId="{47C82D1D-8F38-3647-9CDD-FD3F76A10C44}" dt="2021-04-06T02:58:28.752" v="2192" actId="20577"/>
          <ac:spMkLst>
            <pc:docMk/>
            <pc:sldMk cId="1692604300" sldId="299"/>
            <ac:spMk id="41" creationId="{00000000-0000-0000-0000-000000000000}"/>
          </ac:spMkLst>
        </pc:spChg>
        <pc:graphicFrameChg chg="mod modGraphic">
          <ac:chgData name="Hesam Tajbakhsh" userId="3a52ca8b-3fef-438d-8452-276c1365311d" providerId="ADAL" clId="{47C82D1D-8F38-3647-9CDD-FD3F76A10C44}" dt="2021-04-06T03:10:40.216" v="2588" actId="20577"/>
          <ac:graphicFrameMkLst>
            <pc:docMk/>
            <pc:sldMk cId="1692604300" sldId="299"/>
            <ac:graphicFrameMk id="8" creationId="{B848042C-F87C-4B4A-AF7F-06CE53DA499E}"/>
          </ac:graphicFrameMkLst>
        </pc:graphicFrameChg>
      </pc:sldChg>
      <pc:sldChg chg="new del">
        <pc:chgData name="Hesam Tajbakhsh" userId="3a52ca8b-3fef-438d-8452-276c1365311d" providerId="ADAL" clId="{47C82D1D-8F38-3647-9CDD-FD3F76A10C44}" dt="2021-04-06T03:12:01.926" v="2596" actId="680"/>
        <pc:sldMkLst>
          <pc:docMk/>
          <pc:sldMk cId="128195596" sldId="300"/>
        </pc:sldMkLst>
      </pc:sldChg>
      <pc:sldChg chg="addSp delSp modSp add del mod">
        <pc:chgData name="Hesam Tajbakhsh" userId="3a52ca8b-3fef-438d-8452-276c1365311d" providerId="ADAL" clId="{47C82D1D-8F38-3647-9CDD-FD3F76A10C44}" dt="2021-04-06T03:20:37.433" v="2648" actId="2696"/>
        <pc:sldMkLst>
          <pc:docMk/>
          <pc:sldMk cId="2772389275" sldId="300"/>
        </pc:sldMkLst>
        <pc:spChg chg="mod">
          <ac:chgData name="Hesam Tajbakhsh" userId="3a52ca8b-3fef-438d-8452-276c1365311d" providerId="ADAL" clId="{47C82D1D-8F38-3647-9CDD-FD3F76A10C44}" dt="2021-04-06T03:18:25.777" v="2624" actId="20577"/>
          <ac:spMkLst>
            <pc:docMk/>
            <pc:sldMk cId="2772389275" sldId="300"/>
            <ac:spMk id="41" creationId="{00000000-0000-0000-0000-000000000000}"/>
          </ac:spMkLst>
        </pc:spChg>
        <pc:picChg chg="add mod">
          <ac:chgData name="Hesam Tajbakhsh" userId="3a52ca8b-3fef-438d-8452-276c1365311d" providerId="ADAL" clId="{47C82D1D-8F38-3647-9CDD-FD3F76A10C44}" dt="2021-04-06T03:18:21.069" v="2615" actId="1076"/>
          <ac:picMkLst>
            <pc:docMk/>
            <pc:sldMk cId="2772389275" sldId="300"/>
            <ac:picMk id="3" creationId="{F0B53205-33CB-CC49-ACD8-85A208272257}"/>
          </ac:picMkLst>
        </pc:picChg>
        <pc:picChg chg="del">
          <ac:chgData name="Hesam Tajbakhsh" userId="3a52ca8b-3fef-438d-8452-276c1365311d" providerId="ADAL" clId="{47C82D1D-8F38-3647-9CDD-FD3F76A10C44}" dt="2021-04-06T03:14:46.170" v="2607" actId="478"/>
          <ac:picMkLst>
            <pc:docMk/>
            <pc:sldMk cId="2772389275" sldId="300"/>
            <ac:picMk id="13" creationId="{790B06F1-885C-504B-ACD7-C92650740670}"/>
          </ac:picMkLst>
        </pc:picChg>
      </pc:sldChg>
      <pc:sldChg chg="add del">
        <pc:chgData name="Hesam Tajbakhsh" userId="3a52ca8b-3fef-438d-8452-276c1365311d" providerId="ADAL" clId="{47C82D1D-8F38-3647-9CDD-FD3F76A10C44}" dt="2021-04-06T02:58:22.096" v="2178" actId="2890"/>
        <pc:sldMkLst>
          <pc:docMk/>
          <pc:sldMk cId="3302152842" sldId="300"/>
        </pc:sldMkLst>
      </pc:sldChg>
      <pc:sldChg chg="addSp delSp modSp add mod ord">
        <pc:chgData name="Hesam Tajbakhsh" userId="3a52ca8b-3fef-438d-8452-276c1365311d" providerId="ADAL" clId="{47C82D1D-8F38-3647-9CDD-FD3F76A10C44}" dt="2021-04-06T03:41:50.243" v="2811"/>
        <pc:sldMkLst>
          <pc:docMk/>
          <pc:sldMk cId="66930514" sldId="301"/>
        </pc:sldMkLst>
        <pc:spChg chg="add del mod">
          <ac:chgData name="Hesam Tajbakhsh" userId="3a52ca8b-3fef-438d-8452-276c1365311d" providerId="ADAL" clId="{47C82D1D-8F38-3647-9CDD-FD3F76A10C44}" dt="2021-04-06T03:21:51.213" v="2655" actId="767"/>
          <ac:spMkLst>
            <pc:docMk/>
            <pc:sldMk cId="66930514" sldId="301"/>
            <ac:spMk id="5" creationId="{8E0DD7FA-A692-1044-A486-7610F5D2D4B4}"/>
          </ac:spMkLst>
        </pc:spChg>
        <pc:spChg chg="del mod">
          <ac:chgData name="Hesam Tajbakhsh" userId="3a52ca8b-3fef-438d-8452-276c1365311d" providerId="ADAL" clId="{47C82D1D-8F38-3647-9CDD-FD3F76A10C44}" dt="2021-04-06T03:22:47.169" v="2680" actId="478"/>
          <ac:spMkLst>
            <pc:docMk/>
            <pc:sldMk cId="66930514" sldId="301"/>
            <ac:spMk id="6" creationId="{00000000-0000-0000-0000-000000000000}"/>
          </ac:spMkLst>
        </pc:spChg>
        <pc:spChg chg="add mod">
          <ac:chgData name="Hesam Tajbakhsh" userId="3a52ca8b-3fef-438d-8452-276c1365311d" providerId="ADAL" clId="{47C82D1D-8F38-3647-9CDD-FD3F76A10C44}" dt="2021-04-06T03:22:37.079" v="2678" actId="1076"/>
          <ac:spMkLst>
            <pc:docMk/>
            <pc:sldMk cId="66930514" sldId="301"/>
            <ac:spMk id="8" creationId="{3543D837-C5A7-724C-B99A-8D7064E6591F}"/>
          </ac:spMkLst>
        </pc:spChg>
        <pc:spChg chg="add mod">
          <ac:chgData name="Hesam Tajbakhsh" userId="3a52ca8b-3fef-438d-8452-276c1365311d" providerId="ADAL" clId="{47C82D1D-8F38-3647-9CDD-FD3F76A10C44}" dt="2021-04-06T03:41:50.243" v="2811"/>
          <ac:spMkLst>
            <pc:docMk/>
            <pc:sldMk cId="66930514" sldId="301"/>
            <ac:spMk id="9" creationId="{E815AB3A-B8A3-4447-8E6A-4A1F84B60BF7}"/>
          </ac:spMkLst>
        </pc:spChg>
        <pc:spChg chg="add mod">
          <ac:chgData name="Hesam Tajbakhsh" userId="3a52ca8b-3fef-438d-8452-276c1365311d" providerId="ADAL" clId="{47C82D1D-8F38-3647-9CDD-FD3F76A10C44}" dt="2021-04-06T03:22:57.352" v="2688" actId="20577"/>
          <ac:spMkLst>
            <pc:docMk/>
            <pc:sldMk cId="66930514" sldId="301"/>
            <ac:spMk id="10" creationId="{03EEB326-5CE1-FE45-BC5D-69B4315D3C31}"/>
          </ac:spMkLst>
        </pc:spChg>
        <pc:spChg chg="mod">
          <ac:chgData name="Hesam Tajbakhsh" userId="3a52ca8b-3fef-438d-8452-276c1365311d" providerId="ADAL" clId="{47C82D1D-8F38-3647-9CDD-FD3F76A10C44}" dt="2021-04-06T03:20:30.056" v="2647" actId="20577"/>
          <ac:spMkLst>
            <pc:docMk/>
            <pc:sldMk cId="66930514" sldId="301"/>
            <ac:spMk id="41" creationId="{00000000-0000-0000-0000-000000000000}"/>
          </ac:spMkLst>
        </pc:spChg>
        <pc:picChg chg="del">
          <ac:chgData name="Hesam Tajbakhsh" userId="3a52ca8b-3fef-438d-8452-276c1365311d" providerId="ADAL" clId="{47C82D1D-8F38-3647-9CDD-FD3F76A10C44}" dt="2021-04-06T03:19:38.492" v="2634" actId="478"/>
          <ac:picMkLst>
            <pc:docMk/>
            <pc:sldMk cId="66930514" sldId="301"/>
            <ac:picMk id="3" creationId="{F0B53205-33CB-CC49-ACD8-85A208272257}"/>
          </ac:picMkLst>
        </pc:picChg>
        <pc:picChg chg="add mod">
          <ac:chgData name="Hesam Tajbakhsh" userId="3a52ca8b-3fef-438d-8452-276c1365311d" providerId="ADAL" clId="{47C82D1D-8F38-3647-9CDD-FD3F76A10C44}" dt="2021-04-06T03:20:48.451" v="2651" actId="1076"/>
          <ac:picMkLst>
            <pc:docMk/>
            <pc:sldMk cId="66930514" sldId="301"/>
            <ac:picMk id="4" creationId="{753208E1-3F35-954C-A99D-AED0E30D6D64}"/>
          </ac:picMkLst>
        </pc:picChg>
        <pc:picChg chg="add mod">
          <ac:chgData name="Hesam Tajbakhsh" userId="3a52ca8b-3fef-438d-8452-276c1365311d" providerId="ADAL" clId="{47C82D1D-8F38-3647-9CDD-FD3F76A10C44}" dt="2021-04-06T03:22:06.760" v="2656" actId="1076"/>
          <ac:picMkLst>
            <pc:docMk/>
            <pc:sldMk cId="66930514" sldId="301"/>
            <ac:picMk id="7" creationId="{99ACFA11-3216-4F4B-9A65-54396CEB943B}"/>
          </ac:picMkLst>
        </pc:picChg>
      </pc:sldChg>
      <pc:sldChg chg="addSp delSp modSp add mod">
        <pc:chgData name="Hesam Tajbakhsh" userId="3a52ca8b-3fef-438d-8452-276c1365311d" providerId="ADAL" clId="{47C82D1D-8F38-3647-9CDD-FD3F76A10C44}" dt="2021-04-06T04:15:21.517" v="3503" actId="20577"/>
        <pc:sldMkLst>
          <pc:docMk/>
          <pc:sldMk cId="2134862777" sldId="302"/>
        </pc:sldMkLst>
        <pc:spChg chg="add mod">
          <ac:chgData name="Hesam Tajbakhsh" userId="3a52ca8b-3fef-438d-8452-276c1365311d" providerId="ADAL" clId="{47C82D1D-8F38-3647-9CDD-FD3F76A10C44}" dt="2021-04-06T03:41:50.243" v="2811"/>
          <ac:spMkLst>
            <pc:docMk/>
            <pc:sldMk cId="2134862777" sldId="302"/>
            <ac:spMk id="2" creationId="{B1D7D873-9E86-E74A-B8BE-F2E4285FD646}"/>
          </ac:spMkLst>
        </pc:spChg>
        <pc:spChg chg="mod">
          <ac:chgData name="Hesam Tajbakhsh" userId="3a52ca8b-3fef-438d-8452-276c1365311d" providerId="ADAL" clId="{47C82D1D-8F38-3647-9CDD-FD3F76A10C44}" dt="2021-04-06T04:15:21.517" v="3503" actId="20577"/>
          <ac:spMkLst>
            <pc:docMk/>
            <pc:sldMk cId="2134862777" sldId="302"/>
            <ac:spMk id="6" creationId="{00000000-0000-0000-0000-000000000000}"/>
          </ac:spMkLst>
        </pc:spChg>
        <pc:spChg chg="mod">
          <ac:chgData name="Hesam Tajbakhsh" userId="3a52ca8b-3fef-438d-8452-276c1365311d" providerId="ADAL" clId="{47C82D1D-8F38-3647-9CDD-FD3F76A10C44}" dt="2021-04-06T03:26:13.694" v="2703" actId="20577"/>
          <ac:spMkLst>
            <pc:docMk/>
            <pc:sldMk cId="2134862777" sldId="302"/>
            <ac:spMk id="41" creationId="{00000000-0000-0000-0000-000000000000}"/>
          </ac:spMkLst>
        </pc:spChg>
        <pc:graphicFrameChg chg="del">
          <ac:chgData name="Hesam Tajbakhsh" userId="3a52ca8b-3fef-438d-8452-276c1365311d" providerId="ADAL" clId="{47C82D1D-8F38-3647-9CDD-FD3F76A10C44}" dt="2021-04-06T03:27:31.830" v="2711" actId="478"/>
          <ac:graphicFrameMkLst>
            <pc:docMk/>
            <pc:sldMk cId="2134862777" sldId="302"/>
            <ac:graphicFrameMk id="8" creationId="{B848042C-F87C-4B4A-AF7F-06CE53DA499E}"/>
          </ac:graphicFrameMkLst>
        </pc:graphicFrameChg>
      </pc:sldChg>
      <pc:sldChg chg="add del">
        <pc:chgData name="Hesam Tajbakhsh" userId="3a52ca8b-3fef-438d-8452-276c1365311d" providerId="ADAL" clId="{47C82D1D-8F38-3647-9CDD-FD3F76A10C44}" dt="2021-04-06T03:27:06.132" v="2706" actId="2890"/>
        <pc:sldMkLst>
          <pc:docMk/>
          <pc:sldMk cId="288530204" sldId="30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2715D3-E66A-43BE-8903-BCE7F6D62105}" type="datetimeFigureOut">
              <a:rPr lang="en-US" smtClean="0"/>
              <a:t>4/6/21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2AC1F-81FA-4850-9A17-C24265222C30}" type="slidenum">
              <a:rPr lang="en-US" smtClean="0"/>
              <a:t>‹#›</a:t>
            </a:fld>
            <a:endParaRPr lang="en-US"/>
          </a:p>
        </p:txBody>
      </p:sp>
    </p:spTree>
    <p:extLst>
      <p:ext uri="{BB962C8B-B14F-4D97-AF65-F5344CB8AC3E}">
        <p14:creationId xmlns:p14="http://schemas.microsoft.com/office/powerpoint/2010/main" val="4292955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A2AC1F-81FA-4850-9A17-C24265222C30}" type="slidenum">
              <a:rPr lang="en-US" smtClean="0"/>
              <a:t>2</a:t>
            </a:fld>
            <a:endParaRPr lang="en-US"/>
          </a:p>
        </p:txBody>
      </p:sp>
    </p:spTree>
    <p:extLst>
      <p:ext uri="{BB962C8B-B14F-4D97-AF65-F5344CB8AC3E}">
        <p14:creationId xmlns:p14="http://schemas.microsoft.com/office/powerpoint/2010/main" val="694916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C82EFA-148D-448D-AA28-43D0C5E84F28}" type="slidenum">
              <a:rPr lang="en-US" smtClean="0"/>
              <a:t>11</a:t>
            </a:fld>
            <a:endParaRPr lang="en-US"/>
          </a:p>
        </p:txBody>
      </p:sp>
    </p:spTree>
    <p:extLst>
      <p:ext uri="{BB962C8B-B14F-4D97-AF65-F5344CB8AC3E}">
        <p14:creationId xmlns:p14="http://schemas.microsoft.com/office/powerpoint/2010/main" val="1581843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C82EFA-148D-448D-AA28-43D0C5E84F28}" type="slidenum">
              <a:rPr lang="en-US" smtClean="0"/>
              <a:t>12</a:t>
            </a:fld>
            <a:endParaRPr lang="en-US"/>
          </a:p>
        </p:txBody>
      </p:sp>
    </p:spTree>
    <p:extLst>
      <p:ext uri="{BB962C8B-B14F-4D97-AF65-F5344CB8AC3E}">
        <p14:creationId xmlns:p14="http://schemas.microsoft.com/office/powerpoint/2010/main" val="4107389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Courier New" panose="02070309020205020404" pitchFamily="49" charset="0"/>
              <a:buChar char="o"/>
            </a:pPr>
            <a:endParaRPr 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6C82EFA-148D-448D-AA28-43D0C5E84F28}" type="slidenum">
              <a:rPr lang="en-US" smtClean="0"/>
              <a:t>13</a:t>
            </a:fld>
            <a:endParaRPr lang="en-US"/>
          </a:p>
        </p:txBody>
      </p:sp>
    </p:spTree>
    <p:extLst>
      <p:ext uri="{BB962C8B-B14F-4D97-AF65-F5344CB8AC3E}">
        <p14:creationId xmlns:p14="http://schemas.microsoft.com/office/powerpoint/2010/main" val="1903247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C82EFA-148D-448D-AA28-43D0C5E84F28}" type="slidenum">
              <a:rPr lang="en-US" smtClean="0"/>
              <a:t>3</a:t>
            </a:fld>
            <a:endParaRPr lang="en-US"/>
          </a:p>
        </p:txBody>
      </p:sp>
    </p:spTree>
    <p:extLst>
      <p:ext uri="{BB962C8B-B14F-4D97-AF65-F5344CB8AC3E}">
        <p14:creationId xmlns:p14="http://schemas.microsoft.com/office/powerpoint/2010/main" val="3952194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C82EFA-148D-448D-AA28-43D0C5E84F28}" type="slidenum">
              <a:rPr lang="en-US" smtClean="0"/>
              <a:t>4</a:t>
            </a:fld>
            <a:endParaRPr lang="en-US"/>
          </a:p>
        </p:txBody>
      </p:sp>
    </p:spTree>
    <p:extLst>
      <p:ext uri="{BB962C8B-B14F-4D97-AF65-F5344CB8AC3E}">
        <p14:creationId xmlns:p14="http://schemas.microsoft.com/office/powerpoint/2010/main" val="1800693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C82EFA-148D-448D-AA28-43D0C5E84F28}" type="slidenum">
              <a:rPr lang="en-US" smtClean="0"/>
              <a:t>5</a:t>
            </a:fld>
            <a:endParaRPr lang="en-US"/>
          </a:p>
        </p:txBody>
      </p:sp>
    </p:spTree>
    <p:extLst>
      <p:ext uri="{BB962C8B-B14F-4D97-AF65-F5344CB8AC3E}">
        <p14:creationId xmlns:p14="http://schemas.microsoft.com/office/powerpoint/2010/main" val="2835437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C82EFA-148D-448D-AA28-43D0C5E84F28}" type="slidenum">
              <a:rPr lang="en-US" smtClean="0"/>
              <a:t>6</a:t>
            </a:fld>
            <a:endParaRPr lang="en-US"/>
          </a:p>
        </p:txBody>
      </p:sp>
    </p:spTree>
    <p:extLst>
      <p:ext uri="{BB962C8B-B14F-4D97-AF65-F5344CB8AC3E}">
        <p14:creationId xmlns:p14="http://schemas.microsoft.com/office/powerpoint/2010/main" val="1142718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C82EFA-148D-448D-AA28-43D0C5E84F28}" type="slidenum">
              <a:rPr lang="en-US" smtClean="0"/>
              <a:t>7</a:t>
            </a:fld>
            <a:endParaRPr lang="en-US"/>
          </a:p>
        </p:txBody>
      </p:sp>
    </p:spTree>
    <p:extLst>
      <p:ext uri="{BB962C8B-B14F-4D97-AF65-F5344CB8AC3E}">
        <p14:creationId xmlns:p14="http://schemas.microsoft.com/office/powerpoint/2010/main" val="2537302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C82EFA-148D-448D-AA28-43D0C5E84F28}" type="slidenum">
              <a:rPr lang="en-US" smtClean="0"/>
              <a:t>8</a:t>
            </a:fld>
            <a:endParaRPr lang="en-US"/>
          </a:p>
        </p:txBody>
      </p:sp>
    </p:spTree>
    <p:extLst>
      <p:ext uri="{BB962C8B-B14F-4D97-AF65-F5344CB8AC3E}">
        <p14:creationId xmlns:p14="http://schemas.microsoft.com/office/powerpoint/2010/main" val="1070562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C82EFA-148D-448D-AA28-43D0C5E84F28}" type="slidenum">
              <a:rPr lang="en-US" smtClean="0"/>
              <a:t>9</a:t>
            </a:fld>
            <a:endParaRPr lang="en-US"/>
          </a:p>
        </p:txBody>
      </p:sp>
    </p:spTree>
    <p:extLst>
      <p:ext uri="{BB962C8B-B14F-4D97-AF65-F5344CB8AC3E}">
        <p14:creationId xmlns:p14="http://schemas.microsoft.com/office/powerpoint/2010/main" val="3618674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C82EFA-148D-448D-AA28-43D0C5E84F28}" type="slidenum">
              <a:rPr lang="en-US" smtClean="0"/>
              <a:t>10</a:t>
            </a:fld>
            <a:endParaRPr lang="en-US"/>
          </a:p>
        </p:txBody>
      </p:sp>
    </p:spTree>
    <p:extLst>
      <p:ext uri="{BB962C8B-B14F-4D97-AF65-F5344CB8AC3E}">
        <p14:creationId xmlns:p14="http://schemas.microsoft.com/office/powerpoint/2010/main" val="1718905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9" name="Rectangle 38"/>
          <p:cNvSpPr/>
          <p:nvPr userDrawn="1"/>
        </p:nvSpPr>
        <p:spPr>
          <a:xfrm>
            <a:off x="0" y="6"/>
            <a:ext cx="12192000" cy="6858001"/>
          </a:xfrm>
          <a:prstGeom prst="rect">
            <a:avLst/>
          </a:prstGeom>
          <a:gradFill flip="none" rotWithShape="1">
            <a:gsLst>
              <a:gs pos="0">
                <a:schemeClr val="tx2"/>
              </a:gs>
              <a:gs pos="25000">
                <a:schemeClr val="tx2"/>
              </a:gs>
              <a:gs pos="100000">
                <a:schemeClr val="tx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41" name="Rectangle 40"/>
          <p:cNvSpPr/>
          <p:nvPr userDrawn="1"/>
        </p:nvSpPr>
        <p:spPr>
          <a:xfrm>
            <a:off x="0" y="5709731"/>
            <a:ext cx="12192000" cy="9144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40" name="Rectangle 39"/>
          <p:cNvSpPr/>
          <p:nvPr userDrawn="1"/>
        </p:nvSpPr>
        <p:spPr>
          <a:xfrm>
            <a:off x="0" y="4800600"/>
            <a:ext cx="12192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sp>
        <p:nvSpPr>
          <p:cNvPr id="12" name="AutoShape 26"/>
          <p:cNvSpPr>
            <a:spLocks noChangeAspect="1" noChangeArrowheads="1" noTextEdit="1"/>
          </p:cNvSpPr>
          <p:nvPr userDrawn="1"/>
        </p:nvSpPr>
        <p:spPr bwMode="auto">
          <a:xfrm>
            <a:off x="8511267" y="-651156"/>
            <a:ext cx="4135191"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 name="Slide Number Placeholder 46"/>
          <p:cNvSpPr txBox="1">
            <a:spLocks/>
          </p:cNvSpPr>
          <p:nvPr userDrawn="1"/>
        </p:nvSpPr>
        <p:spPr>
          <a:xfrm>
            <a:off x="10331126" y="6400800"/>
            <a:ext cx="1022684"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z="1051" smtClean="0"/>
              <a:pPr/>
              <a:t>‹#›</a:t>
            </a:fld>
            <a:endParaRPr lang="en-US" sz="1051" dirty="0"/>
          </a:p>
        </p:txBody>
      </p:sp>
      <p:sp>
        <p:nvSpPr>
          <p:cNvPr id="43" name="Rectangle 42"/>
          <p:cNvSpPr/>
          <p:nvPr userDrawn="1"/>
        </p:nvSpPr>
        <p:spPr>
          <a:xfrm>
            <a:off x="0" y="4728811"/>
            <a:ext cx="12192000" cy="9144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grpSp>
        <p:nvGrpSpPr>
          <p:cNvPr id="42" name="Group 35"/>
          <p:cNvGrpSpPr>
            <a:grpSpLocks noChangeAspect="1"/>
          </p:cNvGrpSpPr>
          <p:nvPr userDrawn="1"/>
        </p:nvGrpSpPr>
        <p:grpSpPr bwMode="auto">
          <a:xfrm>
            <a:off x="1384301" y="4976813"/>
            <a:ext cx="2200275" cy="538162"/>
            <a:chOff x="654" y="3135"/>
            <a:chExt cx="1386" cy="339"/>
          </a:xfrm>
        </p:grpSpPr>
        <p:sp>
          <p:nvSpPr>
            <p:cNvPr id="44"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31"/>
          <p:cNvGrpSpPr>
            <a:grpSpLocks noChangeAspect="1"/>
          </p:cNvGrpSpPr>
          <p:nvPr userDrawn="1"/>
        </p:nvGrpSpPr>
        <p:grpSpPr bwMode="auto">
          <a:xfrm>
            <a:off x="8648007" y="-650875"/>
            <a:ext cx="4133850" cy="4821238"/>
            <a:chOff x="3490" y="-410"/>
            <a:chExt cx="2604" cy="3037"/>
          </a:xfrm>
        </p:grpSpPr>
        <p:sp>
          <p:nvSpPr>
            <p:cNvPr id="66"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Footer Placeholder 4"/>
          <p:cNvSpPr>
            <a:spLocks noGrp="1"/>
          </p:cNvSpPr>
          <p:nvPr>
            <p:ph type="ftr" sz="quarter" idx="11"/>
          </p:nvPr>
        </p:nvSpPr>
        <p:spPr>
          <a:xfrm>
            <a:off x="1371599" y="4114807"/>
            <a:ext cx="8686800" cy="633661"/>
          </a:xfrm>
        </p:spPr>
        <p:txBody>
          <a:bodyPr anchor="t" anchorCtr="0"/>
          <a:lstStyle>
            <a:lvl1pPr>
              <a:defRPr sz="1600" i="0">
                <a:solidFill>
                  <a:schemeClr val="bg1"/>
                </a:solidFill>
              </a:defRPr>
            </a:lvl1pPr>
          </a:lstStyle>
          <a:p>
            <a:r>
              <a:rPr lang="en-US"/>
              <a:t>Running Neural Networks on on-path SoC SmartNICs</a:t>
            </a:r>
            <a:endParaRPr lang="en-US" dirty="0"/>
          </a:p>
        </p:txBody>
      </p:sp>
      <p:sp>
        <p:nvSpPr>
          <p:cNvPr id="3" name="Subtitle 2"/>
          <p:cNvSpPr>
            <a:spLocks noGrp="1"/>
          </p:cNvSpPr>
          <p:nvPr>
            <p:ph type="subTitle" idx="1" hasCustomPrompt="1"/>
          </p:nvPr>
        </p:nvSpPr>
        <p:spPr>
          <a:xfrm>
            <a:off x="1371599" y="2292517"/>
            <a:ext cx="8686800" cy="1655763"/>
          </a:xfrm>
        </p:spPr>
        <p:txBody>
          <a:bodyPr/>
          <a:lstStyle>
            <a:lvl1pPr marL="0" indent="0" algn="l">
              <a:lnSpc>
                <a:spcPct val="90000"/>
              </a:lnSpc>
              <a:buNone/>
              <a:defRPr sz="3200">
                <a:solidFill>
                  <a:schemeClr val="bg1"/>
                </a:solidFill>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dirty="0"/>
              <a:t>SUBTITLE</a:t>
            </a:r>
          </a:p>
        </p:txBody>
      </p:sp>
      <p:sp>
        <p:nvSpPr>
          <p:cNvPr id="2" name="Title 1"/>
          <p:cNvSpPr>
            <a:spLocks noGrp="1"/>
          </p:cNvSpPr>
          <p:nvPr>
            <p:ph type="ctrTitle" hasCustomPrompt="1"/>
          </p:nvPr>
        </p:nvSpPr>
        <p:spPr>
          <a:xfrm>
            <a:off x="1384301" y="7"/>
            <a:ext cx="8674099" cy="2138223"/>
          </a:xfrm>
        </p:spPr>
        <p:txBody>
          <a:bodyPr anchor="b"/>
          <a:lstStyle>
            <a:lvl1pPr algn="l">
              <a:defRPr sz="3200" b="1">
                <a:solidFill>
                  <a:schemeClr val="bg1"/>
                </a:solidFill>
              </a:defRPr>
            </a:lvl1pPr>
          </a:lstStyle>
          <a:p>
            <a:r>
              <a:rPr lang="en-US" dirty="0"/>
              <a:t>TITLE</a:t>
            </a:r>
          </a:p>
        </p:txBody>
      </p:sp>
    </p:spTree>
    <p:extLst>
      <p:ext uri="{BB962C8B-B14F-4D97-AF65-F5344CB8AC3E}">
        <p14:creationId xmlns:p14="http://schemas.microsoft.com/office/powerpoint/2010/main" val="1230310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9" name="Rectangle 38"/>
          <p:cNvSpPr/>
          <p:nvPr userDrawn="1"/>
        </p:nvSpPr>
        <p:spPr>
          <a:xfrm>
            <a:off x="0" y="0"/>
            <a:ext cx="12192000" cy="6858001"/>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351"/>
          </a:p>
        </p:txBody>
      </p:sp>
      <p:sp>
        <p:nvSpPr>
          <p:cNvPr id="40" name="Rectangle 39"/>
          <p:cNvSpPr/>
          <p:nvPr userDrawn="1"/>
        </p:nvSpPr>
        <p:spPr>
          <a:xfrm>
            <a:off x="0" y="4800600"/>
            <a:ext cx="12192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sp>
        <p:nvSpPr>
          <p:cNvPr id="12" name="AutoShape 26"/>
          <p:cNvSpPr>
            <a:spLocks noChangeAspect="1" noChangeArrowheads="1" noTextEdit="1"/>
          </p:cNvSpPr>
          <p:nvPr userDrawn="1"/>
        </p:nvSpPr>
        <p:spPr bwMode="auto">
          <a:xfrm>
            <a:off x="8511267" y="-651156"/>
            <a:ext cx="4135191"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 name="Slide Number Placeholder 46"/>
          <p:cNvSpPr txBox="1">
            <a:spLocks/>
          </p:cNvSpPr>
          <p:nvPr userDrawn="1"/>
        </p:nvSpPr>
        <p:spPr>
          <a:xfrm>
            <a:off x="10331126" y="6400800"/>
            <a:ext cx="1022684"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z="1051" smtClean="0">
                <a:solidFill>
                  <a:schemeClr val="tx1"/>
                </a:solidFill>
              </a:rPr>
              <a:pPr/>
              <a:t>‹#›</a:t>
            </a:fld>
            <a:endParaRPr lang="en-US" sz="1051" dirty="0">
              <a:solidFill>
                <a:schemeClr val="tx1"/>
              </a:solidFill>
            </a:endParaRPr>
          </a:p>
        </p:txBody>
      </p:sp>
      <p:grpSp>
        <p:nvGrpSpPr>
          <p:cNvPr id="41" name="Group 35"/>
          <p:cNvGrpSpPr>
            <a:grpSpLocks noChangeAspect="1"/>
          </p:cNvGrpSpPr>
          <p:nvPr userDrawn="1"/>
        </p:nvGrpSpPr>
        <p:grpSpPr bwMode="auto">
          <a:xfrm>
            <a:off x="1384301" y="4976813"/>
            <a:ext cx="2200275" cy="538162"/>
            <a:chOff x="654" y="3135"/>
            <a:chExt cx="1386" cy="339"/>
          </a:xfrm>
        </p:grpSpPr>
        <p:sp>
          <p:nvSpPr>
            <p:cNvPr id="42"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3" name="Group 31"/>
          <p:cNvGrpSpPr>
            <a:grpSpLocks noChangeAspect="1"/>
          </p:cNvGrpSpPr>
          <p:nvPr userDrawn="1"/>
        </p:nvGrpSpPr>
        <p:grpSpPr bwMode="auto">
          <a:xfrm>
            <a:off x="8648007" y="-650875"/>
            <a:ext cx="4133850" cy="4821238"/>
            <a:chOff x="3490" y="-410"/>
            <a:chExt cx="2604" cy="3037"/>
          </a:xfrm>
        </p:grpSpPr>
        <p:sp>
          <p:nvSpPr>
            <p:cNvPr id="64"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Footer Placeholder 4"/>
          <p:cNvSpPr>
            <a:spLocks noGrp="1"/>
          </p:cNvSpPr>
          <p:nvPr>
            <p:ph type="ftr" sz="quarter" idx="11"/>
          </p:nvPr>
        </p:nvSpPr>
        <p:spPr>
          <a:xfrm>
            <a:off x="1371599" y="4114807"/>
            <a:ext cx="8686800" cy="633661"/>
          </a:xfrm>
        </p:spPr>
        <p:txBody>
          <a:bodyPr anchor="t" anchorCtr="0"/>
          <a:lstStyle>
            <a:lvl1pPr>
              <a:defRPr sz="1600" i="0"/>
            </a:lvl1pPr>
          </a:lstStyle>
          <a:p>
            <a:r>
              <a:rPr lang="en-US"/>
              <a:t>Running Neural Networks on on-path SoC SmartNICs</a:t>
            </a:r>
            <a:endParaRPr lang="en-US" dirty="0"/>
          </a:p>
        </p:txBody>
      </p:sp>
      <p:sp>
        <p:nvSpPr>
          <p:cNvPr id="3" name="Subtitle 2"/>
          <p:cNvSpPr>
            <a:spLocks noGrp="1"/>
          </p:cNvSpPr>
          <p:nvPr>
            <p:ph type="subTitle" idx="1" hasCustomPrompt="1"/>
          </p:nvPr>
        </p:nvSpPr>
        <p:spPr>
          <a:xfrm>
            <a:off x="1371599" y="2292511"/>
            <a:ext cx="8686800" cy="1655763"/>
          </a:xfrm>
        </p:spPr>
        <p:txBody>
          <a:bodyPr/>
          <a:lstStyle>
            <a:lvl1pPr marL="0" indent="0" algn="l">
              <a:lnSpc>
                <a:spcPct val="90000"/>
              </a:lnSpc>
              <a:buNone/>
              <a:defRPr sz="32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dirty="0"/>
              <a:t>SUBTITLE</a:t>
            </a:r>
          </a:p>
        </p:txBody>
      </p:sp>
      <p:sp>
        <p:nvSpPr>
          <p:cNvPr id="2" name="Title 1"/>
          <p:cNvSpPr>
            <a:spLocks noGrp="1"/>
          </p:cNvSpPr>
          <p:nvPr>
            <p:ph type="ctrTitle" hasCustomPrompt="1"/>
          </p:nvPr>
        </p:nvSpPr>
        <p:spPr>
          <a:xfrm>
            <a:off x="1384301" y="1"/>
            <a:ext cx="8674099" cy="2138223"/>
          </a:xfrm>
        </p:spPr>
        <p:txBody>
          <a:bodyPr anchor="b"/>
          <a:lstStyle>
            <a:lvl1pPr algn="l">
              <a:defRPr sz="3200" b="1"/>
            </a:lvl1pPr>
          </a:lstStyle>
          <a:p>
            <a:r>
              <a:rPr lang="en-US" dirty="0"/>
              <a:t>TITLE</a:t>
            </a:r>
          </a:p>
        </p:txBody>
      </p:sp>
    </p:spTree>
    <p:extLst>
      <p:ext uri="{BB962C8B-B14F-4D97-AF65-F5344CB8AC3E}">
        <p14:creationId xmlns:p14="http://schemas.microsoft.com/office/powerpoint/2010/main" val="310513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4114800" cy="5943600"/>
          </a:xfrm>
          <a:solidFill>
            <a:schemeClr val="bg1">
              <a:lumMod val="95000"/>
            </a:schemeClr>
          </a:solidFill>
        </p:spPr>
        <p:txBody>
          <a:bodyPr anchor="ctr"/>
          <a:lstStyle>
            <a:lvl1pPr marL="0" indent="0" algn="ctr">
              <a:buFontTx/>
              <a:buNone/>
              <a:defRPr/>
            </a:lvl1pPr>
          </a:lstStyle>
          <a:p>
            <a:r>
              <a:rPr lang="en-US"/>
              <a:t>Drag picture to placeholder or click icon to add</a:t>
            </a:r>
            <a:endParaRPr lang="en-US" dirty="0"/>
          </a:p>
        </p:txBody>
      </p:sp>
      <p:sp>
        <p:nvSpPr>
          <p:cNvPr id="2" name="Title 1"/>
          <p:cNvSpPr>
            <a:spLocks noGrp="1"/>
          </p:cNvSpPr>
          <p:nvPr>
            <p:ph type="title" hasCustomPrompt="1"/>
          </p:nvPr>
        </p:nvSpPr>
        <p:spPr>
          <a:xfrm>
            <a:off x="4572000" y="585475"/>
            <a:ext cx="6781800" cy="2366277"/>
          </a:xfrm>
        </p:spPr>
        <p:txBody>
          <a:bodyPr anchor="b">
            <a:noAutofit/>
          </a:bodyPr>
          <a:lstStyle>
            <a:lvl1pPr>
              <a:defRPr sz="3200" b="1"/>
            </a:lvl1pPr>
          </a:lstStyle>
          <a:p>
            <a:r>
              <a:rPr lang="en-US" dirty="0"/>
              <a:t>SUBSECTION TITLE</a:t>
            </a:r>
          </a:p>
        </p:txBody>
      </p:sp>
      <p:sp>
        <p:nvSpPr>
          <p:cNvPr id="3" name="Text Placeholder 2"/>
          <p:cNvSpPr>
            <a:spLocks noGrp="1"/>
          </p:cNvSpPr>
          <p:nvPr>
            <p:ph type="body" idx="1" hasCustomPrompt="1"/>
          </p:nvPr>
        </p:nvSpPr>
        <p:spPr>
          <a:xfrm>
            <a:off x="4572001" y="4090746"/>
            <a:ext cx="6775451" cy="1998913"/>
          </a:xfrm>
        </p:spPr>
        <p:txBody>
          <a:bodyPr/>
          <a:lstStyle>
            <a:lvl1pPr marL="0" indent="0">
              <a:buNone/>
              <a:defRPr sz="1800">
                <a:solidFill>
                  <a:schemeClr val="tx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4571999" y="6400804"/>
            <a:ext cx="5759116" cy="365125"/>
          </a:xfrm>
        </p:spPr>
        <p:txBody>
          <a:bodyPr/>
          <a:lstStyle>
            <a:lvl1pPr algn="l">
              <a:defRPr sz="1051" i="1">
                <a:solidFill>
                  <a:schemeClr val="tx1"/>
                </a:solidFill>
              </a:defRPr>
            </a:lvl1pPr>
          </a:lstStyle>
          <a:p>
            <a:r>
              <a:rPr lang="en-US"/>
              <a:t>Running Neural Networks on on-path SoC SmartNICs</a:t>
            </a:r>
            <a:endParaRPr lang="en-US" dirty="0"/>
          </a:p>
        </p:txBody>
      </p:sp>
      <p:sp>
        <p:nvSpPr>
          <p:cNvPr id="6" name="Slide Number Placeholder 5"/>
          <p:cNvSpPr>
            <a:spLocks noGrp="1"/>
          </p:cNvSpPr>
          <p:nvPr>
            <p:ph type="sldNum" sz="quarter" idx="12"/>
          </p:nvPr>
        </p:nvSpPr>
        <p:spPr>
          <a:xfrm>
            <a:off x="10331126" y="6400804"/>
            <a:ext cx="1022684" cy="365125"/>
          </a:xfrm>
        </p:spPr>
        <p:txBody>
          <a:bodyPr/>
          <a:lstStyle/>
          <a:p>
            <a:fld id="{EBBA2BBE-D6E6-4BE2-A029-E4C4FCB9ADED}" type="slidenum">
              <a:rPr lang="en-US" smtClean="0"/>
              <a:t>‹#›</a:t>
            </a:fld>
            <a:endParaRPr lang="en-US"/>
          </a:p>
        </p:txBody>
      </p:sp>
      <p:sp>
        <p:nvSpPr>
          <p:cNvPr id="7" name="Rectangle 6"/>
          <p:cNvSpPr/>
          <p:nvPr userDrawn="1"/>
        </p:nvSpPr>
        <p:spPr>
          <a:xfrm>
            <a:off x="0" y="0"/>
            <a:ext cx="12192000" cy="36576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Tree>
    <p:extLst>
      <p:ext uri="{BB962C8B-B14F-4D97-AF65-F5344CB8AC3E}">
        <p14:creationId xmlns:p14="http://schemas.microsoft.com/office/powerpoint/2010/main" val="1976128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1007979"/>
          </a:xfrm>
        </p:spPr>
        <p:txBody>
          <a:bodyPr anchor="b" anchorCtr="0">
            <a:noAutofit/>
          </a:bodyPr>
          <a:lstStyle>
            <a:lvl1pPr>
              <a:defRPr sz="3200" b="1">
                <a:solidFill>
                  <a:schemeClr val="accent1"/>
                </a:solidFill>
              </a:defRPr>
            </a:lvl1pPr>
          </a:lstStyle>
          <a:p>
            <a:r>
              <a:rPr lang="en-US" dirty="0"/>
              <a:t>Header</a:t>
            </a:r>
          </a:p>
        </p:txBody>
      </p:sp>
      <p:sp>
        <p:nvSpPr>
          <p:cNvPr id="3" name="Content Placeholder 2"/>
          <p:cNvSpPr>
            <a:spLocks noGrp="1"/>
          </p:cNvSpPr>
          <p:nvPr>
            <p:ph idx="1"/>
          </p:nvPr>
        </p:nvSpPr>
        <p:spPr>
          <a:xfrm>
            <a:off x="1219200" y="1207008"/>
            <a:ext cx="10134600" cy="4800600"/>
          </a:xfrm>
        </p:spPr>
        <p:txBody>
          <a:bodyPr>
            <a:noAutofit/>
          </a:bodyPr>
          <a:lstStyle>
            <a:lvl1pPr>
              <a:lnSpc>
                <a:spcPts val="3000"/>
              </a:lnSpc>
              <a:defRPr sz="2400"/>
            </a:lvl1pPr>
            <a:lvl2pPr>
              <a:lnSpc>
                <a:spcPts val="3000"/>
              </a:lnSpc>
              <a:defRPr sz="2400"/>
            </a:lvl2pPr>
            <a:lvl3pPr>
              <a:lnSpc>
                <a:spcPts val="3000"/>
              </a:lnSpc>
              <a:defRPr sz="2400"/>
            </a:lvl3pPr>
            <a:lvl4pPr>
              <a:lnSpc>
                <a:spcPts val="3000"/>
              </a:lnSpc>
              <a:defRPr sz="2400"/>
            </a:lvl4pPr>
            <a:lvl5pPr>
              <a:lnSpc>
                <a:spcPts val="3000"/>
              </a:lnSpc>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Running Neural Networks on on-path SoC SmartNICs</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596945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954505"/>
          </a:xfrm>
        </p:spPr>
        <p:txBody>
          <a:bodyPr anchor="b">
            <a:noAutofit/>
          </a:bodyPr>
          <a:lstStyle>
            <a:lvl1pPr>
              <a:defRPr sz="3200" b="1">
                <a:solidFill>
                  <a:schemeClr val="accent1"/>
                </a:solidFill>
              </a:defRPr>
            </a:lvl1pPr>
          </a:lstStyle>
          <a:p>
            <a:r>
              <a:rPr lang="en-CA" dirty="0"/>
              <a:t>Header</a:t>
            </a:r>
            <a:endParaRPr lang="en-US" dirty="0"/>
          </a:p>
        </p:txBody>
      </p:sp>
      <p:sp>
        <p:nvSpPr>
          <p:cNvPr id="3" name="Picture Placeholder 2"/>
          <p:cNvSpPr>
            <a:spLocks noGrp="1"/>
          </p:cNvSpPr>
          <p:nvPr>
            <p:ph type="pic" idx="1"/>
          </p:nvPr>
        </p:nvSpPr>
        <p:spPr>
          <a:xfrm>
            <a:off x="8077200" y="1411711"/>
            <a:ext cx="4114800" cy="4531895"/>
          </a:xfrm>
          <a:solidFill>
            <a:schemeClr val="bg1">
              <a:lumMod val="95000"/>
            </a:schemeClr>
          </a:solidFill>
        </p:spPr>
        <p:txBody>
          <a:bodyPr anchor="ctr"/>
          <a:lstStyle>
            <a:lvl1pPr marL="0" indent="0" algn="ctr">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433519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8077199" y="5"/>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7"/>
          </p:nvPr>
        </p:nvSpPr>
        <p:spPr>
          <a:xfrm>
            <a:off x="8077200" y="3154369"/>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3" name="Title 1"/>
          <p:cNvSpPr>
            <a:spLocks noGrp="1"/>
          </p:cNvSpPr>
          <p:nvPr>
            <p:ph type="title" hasCustomPrompt="1"/>
          </p:nvPr>
        </p:nvSpPr>
        <p:spPr>
          <a:xfrm>
            <a:off x="1219200" y="5"/>
            <a:ext cx="10134600" cy="954505"/>
          </a:xfrm>
        </p:spPr>
        <p:txBody>
          <a:bodyPr anchor="b">
            <a:noAutofit/>
          </a:bodyPr>
          <a:lstStyle>
            <a:lvl1pPr>
              <a:defRPr sz="3200" b="1">
                <a:solidFill>
                  <a:schemeClr val="accent1"/>
                </a:solidFill>
              </a:defRPr>
            </a:lvl1pPr>
          </a:lstStyle>
          <a:p>
            <a:r>
              <a:rPr lang="en-CA" dirty="0"/>
              <a:t>Header</a:t>
            </a:r>
            <a:endParaRPr lang="en-US" dirty="0"/>
          </a:p>
        </p:txBody>
      </p:sp>
      <p:sp>
        <p:nvSpPr>
          <p:cNvPr id="1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2482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646237" y="0"/>
            <a:ext cx="9707563" cy="711200"/>
          </a:xfrm>
        </p:spPr>
        <p:txBody>
          <a:bodyPr anchor="b" anchorCtr="0">
            <a:noAutofit/>
          </a:bodyPr>
          <a:lstStyle>
            <a:lvl1pPr marL="0" indent="0">
              <a:buFontTx/>
              <a:buNone/>
              <a:defRPr sz="2800" b="1" baseline="0">
                <a:solidFill>
                  <a:schemeClr val="accent1"/>
                </a:solidFill>
              </a:defRPr>
            </a:lvl1pPr>
          </a:lstStyle>
          <a:p>
            <a:pPr lvl="0"/>
            <a:r>
              <a:rPr lang="en-US" dirty="0"/>
              <a:t>HEADER</a:t>
            </a:r>
          </a:p>
        </p:txBody>
      </p:sp>
      <p:sp>
        <p:nvSpPr>
          <p:cNvPr id="9" name="Text Placeholder 9"/>
          <p:cNvSpPr>
            <a:spLocks noGrp="1"/>
          </p:cNvSpPr>
          <p:nvPr>
            <p:ph type="body" sz="quarter" idx="14" hasCustomPrompt="1"/>
          </p:nvPr>
        </p:nvSpPr>
        <p:spPr>
          <a:xfrm>
            <a:off x="1645747" y="807461"/>
            <a:ext cx="9708063" cy="806193"/>
          </a:xfrm>
        </p:spPr>
        <p:txBody>
          <a:bodyPr anchor="t" anchorCtr="0">
            <a:noAutofit/>
          </a:bodyPr>
          <a:lstStyle>
            <a:lvl1pPr marL="0" indent="0">
              <a:buFontTx/>
              <a:buNone/>
              <a:defRPr sz="24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1" name="Picture Placeholder 10"/>
          <p:cNvSpPr>
            <a:spLocks noGrp="1"/>
          </p:cNvSpPr>
          <p:nvPr>
            <p:ph type="pic" sz="quarter" idx="17"/>
          </p:nvPr>
        </p:nvSpPr>
        <p:spPr>
          <a:xfrm>
            <a:off x="4059936"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8"/>
          </p:nvPr>
        </p:nvSpPr>
        <p:spPr>
          <a:xfrm>
            <a:off x="8119872" y="1828800"/>
            <a:ext cx="4072128"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Tree>
    <p:extLst>
      <p:ext uri="{BB962C8B-B14F-4D97-AF65-F5344CB8AC3E}">
        <p14:creationId xmlns:p14="http://schemas.microsoft.com/office/powerpoint/2010/main" val="1306306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5737" y="0"/>
            <a:ext cx="9708064" cy="711200"/>
          </a:xfrm>
        </p:spPr>
        <p:txBody>
          <a:bodyPr anchor="b">
            <a:noAutofit/>
          </a:bodyPr>
          <a:lstStyle>
            <a:lvl1pPr>
              <a:defRPr sz="2800" b="1">
                <a:solidFill>
                  <a:schemeClr val="accent1"/>
                </a:solidFill>
              </a:defRPr>
            </a:lvl1pPr>
          </a:lstStyle>
          <a:p>
            <a:pPr lvl="0"/>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12192000"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919344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12192000" cy="6309360"/>
          </a:xfrm>
          <a:solidFill>
            <a:schemeClr val="bg1">
              <a:lumMod val="95000"/>
            </a:schemeClr>
          </a:solidFill>
        </p:spPr>
        <p:txBody>
          <a:bodyPr anchor="ctr"/>
          <a:lstStyle>
            <a:lvl1pPr marL="0" indent="0" algn="ctr">
              <a:buNone/>
              <a:defRPr/>
            </a:lvl1pPr>
          </a:lstStyle>
          <a:p>
            <a:r>
              <a:rPr lang="en-US" dirty="0"/>
              <a:t>Drag picture to placeholder or click icon to add</a:t>
            </a:r>
          </a:p>
        </p:txBody>
      </p:sp>
      <p:sp>
        <p:nvSpPr>
          <p:cNvPr id="2" name="Title 1"/>
          <p:cNvSpPr>
            <a:spLocks noGrp="1"/>
          </p:cNvSpPr>
          <p:nvPr>
            <p:ph type="title" hasCustomPrompt="1"/>
          </p:nvPr>
        </p:nvSpPr>
        <p:spPr>
          <a:xfrm>
            <a:off x="1645737" y="0"/>
            <a:ext cx="9708064" cy="711200"/>
          </a:xfrm>
        </p:spPr>
        <p:txBody>
          <a:bodyPr anchor="b">
            <a:noAutofit/>
          </a:bodyPr>
          <a:lstStyle>
            <a:lvl1pPr>
              <a:defRPr sz="2800" b="1">
                <a:solidFill>
                  <a:schemeClr val="accent1"/>
                </a:solidFill>
              </a:defRPr>
            </a:lvl1pPr>
          </a:lstStyle>
          <a:p>
            <a:pPr lvl="0"/>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95889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Running Neural Networks on on-path SoC SmartNICs</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88655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6217920"/>
            <a:ext cx="12192000" cy="640080"/>
          </a:xfrm>
          <a:prstGeom prst="rect">
            <a:avLst/>
          </a:prstGeom>
          <a:gradFill flip="none" rotWithShape="1">
            <a:gsLst>
              <a:gs pos="25000">
                <a:schemeClr val="accent4"/>
              </a:gs>
              <a:gs pos="100000">
                <a:srgbClr val="6F006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sp>
        <p:nvSpPr>
          <p:cNvPr id="8" name="Rectangle 7"/>
          <p:cNvSpPr/>
          <p:nvPr userDrawn="1"/>
        </p:nvSpPr>
        <p:spPr>
          <a:xfrm>
            <a:off x="0" y="6126480"/>
            <a:ext cx="12192000" cy="45720"/>
          </a:xfrm>
          <a:prstGeom prst="rect">
            <a:avLst/>
          </a:prstGeom>
          <a:gradFill flip="none" rotWithShape="1">
            <a:gsLst>
              <a:gs pos="0">
                <a:schemeClr val="tx2"/>
              </a:gs>
              <a:gs pos="25000">
                <a:schemeClr val="tx2"/>
              </a:gs>
              <a:gs pos="100000">
                <a:schemeClr val="tx2">
                  <a:lumMod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12" name="AutoShape 26"/>
          <p:cNvSpPr>
            <a:spLocks noChangeAspect="1" noChangeArrowheads="1" noTextEdit="1"/>
          </p:cNvSpPr>
          <p:nvPr userDrawn="1"/>
        </p:nvSpPr>
        <p:spPr bwMode="auto">
          <a:xfrm>
            <a:off x="8511267" y="-651156"/>
            <a:ext cx="4135191"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 name="Slide Number Placeholder 46"/>
          <p:cNvSpPr txBox="1">
            <a:spLocks/>
          </p:cNvSpPr>
          <p:nvPr userDrawn="1"/>
        </p:nvSpPr>
        <p:spPr>
          <a:xfrm>
            <a:off x="10331126" y="6400800"/>
            <a:ext cx="1022684"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z="1051" smtClean="0"/>
              <a:pPr/>
              <a:t>‹#›</a:t>
            </a:fld>
            <a:endParaRPr lang="en-US" sz="1051" dirty="0"/>
          </a:p>
        </p:txBody>
      </p:sp>
      <p:grpSp>
        <p:nvGrpSpPr>
          <p:cNvPr id="39" name="Group 35"/>
          <p:cNvGrpSpPr>
            <a:grpSpLocks noChangeAspect="1"/>
          </p:cNvGrpSpPr>
          <p:nvPr userDrawn="1"/>
        </p:nvGrpSpPr>
        <p:grpSpPr bwMode="auto">
          <a:xfrm>
            <a:off x="1384301" y="4976813"/>
            <a:ext cx="2200275" cy="538162"/>
            <a:chOff x="654" y="3135"/>
            <a:chExt cx="1386" cy="339"/>
          </a:xfrm>
        </p:grpSpPr>
        <p:sp>
          <p:nvSpPr>
            <p:cNvPr id="40"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Group 31"/>
          <p:cNvGrpSpPr>
            <a:grpSpLocks noChangeAspect="1"/>
          </p:cNvGrpSpPr>
          <p:nvPr userDrawn="1"/>
        </p:nvGrpSpPr>
        <p:grpSpPr bwMode="auto">
          <a:xfrm>
            <a:off x="8648007" y="-650875"/>
            <a:ext cx="4133850" cy="4821238"/>
            <a:chOff x="3490" y="-410"/>
            <a:chExt cx="2604" cy="3037"/>
          </a:xfrm>
        </p:grpSpPr>
        <p:sp>
          <p:nvSpPr>
            <p:cNvPr id="62"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Footer Placeholder 4"/>
          <p:cNvSpPr>
            <a:spLocks noGrp="1"/>
          </p:cNvSpPr>
          <p:nvPr>
            <p:ph type="ftr" sz="quarter" idx="11"/>
          </p:nvPr>
        </p:nvSpPr>
        <p:spPr>
          <a:xfrm>
            <a:off x="1371599" y="4114807"/>
            <a:ext cx="8686800" cy="633661"/>
          </a:xfrm>
        </p:spPr>
        <p:txBody>
          <a:bodyPr anchor="t" anchorCtr="0"/>
          <a:lstStyle>
            <a:lvl1pPr>
              <a:defRPr sz="1600" i="0"/>
            </a:lvl1pPr>
          </a:lstStyle>
          <a:p>
            <a:r>
              <a:rPr lang="en-US"/>
              <a:t>Running Neural Networks on on-path SoC SmartNICs</a:t>
            </a:r>
            <a:endParaRPr lang="en-US" dirty="0"/>
          </a:p>
        </p:txBody>
      </p:sp>
      <p:sp>
        <p:nvSpPr>
          <p:cNvPr id="3" name="Subtitle 2"/>
          <p:cNvSpPr>
            <a:spLocks noGrp="1"/>
          </p:cNvSpPr>
          <p:nvPr>
            <p:ph type="subTitle" idx="1" hasCustomPrompt="1"/>
          </p:nvPr>
        </p:nvSpPr>
        <p:spPr>
          <a:xfrm>
            <a:off x="1371599" y="2292517"/>
            <a:ext cx="8686800" cy="1655763"/>
          </a:xfrm>
        </p:spPr>
        <p:txBody>
          <a:bodyPr/>
          <a:lstStyle>
            <a:lvl1pPr marL="0" indent="0" algn="l">
              <a:lnSpc>
                <a:spcPct val="90000"/>
              </a:lnSpc>
              <a:buNone/>
              <a:defRPr sz="32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dirty="0"/>
              <a:t>SUBTITLE</a:t>
            </a:r>
          </a:p>
        </p:txBody>
      </p:sp>
      <p:sp>
        <p:nvSpPr>
          <p:cNvPr id="2" name="Title 1"/>
          <p:cNvSpPr>
            <a:spLocks noGrp="1"/>
          </p:cNvSpPr>
          <p:nvPr>
            <p:ph type="ctrTitle" hasCustomPrompt="1"/>
          </p:nvPr>
        </p:nvSpPr>
        <p:spPr>
          <a:xfrm>
            <a:off x="1384301" y="7"/>
            <a:ext cx="8674099" cy="2138223"/>
          </a:xfrm>
        </p:spPr>
        <p:txBody>
          <a:bodyPr anchor="b"/>
          <a:lstStyle>
            <a:lvl1pPr algn="l">
              <a:defRPr sz="3200" b="1"/>
            </a:lvl1pPr>
          </a:lstStyle>
          <a:p>
            <a:r>
              <a:rPr lang="en-US" dirty="0"/>
              <a:t>TITLE</a:t>
            </a:r>
          </a:p>
        </p:txBody>
      </p:sp>
    </p:spTree>
    <p:extLst>
      <p:ext uri="{BB962C8B-B14F-4D97-AF65-F5344CB8AC3E}">
        <p14:creationId xmlns:p14="http://schemas.microsoft.com/office/powerpoint/2010/main" val="2081834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4114800" cy="5943600"/>
          </a:xfrm>
          <a:solidFill>
            <a:schemeClr val="bg1">
              <a:lumMod val="95000"/>
            </a:schemeClr>
          </a:solidFill>
        </p:spPr>
        <p:txBody>
          <a:bodyPr anchor="ctr"/>
          <a:lstStyle>
            <a:lvl1pPr marL="0" indent="0" algn="ctr">
              <a:buFontTx/>
              <a:buNone/>
              <a:defRPr/>
            </a:lvl1pPr>
          </a:lstStyle>
          <a:p>
            <a:r>
              <a:rPr lang="en-US"/>
              <a:t>Click icon to add picture</a:t>
            </a:r>
            <a:endParaRPr lang="en-US" dirty="0"/>
          </a:p>
        </p:txBody>
      </p:sp>
      <p:sp>
        <p:nvSpPr>
          <p:cNvPr id="2" name="Title 1"/>
          <p:cNvSpPr>
            <a:spLocks noGrp="1"/>
          </p:cNvSpPr>
          <p:nvPr>
            <p:ph type="title" hasCustomPrompt="1"/>
          </p:nvPr>
        </p:nvSpPr>
        <p:spPr>
          <a:xfrm>
            <a:off x="4572000" y="585475"/>
            <a:ext cx="6781800" cy="2366277"/>
          </a:xfrm>
        </p:spPr>
        <p:txBody>
          <a:bodyPr anchor="b">
            <a:noAutofit/>
          </a:bodyPr>
          <a:lstStyle>
            <a:lvl1pPr>
              <a:defRPr sz="3200" b="1"/>
            </a:lvl1pPr>
          </a:lstStyle>
          <a:p>
            <a:r>
              <a:rPr lang="en-US" dirty="0"/>
              <a:t>SUBSECTION TITLE</a:t>
            </a:r>
          </a:p>
        </p:txBody>
      </p:sp>
      <p:sp>
        <p:nvSpPr>
          <p:cNvPr id="3" name="Text Placeholder 2"/>
          <p:cNvSpPr>
            <a:spLocks noGrp="1"/>
          </p:cNvSpPr>
          <p:nvPr>
            <p:ph type="body" idx="1" hasCustomPrompt="1"/>
          </p:nvPr>
        </p:nvSpPr>
        <p:spPr>
          <a:xfrm>
            <a:off x="4572001" y="4090746"/>
            <a:ext cx="6775451" cy="1998913"/>
          </a:xfrm>
        </p:spPr>
        <p:txBody>
          <a:bodyPr/>
          <a:lstStyle>
            <a:lvl1pPr marL="0" indent="0">
              <a:buNone/>
              <a:defRPr sz="2400">
                <a:solidFill>
                  <a:schemeClr val="tx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4571999" y="6400804"/>
            <a:ext cx="5759116" cy="365125"/>
          </a:xfrm>
        </p:spPr>
        <p:txBody>
          <a:bodyPr/>
          <a:lstStyle>
            <a:lvl1pPr algn="l">
              <a:defRPr sz="1051" i="1">
                <a:solidFill>
                  <a:schemeClr val="tx1"/>
                </a:solidFill>
              </a:defRPr>
            </a:lvl1pPr>
          </a:lstStyle>
          <a:p>
            <a:r>
              <a:rPr lang="en-US"/>
              <a:t>Running Neural Networks on on-path SoC SmartNICs</a:t>
            </a:r>
            <a:endParaRPr lang="en-US" dirty="0"/>
          </a:p>
        </p:txBody>
      </p:sp>
      <p:sp>
        <p:nvSpPr>
          <p:cNvPr id="6" name="Slide Number Placeholder 5"/>
          <p:cNvSpPr>
            <a:spLocks noGrp="1"/>
          </p:cNvSpPr>
          <p:nvPr>
            <p:ph type="sldNum" sz="quarter" idx="12"/>
          </p:nvPr>
        </p:nvSpPr>
        <p:spPr>
          <a:xfrm>
            <a:off x="10331126" y="6400804"/>
            <a:ext cx="1022684" cy="365125"/>
          </a:xfrm>
        </p:spPr>
        <p:txBody>
          <a:bodyPr/>
          <a:lstStyle/>
          <a:p>
            <a:fld id="{EBBA2BBE-D6E6-4BE2-A029-E4C4FCB9ADED}" type="slidenum">
              <a:rPr lang="en-US" smtClean="0"/>
              <a:t>‹#›</a:t>
            </a:fld>
            <a:endParaRPr lang="en-US"/>
          </a:p>
        </p:txBody>
      </p:sp>
      <p:sp>
        <p:nvSpPr>
          <p:cNvPr id="8" name="Rectangle 7"/>
          <p:cNvSpPr/>
          <p:nvPr userDrawn="1"/>
        </p:nvSpPr>
        <p:spPr>
          <a:xfrm>
            <a:off x="0" y="0"/>
            <a:ext cx="12192000" cy="36576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Tree>
    <p:extLst>
      <p:ext uri="{BB962C8B-B14F-4D97-AF65-F5344CB8AC3E}">
        <p14:creationId xmlns:p14="http://schemas.microsoft.com/office/powerpoint/2010/main" val="10084622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4114800" cy="5943600"/>
          </a:xfrm>
          <a:solidFill>
            <a:schemeClr val="bg1">
              <a:lumMod val="95000"/>
            </a:schemeClr>
          </a:solidFill>
        </p:spPr>
        <p:txBody>
          <a:bodyPr anchor="ctr"/>
          <a:lstStyle>
            <a:lvl1pPr marL="0" indent="0" algn="ctr">
              <a:buFontTx/>
              <a:buNone/>
              <a:defRPr/>
            </a:lvl1pPr>
          </a:lstStyle>
          <a:p>
            <a:r>
              <a:rPr lang="en-US"/>
              <a:t>Drag picture to placeholder or click icon to add</a:t>
            </a:r>
            <a:endParaRPr lang="en-US" dirty="0"/>
          </a:p>
        </p:txBody>
      </p:sp>
      <p:sp>
        <p:nvSpPr>
          <p:cNvPr id="2" name="Title 1"/>
          <p:cNvSpPr>
            <a:spLocks noGrp="1"/>
          </p:cNvSpPr>
          <p:nvPr>
            <p:ph type="title" hasCustomPrompt="1"/>
          </p:nvPr>
        </p:nvSpPr>
        <p:spPr>
          <a:xfrm>
            <a:off x="4572000" y="585475"/>
            <a:ext cx="6781800" cy="2366277"/>
          </a:xfrm>
        </p:spPr>
        <p:txBody>
          <a:bodyPr anchor="b">
            <a:noAutofit/>
          </a:bodyPr>
          <a:lstStyle>
            <a:lvl1pPr>
              <a:defRPr sz="3200" b="1"/>
            </a:lvl1pPr>
          </a:lstStyle>
          <a:p>
            <a:r>
              <a:rPr lang="en-US" dirty="0"/>
              <a:t>SUBSECTION TITLE</a:t>
            </a:r>
          </a:p>
        </p:txBody>
      </p:sp>
      <p:sp>
        <p:nvSpPr>
          <p:cNvPr id="3" name="Text Placeholder 2"/>
          <p:cNvSpPr>
            <a:spLocks noGrp="1"/>
          </p:cNvSpPr>
          <p:nvPr>
            <p:ph type="body" idx="1" hasCustomPrompt="1"/>
          </p:nvPr>
        </p:nvSpPr>
        <p:spPr>
          <a:xfrm>
            <a:off x="4572001" y="4090746"/>
            <a:ext cx="6775451" cy="1998913"/>
          </a:xfrm>
        </p:spPr>
        <p:txBody>
          <a:bodyPr/>
          <a:lstStyle>
            <a:lvl1pPr marL="0" indent="0">
              <a:buNone/>
              <a:defRPr sz="2400">
                <a:solidFill>
                  <a:schemeClr val="tx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4571999" y="6400804"/>
            <a:ext cx="5759116" cy="365125"/>
          </a:xfrm>
        </p:spPr>
        <p:txBody>
          <a:bodyPr/>
          <a:lstStyle>
            <a:lvl1pPr algn="l">
              <a:defRPr sz="1051" i="1">
                <a:solidFill>
                  <a:schemeClr val="tx1"/>
                </a:solidFill>
              </a:defRPr>
            </a:lvl1pPr>
          </a:lstStyle>
          <a:p>
            <a:r>
              <a:rPr lang="en-US"/>
              <a:t>Running Neural Networks on on-path SoC SmartNICs</a:t>
            </a:r>
            <a:endParaRPr lang="en-US" dirty="0"/>
          </a:p>
        </p:txBody>
      </p:sp>
      <p:sp>
        <p:nvSpPr>
          <p:cNvPr id="6" name="Slide Number Placeholder 5"/>
          <p:cNvSpPr>
            <a:spLocks noGrp="1"/>
          </p:cNvSpPr>
          <p:nvPr>
            <p:ph type="sldNum" sz="quarter" idx="12"/>
          </p:nvPr>
        </p:nvSpPr>
        <p:spPr>
          <a:xfrm>
            <a:off x="10331126" y="6400804"/>
            <a:ext cx="1022684" cy="365125"/>
          </a:xfrm>
        </p:spPr>
        <p:txBody>
          <a:bodyPr/>
          <a:lstStyle/>
          <a:p>
            <a:fld id="{EBBA2BBE-D6E6-4BE2-A029-E4C4FCB9ADED}" type="slidenum">
              <a:rPr lang="en-US" smtClean="0"/>
              <a:t>‹#›</a:t>
            </a:fld>
            <a:endParaRPr lang="en-US"/>
          </a:p>
        </p:txBody>
      </p:sp>
      <p:sp>
        <p:nvSpPr>
          <p:cNvPr id="7" name="Rectangle 6"/>
          <p:cNvSpPr/>
          <p:nvPr userDrawn="1"/>
        </p:nvSpPr>
        <p:spPr>
          <a:xfrm>
            <a:off x="0" y="0"/>
            <a:ext cx="12192000" cy="365760"/>
          </a:xfrm>
          <a:prstGeom prst="rect">
            <a:avLst/>
          </a:prstGeom>
          <a:gradFill flip="none" rotWithShape="1">
            <a:gsLst>
              <a:gs pos="25000">
                <a:schemeClr val="accent4"/>
              </a:gs>
              <a:gs pos="100000">
                <a:srgbClr val="6F006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Tree>
    <p:extLst>
      <p:ext uri="{BB962C8B-B14F-4D97-AF65-F5344CB8AC3E}">
        <p14:creationId xmlns:p14="http://schemas.microsoft.com/office/powerpoint/2010/main" val="12104552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1007979"/>
          </a:xfrm>
        </p:spPr>
        <p:txBody>
          <a:bodyPr anchor="b" anchorCtr="0">
            <a:noAutofit/>
          </a:bodyPr>
          <a:lstStyle>
            <a:lvl1pPr>
              <a:defRPr sz="3200" b="1">
                <a:solidFill>
                  <a:schemeClr val="accent4"/>
                </a:solidFill>
              </a:defRPr>
            </a:lvl1pPr>
          </a:lstStyle>
          <a:p>
            <a:r>
              <a:rPr lang="en-US" dirty="0"/>
              <a:t>Header</a:t>
            </a:r>
          </a:p>
        </p:txBody>
      </p:sp>
      <p:sp>
        <p:nvSpPr>
          <p:cNvPr id="3" name="Content Placeholder 2"/>
          <p:cNvSpPr>
            <a:spLocks noGrp="1"/>
          </p:cNvSpPr>
          <p:nvPr>
            <p:ph idx="1"/>
          </p:nvPr>
        </p:nvSpPr>
        <p:spPr>
          <a:xfrm>
            <a:off x="1219200" y="1207008"/>
            <a:ext cx="10134600" cy="4800600"/>
          </a:xfrm>
        </p:spPr>
        <p:txBody>
          <a:bodyPr>
            <a:noAutofit/>
          </a:bodyPr>
          <a:lstStyle>
            <a:lvl1pPr>
              <a:lnSpc>
                <a:spcPts val="3000"/>
              </a:lnSpc>
              <a:defRPr sz="2400"/>
            </a:lvl1pPr>
            <a:lvl2pPr>
              <a:lnSpc>
                <a:spcPts val="3000"/>
              </a:lnSpc>
              <a:defRPr sz="2400"/>
            </a:lvl2pPr>
            <a:lvl3pPr>
              <a:lnSpc>
                <a:spcPts val="3000"/>
              </a:lnSpc>
              <a:defRPr sz="2400"/>
            </a:lvl3pPr>
            <a:lvl4pPr>
              <a:lnSpc>
                <a:spcPts val="3000"/>
              </a:lnSpc>
              <a:defRPr sz="2400"/>
            </a:lvl4pPr>
            <a:lvl5pPr>
              <a:lnSpc>
                <a:spcPts val="3000"/>
              </a:lnSpc>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Running Neural Networks on on-path SoC SmartNICs</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19124121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954505"/>
          </a:xfrm>
        </p:spPr>
        <p:txBody>
          <a:bodyPr anchor="b">
            <a:noAutofit/>
          </a:bodyPr>
          <a:lstStyle>
            <a:lvl1pPr>
              <a:defRPr sz="3200" b="1">
                <a:solidFill>
                  <a:schemeClr val="accent4"/>
                </a:solidFill>
              </a:defRPr>
            </a:lvl1pPr>
          </a:lstStyle>
          <a:p>
            <a:r>
              <a:rPr lang="en-CA" dirty="0"/>
              <a:t>Header</a:t>
            </a:r>
            <a:endParaRPr lang="en-US" dirty="0"/>
          </a:p>
        </p:txBody>
      </p:sp>
      <p:sp>
        <p:nvSpPr>
          <p:cNvPr id="3" name="Picture Placeholder 2"/>
          <p:cNvSpPr>
            <a:spLocks noGrp="1"/>
          </p:cNvSpPr>
          <p:nvPr>
            <p:ph type="pic" idx="1"/>
          </p:nvPr>
        </p:nvSpPr>
        <p:spPr>
          <a:xfrm>
            <a:off x="8077200" y="1411711"/>
            <a:ext cx="4114800" cy="4531895"/>
          </a:xfrm>
          <a:solidFill>
            <a:schemeClr val="bg1">
              <a:lumMod val="95000"/>
            </a:schemeClr>
          </a:solidFill>
        </p:spPr>
        <p:txBody>
          <a:bodyPr anchor="ctr"/>
          <a:lstStyle>
            <a:lvl1pPr marL="0" indent="0" algn="ctr">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2071199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8077199" y="5"/>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7"/>
          </p:nvPr>
        </p:nvSpPr>
        <p:spPr>
          <a:xfrm>
            <a:off x="8077200" y="3154369"/>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3" name="Title 1"/>
          <p:cNvSpPr>
            <a:spLocks noGrp="1"/>
          </p:cNvSpPr>
          <p:nvPr>
            <p:ph type="title" hasCustomPrompt="1"/>
          </p:nvPr>
        </p:nvSpPr>
        <p:spPr>
          <a:xfrm>
            <a:off x="1219200" y="5"/>
            <a:ext cx="10134600" cy="954505"/>
          </a:xfrm>
        </p:spPr>
        <p:txBody>
          <a:bodyPr anchor="b">
            <a:noAutofit/>
          </a:bodyPr>
          <a:lstStyle>
            <a:lvl1pPr>
              <a:defRPr sz="3200" b="1">
                <a:solidFill>
                  <a:schemeClr val="accent4"/>
                </a:solidFill>
              </a:defRPr>
            </a:lvl1pPr>
          </a:lstStyle>
          <a:p>
            <a:r>
              <a:rPr lang="en-CA" dirty="0"/>
              <a:t>Header</a:t>
            </a:r>
            <a:endParaRPr lang="en-US" dirty="0"/>
          </a:p>
        </p:txBody>
      </p:sp>
      <p:sp>
        <p:nvSpPr>
          <p:cNvPr id="1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0952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646237" y="0"/>
            <a:ext cx="9707563" cy="711200"/>
          </a:xfrm>
        </p:spPr>
        <p:txBody>
          <a:bodyPr anchor="b" anchorCtr="0">
            <a:noAutofit/>
          </a:bodyPr>
          <a:lstStyle>
            <a:lvl1pPr marL="0" indent="0">
              <a:buFontTx/>
              <a:buNone/>
              <a:defRPr sz="2800" b="1" baseline="0">
                <a:solidFill>
                  <a:schemeClr val="accent4"/>
                </a:solidFill>
              </a:defRPr>
            </a:lvl1pPr>
          </a:lstStyle>
          <a:p>
            <a:pPr lvl="0"/>
            <a:r>
              <a:rPr lang="en-US" dirty="0"/>
              <a:t>HEADER</a:t>
            </a:r>
          </a:p>
        </p:txBody>
      </p:sp>
      <p:sp>
        <p:nvSpPr>
          <p:cNvPr id="9" name="Text Placeholder 9"/>
          <p:cNvSpPr>
            <a:spLocks noGrp="1"/>
          </p:cNvSpPr>
          <p:nvPr>
            <p:ph type="body" sz="quarter" idx="14" hasCustomPrompt="1"/>
          </p:nvPr>
        </p:nvSpPr>
        <p:spPr>
          <a:xfrm>
            <a:off x="1645747" y="807461"/>
            <a:ext cx="9708063" cy="806193"/>
          </a:xfrm>
        </p:spPr>
        <p:txBody>
          <a:bodyPr anchor="t" anchorCtr="0">
            <a:noAutofit/>
          </a:bodyPr>
          <a:lstStyle>
            <a:lvl1pPr marL="0" indent="0">
              <a:buFontTx/>
              <a:buNone/>
              <a:defRPr sz="24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1" name="Picture Placeholder 10"/>
          <p:cNvSpPr>
            <a:spLocks noGrp="1"/>
          </p:cNvSpPr>
          <p:nvPr>
            <p:ph type="pic" sz="quarter" idx="17"/>
          </p:nvPr>
        </p:nvSpPr>
        <p:spPr>
          <a:xfrm>
            <a:off x="4059936"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8"/>
          </p:nvPr>
        </p:nvSpPr>
        <p:spPr>
          <a:xfrm>
            <a:off x="8119872" y="1828800"/>
            <a:ext cx="4072128"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Tree>
    <p:extLst>
      <p:ext uri="{BB962C8B-B14F-4D97-AF65-F5344CB8AC3E}">
        <p14:creationId xmlns:p14="http://schemas.microsoft.com/office/powerpoint/2010/main" val="3661128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5737" y="0"/>
            <a:ext cx="9708064" cy="711200"/>
          </a:xfrm>
        </p:spPr>
        <p:txBody>
          <a:bodyPr anchor="b">
            <a:noAutofit/>
          </a:bodyPr>
          <a:lstStyle>
            <a:lvl1pPr>
              <a:defRPr sz="2800" b="1">
                <a:solidFill>
                  <a:schemeClr val="accent4"/>
                </a:solidFill>
              </a:defRPr>
            </a:lvl1pPr>
          </a:lstStyle>
          <a:p>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12192000"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3960237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12192000" cy="6309360"/>
          </a:xfrm>
          <a:solidFill>
            <a:schemeClr val="bg1">
              <a:lumMod val="95000"/>
            </a:schemeClr>
          </a:solidFill>
        </p:spPr>
        <p:txBody>
          <a:bodyPr anchor="ctr"/>
          <a:lstStyle>
            <a:lvl1pPr marL="0" indent="0" algn="ctr">
              <a:buNone/>
              <a:defRPr/>
            </a:lvl1pPr>
          </a:lstStyle>
          <a:p>
            <a:r>
              <a:rPr lang="en-US" dirty="0"/>
              <a:t>Drag picture to placeholder or click icon to add</a:t>
            </a:r>
          </a:p>
        </p:txBody>
      </p:sp>
      <p:sp>
        <p:nvSpPr>
          <p:cNvPr id="2" name="Title 1"/>
          <p:cNvSpPr>
            <a:spLocks noGrp="1"/>
          </p:cNvSpPr>
          <p:nvPr>
            <p:ph type="title" hasCustomPrompt="1"/>
          </p:nvPr>
        </p:nvSpPr>
        <p:spPr>
          <a:xfrm>
            <a:off x="1645737" y="0"/>
            <a:ext cx="9708064" cy="711200"/>
          </a:xfrm>
        </p:spPr>
        <p:txBody>
          <a:bodyPr anchor="b">
            <a:noAutofit/>
          </a:bodyPr>
          <a:lstStyle>
            <a:lvl1pPr>
              <a:defRPr sz="2800" b="1">
                <a:solidFill>
                  <a:schemeClr val="accent4"/>
                </a:solidFill>
              </a:defRPr>
            </a:lvl1pPr>
          </a:lstStyle>
          <a:p>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783549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Running Neural Networks on on-path SoC SmartNICs</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1825469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6217920"/>
            <a:ext cx="12192000" cy="640080"/>
          </a:xfrm>
          <a:prstGeom prst="rect">
            <a:avLst/>
          </a:prstGeom>
          <a:gradFill flip="none" rotWithShape="1">
            <a:gsLst>
              <a:gs pos="25000">
                <a:schemeClr val="accent6"/>
              </a:gs>
              <a:gs pos="100000">
                <a:srgbClr val="009DE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sp>
        <p:nvSpPr>
          <p:cNvPr id="8" name="Rectangle 7"/>
          <p:cNvSpPr/>
          <p:nvPr userDrawn="1"/>
        </p:nvSpPr>
        <p:spPr>
          <a:xfrm>
            <a:off x="0" y="6126480"/>
            <a:ext cx="12192000" cy="45720"/>
          </a:xfrm>
          <a:prstGeom prst="rect">
            <a:avLst/>
          </a:prstGeom>
          <a:gradFill flip="none" rotWithShape="1">
            <a:gsLst>
              <a:gs pos="0">
                <a:schemeClr val="tx2"/>
              </a:gs>
              <a:gs pos="25000">
                <a:schemeClr val="tx2"/>
              </a:gs>
              <a:gs pos="100000">
                <a:schemeClr val="tx2">
                  <a:lumMod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12" name="AutoShape 26"/>
          <p:cNvSpPr>
            <a:spLocks noChangeAspect="1" noChangeArrowheads="1" noTextEdit="1"/>
          </p:cNvSpPr>
          <p:nvPr userDrawn="1"/>
        </p:nvSpPr>
        <p:spPr bwMode="auto">
          <a:xfrm>
            <a:off x="8511267" y="-651156"/>
            <a:ext cx="4135191"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 name="Slide Number Placeholder 46"/>
          <p:cNvSpPr txBox="1">
            <a:spLocks/>
          </p:cNvSpPr>
          <p:nvPr userDrawn="1"/>
        </p:nvSpPr>
        <p:spPr>
          <a:xfrm>
            <a:off x="10331126" y="6400800"/>
            <a:ext cx="1022684"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z="1051" smtClean="0"/>
              <a:pPr/>
              <a:t>‹#›</a:t>
            </a:fld>
            <a:endParaRPr lang="en-US" sz="1051" dirty="0"/>
          </a:p>
        </p:txBody>
      </p:sp>
      <p:grpSp>
        <p:nvGrpSpPr>
          <p:cNvPr id="39" name="Group 35"/>
          <p:cNvGrpSpPr>
            <a:grpSpLocks noChangeAspect="1"/>
          </p:cNvGrpSpPr>
          <p:nvPr userDrawn="1"/>
        </p:nvGrpSpPr>
        <p:grpSpPr bwMode="auto">
          <a:xfrm>
            <a:off x="1384301" y="4976813"/>
            <a:ext cx="2200275" cy="538162"/>
            <a:chOff x="654" y="3135"/>
            <a:chExt cx="1386" cy="339"/>
          </a:xfrm>
        </p:grpSpPr>
        <p:sp>
          <p:nvSpPr>
            <p:cNvPr id="40"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Group 31"/>
          <p:cNvGrpSpPr>
            <a:grpSpLocks noChangeAspect="1"/>
          </p:cNvGrpSpPr>
          <p:nvPr userDrawn="1"/>
        </p:nvGrpSpPr>
        <p:grpSpPr bwMode="auto">
          <a:xfrm>
            <a:off x="8648007" y="-650875"/>
            <a:ext cx="4133850" cy="4821238"/>
            <a:chOff x="3490" y="-410"/>
            <a:chExt cx="2604" cy="3037"/>
          </a:xfrm>
        </p:grpSpPr>
        <p:sp>
          <p:nvSpPr>
            <p:cNvPr id="62"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Footer Placeholder 4"/>
          <p:cNvSpPr>
            <a:spLocks noGrp="1"/>
          </p:cNvSpPr>
          <p:nvPr>
            <p:ph type="ftr" sz="quarter" idx="11"/>
          </p:nvPr>
        </p:nvSpPr>
        <p:spPr>
          <a:xfrm>
            <a:off x="1371599" y="4114807"/>
            <a:ext cx="8686800" cy="633661"/>
          </a:xfrm>
        </p:spPr>
        <p:txBody>
          <a:bodyPr anchor="t" anchorCtr="0"/>
          <a:lstStyle>
            <a:lvl1pPr>
              <a:defRPr sz="1600" i="0"/>
            </a:lvl1pPr>
          </a:lstStyle>
          <a:p>
            <a:r>
              <a:rPr lang="en-US"/>
              <a:t>Running Neural Networks on on-path SoC SmartNICs</a:t>
            </a:r>
            <a:endParaRPr lang="en-US" dirty="0"/>
          </a:p>
        </p:txBody>
      </p:sp>
      <p:sp>
        <p:nvSpPr>
          <p:cNvPr id="3" name="Subtitle 2"/>
          <p:cNvSpPr>
            <a:spLocks noGrp="1"/>
          </p:cNvSpPr>
          <p:nvPr>
            <p:ph type="subTitle" idx="1" hasCustomPrompt="1"/>
          </p:nvPr>
        </p:nvSpPr>
        <p:spPr>
          <a:xfrm>
            <a:off x="1371599" y="2292517"/>
            <a:ext cx="8686800" cy="1655763"/>
          </a:xfrm>
        </p:spPr>
        <p:txBody>
          <a:bodyPr/>
          <a:lstStyle>
            <a:lvl1pPr marL="0" indent="0" algn="l">
              <a:lnSpc>
                <a:spcPct val="90000"/>
              </a:lnSpc>
              <a:buNone/>
              <a:defRPr sz="32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dirty="0"/>
              <a:t>SUBTITLE</a:t>
            </a:r>
          </a:p>
        </p:txBody>
      </p:sp>
      <p:sp>
        <p:nvSpPr>
          <p:cNvPr id="2" name="Title 1"/>
          <p:cNvSpPr>
            <a:spLocks noGrp="1"/>
          </p:cNvSpPr>
          <p:nvPr>
            <p:ph type="ctrTitle" hasCustomPrompt="1"/>
          </p:nvPr>
        </p:nvSpPr>
        <p:spPr>
          <a:xfrm>
            <a:off x="1384301" y="7"/>
            <a:ext cx="8674099" cy="2138223"/>
          </a:xfrm>
        </p:spPr>
        <p:txBody>
          <a:bodyPr anchor="b"/>
          <a:lstStyle>
            <a:lvl1pPr algn="l">
              <a:defRPr sz="3200" b="1"/>
            </a:lvl1pPr>
          </a:lstStyle>
          <a:p>
            <a:r>
              <a:rPr lang="en-US" dirty="0"/>
              <a:t>TITLE</a:t>
            </a:r>
          </a:p>
        </p:txBody>
      </p:sp>
    </p:spTree>
    <p:extLst>
      <p:ext uri="{BB962C8B-B14F-4D97-AF65-F5344CB8AC3E}">
        <p14:creationId xmlns:p14="http://schemas.microsoft.com/office/powerpoint/2010/main" val="15115927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4114800" cy="5943600"/>
          </a:xfrm>
          <a:solidFill>
            <a:schemeClr val="bg1">
              <a:lumMod val="95000"/>
            </a:schemeClr>
          </a:solidFill>
        </p:spPr>
        <p:txBody>
          <a:bodyPr anchor="ctr"/>
          <a:lstStyle>
            <a:lvl1pPr marL="0" indent="0" algn="ctr">
              <a:buFontTx/>
              <a:buNone/>
              <a:defRPr/>
            </a:lvl1pPr>
          </a:lstStyle>
          <a:p>
            <a:r>
              <a:rPr lang="en-US"/>
              <a:t>Drag picture to placeholder or click icon to add</a:t>
            </a:r>
            <a:endParaRPr lang="en-US" dirty="0"/>
          </a:p>
        </p:txBody>
      </p:sp>
      <p:sp>
        <p:nvSpPr>
          <p:cNvPr id="2" name="Title 1"/>
          <p:cNvSpPr>
            <a:spLocks noGrp="1"/>
          </p:cNvSpPr>
          <p:nvPr>
            <p:ph type="title" hasCustomPrompt="1"/>
          </p:nvPr>
        </p:nvSpPr>
        <p:spPr>
          <a:xfrm>
            <a:off x="4572000" y="585475"/>
            <a:ext cx="6781800" cy="2366277"/>
          </a:xfrm>
        </p:spPr>
        <p:txBody>
          <a:bodyPr anchor="b">
            <a:noAutofit/>
          </a:bodyPr>
          <a:lstStyle>
            <a:lvl1pPr>
              <a:defRPr sz="3200" b="1"/>
            </a:lvl1pPr>
          </a:lstStyle>
          <a:p>
            <a:r>
              <a:rPr lang="en-US" dirty="0"/>
              <a:t>SUBSECTION TITLE</a:t>
            </a:r>
          </a:p>
        </p:txBody>
      </p:sp>
      <p:sp>
        <p:nvSpPr>
          <p:cNvPr id="3" name="Text Placeholder 2"/>
          <p:cNvSpPr>
            <a:spLocks noGrp="1"/>
          </p:cNvSpPr>
          <p:nvPr>
            <p:ph type="body" idx="1" hasCustomPrompt="1"/>
          </p:nvPr>
        </p:nvSpPr>
        <p:spPr>
          <a:xfrm>
            <a:off x="4572001" y="4090746"/>
            <a:ext cx="6775451" cy="1998913"/>
          </a:xfrm>
        </p:spPr>
        <p:txBody>
          <a:bodyPr/>
          <a:lstStyle>
            <a:lvl1pPr marL="0" indent="0">
              <a:buNone/>
              <a:defRPr sz="2400">
                <a:solidFill>
                  <a:schemeClr val="tx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4571999" y="6400804"/>
            <a:ext cx="5759116" cy="365125"/>
          </a:xfrm>
        </p:spPr>
        <p:txBody>
          <a:bodyPr/>
          <a:lstStyle>
            <a:lvl1pPr algn="l">
              <a:defRPr sz="1051" i="1">
                <a:solidFill>
                  <a:schemeClr val="tx1"/>
                </a:solidFill>
              </a:defRPr>
            </a:lvl1pPr>
          </a:lstStyle>
          <a:p>
            <a:r>
              <a:rPr lang="en-US"/>
              <a:t>Running Neural Networks on on-path SoC SmartNICs</a:t>
            </a:r>
            <a:endParaRPr lang="en-US" dirty="0"/>
          </a:p>
        </p:txBody>
      </p:sp>
      <p:sp>
        <p:nvSpPr>
          <p:cNvPr id="6" name="Slide Number Placeholder 5"/>
          <p:cNvSpPr>
            <a:spLocks noGrp="1"/>
          </p:cNvSpPr>
          <p:nvPr>
            <p:ph type="sldNum" sz="quarter" idx="12"/>
          </p:nvPr>
        </p:nvSpPr>
        <p:spPr>
          <a:xfrm>
            <a:off x="10331126" y="6400804"/>
            <a:ext cx="1022684" cy="365125"/>
          </a:xfrm>
        </p:spPr>
        <p:txBody>
          <a:bodyPr/>
          <a:lstStyle/>
          <a:p>
            <a:fld id="{EBBA2BBE-D6E6-4BE2-A029-E4C4FCB9ADED}" type="slidenum">
              <a:rPr lang="en-US" smtClean="0"/>
              <a:t>‹#›</a:t>
            </a:fld>
            <a:endParaRPr lang="en-US"/>
          </a:p>
        </p:txBody>
      </p:sp>
      <p:sp>
        <p:nvSpPr>
          <p:cNvPr id="7" name="Rectangle 6"/>
          <p:cNvSpPr/>
          <p:nvPr userDrawn="1"/>
        </p:nvSpPr>
        <p:spPr>
          <a:xfrm>
            <a:off x="0" y="0"/>
            <a:ext cx="12192000" cy="365760"/>
          </a:xfrm>
          <a:prstGeom prst="rect">
            <a:avLst/>
          </a:prstGeom>
          <a:gradFill flip="none" rotWithShape="1">
            <a:gsLst>
              <a:gs pos="25000">
                <a:schemeClr val="accent6"/>
              </a:gs>
              <a:gs pos="100000">
                <a:srgbClr val="009DE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Tree>
    <p:extLst>
      <p:ext uri="{BB962C8B-B14F-4D97-AF65-F5344CB8AC3E}">
        <p14:creationId xmlns:p14="http://schemas.microsoft.com/office/powerpoint/2010/main" val="1126243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1007979"/>
          </a:xfrm>
        </p:spPr>
        <p:txBody>
          <a:bodyPr anchor="b" anchorCtr="0">
            <a:noAutofit/>
          </a:bodyPr>
          <a:lstStyle>
            <a:lvl1pPr>
              <a:defRPr sz="3200" b="1">
                <a:solidFill>
                  <a:schemeClr val="tx2"/>
                </a:solidFill>
              </a:defRPr>
            </a:lvl1pPr>
          </a:lstStyle>
          <a:p>
            <a:r>
              <a:rPr lang="en-US" dirty="0"/>
              <a:t>Header</a:t>
            </a:r>
          </a:p>
        </p:txBody>
      </p:sp>
      <p:sp>
        <p:nvSpPr>
          <p:cNvPr id="3" name="Content Placeholder 2"/>
          <p:cNvSpPr>
            <a:spLocks noGrp="1"/>
          </p:cNvSpPr>
          <p:nvPr>
            <p:ph idx="1"/>
          </p:nvPr>
        </p:nvSpPr>
        <p:spPr>
          <a:xfrm>
            <a:off x="1219200" y="1207008"/>
            <a:ext cx="10134600" cy="4800600"/>
          </a:xfrm>
        </p:spPr>
        <p:txBody>
          <a:bodyPr>
            <a:noAutofit/>
          </a:bodyPr>
          <a:lstStyle>
            <a:lvl1pPr>
              <a:lnSpc>
                <a:spcPts val="3000"/>
              </a:lnSpc>
              <a:defRPr sz="2400"/>
            </a:lvl1pPr>
            <a:lvl2pPr>
              <a:lnSpc>
                <a:spcPts val="3000"/>
              </a:lnSpc>
              <a:defRPr sz="2400"/>
            </a:lvl2pPr>
            <a:lvl3pPr>
              <a:lnSpc>
                <a:spcPts val="3000"/>
              </a:lnSpc>
              <a:defRPr sz="2400"/>
            </a:lvl3pPr>
            <a:lvl4pPr>
              <a:lnSpc>
                <a:spcPts val="3000"/>
              </a:lnSpc>
              <a:defRPr sz="2400"/>
            </a:lvl4pPr>
            <a:lvl5pPr>
              <a:lnSpc>
                <a:spcPts val="3000"/>
              </a:lnSpc>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Running Neural Networks on on-path SoC SmartNICs</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7964979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1007979"/>
          </a:xfrm>
        </p:spPr>
        <p:txBody>
          <a:bodyPr anchor="b" anchorCtr="0">
            <a:noAutofit/>
          </a:bodyPr>
          <a:lstStyle>
            <a:lvl1pPr>
              <a:defRPr sz="3200" b="1">
                <a:solidFill>
                  <a:srgbClr val="009DE9"/>
                </a:solidFill>
              </a:defRPr>
            </a:lvl1pPr>
          </a:lstStyle>
          <a:p>
            <a:r>
              <a:rPr lang="en-US" dirty="0"/>
              <a:t>Header</a:t>
            </a:r>
          </a:p>
        </p:txBody>
      </p:sp>
      <p:sp>
        <p:nvSpPr>
          <p:cNvPr id="3" name="Content Placeholder 2"/>
          <p:cNvSpPr>
            <a:spLocks noGrp="1"/>
          </p:cNvSpPr>
          <p:nvPr>
            <p:ph idx="1"/>
          </p:nvPr>
        </p:nvSpPr>
        <p:spPr>
          <a:xfrm>
            <a:off x="1219200" y="1207008"/>
            <a:ext cx="10134600" cy="4800600"/>
          </a:xfrm>
        </p:spPr>
        <p:txBody>
          <a:bodyPr>
            <a:noAutofit/>
          </a:bodyPr>
          <a:lstStyle>
            <a:lvl1pPr>
              <a:lnSpc>
                <a:spcPts val="3000"/>
              </a:lnSpc>
              <a:defRPr sz="2400"/>
            </a:lvl1pPr>
            <a:lvl2pPr>
              <a:lnSpc>
                <a:spcPts val="3000"/>
              </a:lnSpc>
              <a:defRPr sz="2400"/>
            </a:lvl2pPr>
            <a:lvl3pPr>
              <a:lnSpc>
                <a:spcPts val="3000"/>
              </a:lnSpc>
              <a:defRPr sz="2400"/>
            </a:lvl3pPr>
            <a:lvl4pPr>
              <a:lnSpc>
                <a:spcPts val="3000"/>
              </a:lnSpc>
              <a:defRPr sz="2400"/>
            </a:lvl4pPr>
            <a:lvl5pPr>
              <a:lnSpc>
                <a:spcPts val="3000"/>
              </a:lnSpc>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Running Neural Networks on on-path SoC SmartNICs</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5149687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954505"/>
          </a:xfrm>
        </p:spPr>
        <p:txBody>
          <a:bodyPr anchor="b">
            <a:noAutofit/>
          </a:bodyPr>
          <a:lstStyle>
            <a:lvl1pPr>
              <a:defRPr sz="3200" b="1">
                <a:solidFill>
                  <a:srgbClr val="009DE9"/>
                </a:solidFill>
              </a:defRPr>
            </a:lvl1pPr>
          </a:lstStyle>
          <a:p>
            <a:r>
              <a:rPr lang="en-CA" dirty="0"/>
              <a:t>Header</a:t>
            </a:r>
            <a:endParaRPr lang="en-US" dirty="0"/>
          </a:p>
        </p:txBody>
      </p:sp>
      <p:sp>
        <p:nvSpPr>
          <p:cNvPr id="3" name="Picture Placeholder 2"/>
          <p:cNvSpPr>
            <a:spLocks noGrp="1"/>
          </p:cNvSpPr>
          <p:nvPr>
            <p:ph type="pic" idx="1"/>
          </p:nvPr>
        </p:nvSpPr>
        <p:spPr>
          <a:xfrm>
            <a:off x="8077200" y="1411711"/>
            <a:ext cx="4114800" cy="4531895"/>
          </a:xfrm>
          <a:solidFill>
            <a:schemeClr val="bg1">
              <a:lumMod val="95000"/>
            </a:schemeClr>
          </a:solidFill>
        </p:spPr>
        <p:txBody>
          <a:bodyPr anchor="ctr"/>
          <a:lstStyle>
            <a:lvl1pPr marL="0" indent="0" algn="ctr">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8956867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8077199" y="5"/>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7"/>
          </p:nvPr>
        </p:nvSpPr>
        <p:spPr>
          <a:xfrm>
            <a:off x="8077200" y="3154369"/>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3" name="Title 1"/>
          <p:cNvSpPr>
            <a:spLocks noGrp="1"/>
          </p:cNvSpPr>
          <p:nvPr>
            <p:ph type="title" hasCustomPrompt="1"/>
          </p:nvPr>
        </p:nvSpPr>
        <p:spPr>
          <a:xfrm>
            <a:off x="1219200" y="5"/>
            <a:ext cx="10134600" cy="954505"/>
          </a:xfrm>
        </p:spPr>
        <p:txBody>
          <a:bodyPr anchor="b">
            <a:noAutofit/>
          </a:bodyPr>
          <a:lstStyle>
            <a:lvl1pPr>
              <a:defRPr sz="3200" b="1">
                <a:solidFill>
                  <a:srgbClr val="009DE9"/>
                </a:solidFill>
              </a:defRPr>
            </a:lvl1pPr>
          </a:lstStyle>
          <a:p>
            <a:r>
              <a:rPr lang="en-CA" dirty="0"/>
              <a:t>Header</a:t>
            </a:r>
            <a:endParaRPr lang="en-US" dirty="0"/>
          </a:p>
        </p:txBody>
      </p:sp>
      <p:sp>
        <p:nvSpPr>
          <p:cNvPr id="1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1517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646237" y="0"/>
            <a:ext cx="9707563" cy="711200"/>
          </a:xfrm>
        </p:spPr>
        <p:txBody>
          <a:bodyPr anchor="b" anchorCtr="0">
            <a:noAutofit/>
          </a:bodyPr>
          <a:lstStyle>
            <a:lvl1pPr marL="0" indent="0">
              <a:buFontTx/>
              <a:buNone/>
              <a:defRPr sz="2800" b="1" baseline="0">
                <a:solidFill>
                  <a:srgbClr val="009DE9"/>
                </a:solidFill>
              </a:defRPr>
            </a:lvl1pPr>
          </a:lstStyle>
          <a:p>
            <a:pPr lvl="0"/>
            <a:r>
              <a:rPr lang="en-US" dirty="0"/>
              <a:t>HEADER</a:t>
            </a:r>
          </a:p>
        </p:txBody>
      </p:sp>
      <p:sp>
        <p:nvSpPr>
          <p:cNvPr id="9" name="Text Placeholder 9"/>
          <p:cNvSpPr>
            <a:spLocks noGrp="1"/>
          </p:cNvSpPr>
          <p:nvPr>
            <p:ph type="body" sz="quarter" idx="14" hasCustomPrompt="1"/>
          </p:nvPr>
        </p:nvSpPr>
        <p:spPr>
          <a:xfrm>
            <a:off x="1645747" y="807461"/>
            <a:ext cx="9708063" cy="806193"/>
          </a:xfrm>
        </p:spPr>
        <p:txBody>
          <a:bodyPr anchor="t" anchorCtr="0">
            <a:noAutofit/>
          </a:bodyPr>
          <a:lstStyle>
            <a:lvl1pPr marL="0" indent="0">
              <a:buFontTx/>
              <a:buNone/>
              <a:defRPr sz="24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1" name="Picture Placeholder 10"/>
          <p:cNvSpPr>
            <a:spLocks noGrp="1"/>
          </p:cNvSpPr>
          <p:nvPr>
            <p:ph type="pic" sz="quarter" idx="17"/>
          </p:nvPr>
        </p:nvSpPr>
        <p:spPr>
          <a:xfrm>
            <a:off x="4059936"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8"/>
          </p:nvPr>
        </p:nvSpPr>
        <p:spPr>
          <a:xfrm>
            <a:off x="8119872" y="1828800"/>
            <a:ext cx="4072128"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Tree>
    <p:extLst>
      <p:ext uri="{BB962C8B-B14F-4D97-AF65-F5344CB8AC3E}">
        <p14:creationId xmlns:p14="http://schemas.microsoft.com/office/powerpoint/2010/main" val="20437161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5737" y="0"/>
            <a:ext cx="9708064" cy="711200"/>
          </a:xfrm>
        </p:spPr>
        <p:txBody>
          <a:bodyPr anchor="b">
            <a:noAutofit/>
          </a:bodyPr>
          <a:lstStyle>
            <a:lvl1pPr>
              <a:defRPr sz="2800" b="1">
                <a:solidFill>
                  <a:srgbClr val="009DE9"/>
                </a:solidFill>
              </a:defRPr>
            </a:lvl1pPr>
          </a:lstStyle>
          <a:p>
            <a:pPr lvl="0"/>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12192000"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19600708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12192000" cy="6309360"/>
          </a:xfrm>
          <a:solidFill>
            <a:schemeClr val="bg1">
              <a:lumMod val="95000"/>
            </a:schemeClr>
          </a:solidFill>
        </p:spPr>
        <p:txBody>
          <a:bodyPr anchor="ctr"/>
          <a:lstStyle>
            <a:lvl1pPr marL="0" indent="0" algn="ctr">
              <a:buNone/>
              <a:defRPr/>
            </a:lvl1pPr>
          </a:lstStyle>
          <a:p>
            <a:r>
              <a:rPr lang="en-US" dirty="0"/>
              <a:t>Drag picture to placeholder or click icon to add</a:t>
            </a:r>
          </a:p>
        </p:txBody>
      </p:sp>
      <p:sp>
        <p:nvSpPr>
          <p:cNvPr id="2" name="Title 1"/>
          <p:cNvSpPr>
            <a:spLocks noGrp="1"/>
          </p:cNvSpPr>
          <p:nvPr>
            <p:ph type="title" hasCustomPrompt="1"/>
          </p:nvPr>
        </p:nvSpPr>
        <p:spPr>
          <a:xfrm>
            <a:off x="1645737" y="0"/>
            <a:ext cx="9708064" cy="711200"/>
          </a:xfrm>
        </p:spPr>
        <p:txBody>
          <a:bodyPr anchor="b">
            <a:noAutofit/>
          </a:bodyPr>
          <a:lstStyle>
            <a:lvl1pPr>
              <a:defRPr sz="2800" b="1">
                <a:solidFill>
                  <a:srgbClr val="009DE9"/>
                </a:solidFill>
              </a:defRPr>
            </a:lvl1pPr>
          </a:lstStyle>
          <a:p>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5326114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Running Neural Networks on on-path SoC SmartNICs</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4669807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39" name="Group 35"/>
          <p:cNvGrpSpPr>
            <a:grpSpLocks noChangeAspect="1"/>
          </p:cNvGrpSpPr>
          <p:nvPr userDrawn="1"/>
        </p:nvGrpSpPr>
        <p:grpSpPr bwMode="auto">
          <a:xfrm>
            <a:off x="1384301" y="4976813"/>
            <a:ext cx="2200275" cy="538162"/>
            <a:chOff x="654" y="3135"/>
            <a:chExt cx="1386" cy="339"/>
          </a:xfrm>
        </p:grpSpPr>
        <p:sp>
          <p:nvSpPr>
            <p:cNvPr id="40"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Group 31"/>
          <p:cNvGrpSpPr>
            <a:grpSpLocks noChangeAspect="1"/>
          </p:cNvGrpSpPr>
          <p:nvPr userDrawn="1"/>
        </p:nvGrpSpPr>
        <p:grpSpPr bwMode="auto">
          <a:xfrm>
            <a:off x="8648007" y="-650875"/>
            <a:ext cx="4133850" cy="4821238"/>
            <a:chOff x="3490" y="-410"/>
            <a:chExt cx="2604" cy="3037"/>
          </a:xfrm>
        </p:grpSpPr>
        <p:sp>
          <p:nvSpPr>
            <p:cNvPr id="62"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Footer Placeholder 4"/>
          <p:cNvSpPr>
            <a:spLocks noGrp="1"/>
          </p:cNvSpPr>
          <p:nvPr>
            <p:ph type="ftr" sz="quarter" idx="11"/>
          </p:nvPr>
        </p:nvSpPr>
        <p:spPr>
          <a:xfrm>
            <a:off x="1371599" y="4114807"/>
            <a:ext cx="8686800" cy="633661"/>
          </a:xfrm>
        </p:spPr>
        <p:txBody>
          <a:bodyPr anchor="t" anchorCtr="0"/>
          <a:lstStyle>
            <a:lvl1pPr>
              <a:defRPr sz="1600" i="0"/>
            </a:lvl1pPr>
          </a:lstStyle>
          <a:p>
            <a:r>
              <a:rPr lang="en-US"/>
              <a:t>Running Neural Networks on on-path SoC SmartNICs</a:t>
            </a:r>
            <a:endParaRPr lang="en-US" dirty="0"/>
          </a:p>
        </p:txBody>
      </p:sp>
      <p:sp>
        <p:nvSpPr>
          <p:cNvPr id="3" name="Subtitle 2"/>
          <p:cNvSpPr>
            <a:spLocks noGrp="1"/>
          </p:cNvSpPr>
          <p:nvPr>
            <p:ph type="subTitle" idx="1" hasCustomPrompt="1"/>
          </p:nvPr>
        </p:nvSpPr>
        <p:spPr>
          <a:xfrm>
            <a:off x="1371599" y="2292517"/>
            <a:ext cx="8686800" cy="1655763"/>
          </a:xfrm>
        </p:spPr>
        <p:txBody>
          <a:bodyPr/>
          <a:lstStyle>
            <a:lvl1pPr marL="0" indent="0" algn="l">
              <a:lnSpc>
                <a:spcPct val="90000"/>
              </a:lnSpc>
              <a:buNone/>
              <a:defRPr sz="32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dirty="0"/>
              <a:t>SUBTITLE</a:t>
            </a:r>
          </a:p>
        </p:txBody>
      </p:sp>
      <p:sp>
        <p:nvSpPr>
          <p:cNvPr id="7" name="Rectangle 6"/>
          <p:cNvSpPr/>
          <p:nvPr userDrawn="1"/>
        </p:nvSpPr>
        <p:spPr>
          <a:xfrm>
            <a:off x="0" y="6217920"/>
            <a:ext cx="12192000" cy="640080"/>
          </a:xfrm>
          <a:prstGeom prst="rect">
            <a:avLst/>
          </a:prstGeom>
          <a:gradFill flip="none" rotWithShape="1">
            <a:gsLst>
              <a:gs pos="25000">
                <a:srgbClr val="FE5442"/>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2" name="Title 1"/>
          <p:cNvSpPr>
            <a:spLocks noGrp="1"/>
          </p:cNvSpPr>
          <p:nvPr>
            <p:ph type="ctrTitle" hasCustomPrompt="1"/>
          </p:nvPr>
        </p:nvSpPr>
        <p:spPr>
          <a:xfrm>
            <a:off x="1384301" y="7"/>
            <a:ext cx="8674099" cy="2138223"/>
          </a:xfrm>
        </p:spPr>
        <p:txBody>
          <a:bodyPr anchor="b"/>
          <a:lstStyle>
            <a:lvl1pPr algn="l">
              <a:defRPr sz="3200" b="1"/>
            </a:lvl1pPr>
          </a:lstStyle>
          <a:p>
            <a:r>
              <a:rPr lang="en-US" dirty="0"/>
              <a:t>TITLE</a:t>
            </a:r>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sp>
        <p:nvSpPr>
          <p:cNvPr id="8" name="Rectangle 7"/>
          <p:cNvSpPr/>
          <p:nvPr userDrawn="1"/>
        </p:nvSpPr>
        <p:spPr>
          <a:xfrm>
            <a:off x="0" y="6126480"/>
            <a:ext cx="12192000" cy="45720"/>
          </a:xfrm>
          <a:prstGeom prst="rect">
            <a:avLst/>
          </a:prstGeom>
          <a:gradFill flip="none" rotWithShape="1">
            <a:gsLst>
              <a:gs pos="0">
                <a:schemeClr val="tx2"/>
              </a:gs>
              <a:gs pos="25000">
                <a:schemeClr val="tx2"/>
              </a:gs>
              <a:gs pos="100000">
                <a:schemeClr val="tx2">
                  <a:lumMod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12" name="AutoShape 26"/>
          <p:cNvSpPr>
            <a:spLocks noChangeAspect="1" noChangeArrowheads="1" noTextEdit="1"/>
          </p:cNvSpPr>
          <p:nvPr userDrawn="1"/>
        </p:nvSpPr>
        <p:spPr bwMode="auto">
          <a:xfrm>
            <a:off x="8511267" y="-651156"/>
            <a:ext cx="4135191"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 name="Slide Number Placeholder 46"/>
          <p:cNvSpPr txBox="1">
            <a:spLocks/>
          </p:cNvSpPr>
          <p:nvPr userDrawn="1"/>
        </p:nvSpPr>
        <p:spPr>
          <a:xfrm>
            <a:off x="10331126" y="6400800"/>
            <a:ext cx="1022684"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z="1051" smtClean="0"/>
              <a:pPr/>
              <a:t>‹#›</a:t>
            </a:fld>
            <a:endParaRPr lang="en-US" sz="1051" dirty="0"/>
          </a:p>
        </p:txBody>
      </p:sp>
    </p:spTree>
    <p:extLst>
      <p:ext uri="{BB962C8B-B14F-4D97-AF65-F5344CB8AC3E}">
        <p14:creationId xmlns:p14="http://schemas.microsoft.com/office/powerpoint/2010/main" val="17265353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4114800" cy="5943600"/>
          </a:xfrm>
          <a:solidFill>
            <a:schemeClr val="bg1">
              <a:lumMod val="95000"/>
            </a:schemeClr>
          </a:solidFill>
        </p:spPr>
        <p:txBody>
          <a:bodyPr anchor="ctr"/>
          <a:lstStyle>
            <a:lvl1pPr marL="0" indent="0" algn="ctr">
              <a:buFontTx/>
              <a:buNone/>
              <a:defRPr/>
            </a:lvl1pPr>
          </a:lstStyle>
          <a:p>
            <a:r>
              <a:rPr lang="en-US"/>
              <a:t>Drag picture to placeholder or click icon to add</a:t>
            </a:r>
            <a:endParaRPr lang="en-US" dirty="0"/>
          </a:p>
        </p:txBody>
      </p:sp>
      <p:sp>
        <p:nvSpPr>
          <p:cNvPr id="2" name="Title 1"/>
          <p:cNvSpPr>
            <a:spLocks noGrp="1"/>
          </p:cNvSpPr>
          <p:nvPr>
            <p:ph type="title" hasCustomPrompt="1"/>
          </p:nvPr>
        </p:nvSpPr>
        <p:spPr>
          <a:xfrm>
            <a:off x="4572000" y="585475"/>
            <a:ext cx="6781800" cy="2366277"/>
          </a:xfrm>
        </p:spPr>
        <p:txBody>
          <a:bodyPr anchor="b">
            <a:noAutofit/>
          </a:bodyPr>
          <a:lstStyle>
            <a:lvl1pPr>
              <a:defRPr sz="3200" b="1"/>
            </a:lvl1pPr>
          </a:lstStyle>
          <a:p>
            <a:r>
              <a:rPr lang="en-US" dirty="0"/>
              <a:t>SUBSECTION TITLE</a:t>
            </a:r>
          </a:p>
        </p:txBody>
      </p:sp>
      <p:sp>
        <p:nvSpPr>
          <p:cNvPr id="3" name="Text Placeholder 2"/>
          <p:cNvSpPr>
            <a:spLocks noGrp="1"/>
          </p:cNvSpPr>
          <p:nvPr>
            <p:ph type="body" idx="1" hasCustomPrompt="1"/>
          </p:nvPr>
        </p:nvSpPr>
        <p:spPr>
          <a:xfrm>
            <a:off x="4572001" y="4090746"/>
            <a:ext cx="6775451" cy="1998913"/>
          </a:xfrm>
        </p:spPr>
        <p:txBody>
          <a:bodyPr/>
          <a:lstStyle>
            <a:lvl1pPr marL="0" indent="0">
              <a:buNone/>
              <a:defRPr sz="2400">
                <a:solidFill>
                  <a:schemeClr val="tx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4571999" y="6400804"/>
            <a:ext cx="5759116" cy="365125"/>
          </a:xfrm>
        </p:spPr>
        <p:txBody>
          <a:bodyPr/>
          <a:lstStyle>
            <a:lvl1pPr algn="l">
              <a:defRPr sz="1051" i="1">
                <a:solidFill>
                  <a:schemeClr val="tx1"/>
                </a:solidFill>
              </a:defRPr>
            </a:lvl1pPr>
          </a:lstStyle>
          <a:p>
            <a:r>
              <a:rPr lang="en-US"/>
              <a:t>Running Neural Networks on on-path SoC SmartNICs</a:t>
            </a:r>
            <a:endParaRPr lang="en-US" dirty="0"/>
          </a:p>
        </p:txBody>
      </p:sp>
      <p:sp>
        <p:nvSpPr>
          <p:cNvPr id="6" name="Slide Number Placeholder 5"/>
          <p:cNvSpPr>
            <a:spLocks noGrp="1"/>
          </p:cNvSpPr>
          <p:nvPr>
            <p:ph type="sldNum" sz="quarter" idx="12"/>
          </p:nvPr>
        </p:nvSpPr>
        <p:spPr>
          <a:xfrm>
            <a:off x="10331126" y="6400804"/>
            <a:ext cx="1022684" cy="365125"/>
          </a:xfrm>
        </p:spPr>
        <p:txBody>
          <a:bodyPr/>
          <a:lstStyle/>
          <a:p>
            <a:fld id="{EBBA2BBE-D6E6-4BE2-A029-E4C4FCB9ADED}" type="slidenum">
              <a:rPr lang="en-US" smtClean="0"/>
              <a:t>‹#›</a:t>
            </a:fld>
            <a:endParaRPr lang="en-US"/>
          </a:p>
        </p:txBody>
      </p:sp>
      <p:sp>
        <p:nvSpPr>
          <p:cNvPr id="7" name="Rectangle 6"/>
          <p:cNvSpPr/>
          <p:nvPr userDrawn="1"/>
        </p:nvSpPr>
        <p:spPr>
          <a:xfrm>
            <a:off x="0" y="0"/>
            <a:ext cx="12192000" cy="365760"/>
          </a:xfrm>
          <a:prstGeom prst="rect">
            <a:avLst/>
          </a:prstGeom>
          <a:gradFill flip="none" rotWithShape="1">
            <a:gsLst>
              <a:gs pos="25000">
                <a:srgbClr val="FE5442"/>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Tree>
    <p:extLst>
      <p:ext uri="{BB962C8B-B14F-4D97-AF65-F5344CB8AC3E}">
        <p14:creationId xmlns:p14="http://schemas.microsoft.com/office/powerpoint/2010/main" val="10451092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1007979"/>
          </a:xfrm>
        </p:spPr>
        <p:txBody>
          <a:bodyPr anchor="b" anchorCtr="0">
            <a:noAutofit/>
          </a:bodyPr>
          <a:lstStyle>
            <a:lvl1pPr>
              <a:defRPr sz="3200" b="1">
                <a:solidFill>
                  <a:srgbClr val="EE0701"/>
                </a:solidFill>
              </a:defRPr>
            </a:lvl1pPr>
          </a:lstStyle>
          <a:p>
            <a:r>
              <a:rPr lang="en-US" dirty="0"/>
              <a:t>Header</a:t>
            </a:r>
          </a:p>
        </p:txBody>
      </p:sp>
      <p:sp>
        <p:nvSpPr>
          <p:cNvPr id="3" name="Content Placeholder 2"/>
          <p:cNvSpPr>
            <a:spLocks noGrp="1"/>
          </p:cNvSpPr>
          <p:nvPr>
            <p:ph idx="1"/>
          </p:nvPr>
        </p:nvSpPr>
        <p:spPr>
          <a:xfrm>
            <a:off x="1219200" y="1207008"/>
            <a:ext cx="10134600" cy="4800600"/>
          </a:xfrm>
        </p:spPr>
        <p:txBody>
          <a:bodyPr>
            <a:noAutofit/>
          </a:bodyPr>
          <a:lstStyle>
            <a:lvl1pPr>
              <a:lnSpc>
                <a:spcPts val="3000"/>
              </a:lnSpc>
              <a:defRPr sz="2400"/>
            </a:lvl1pPr>
            <a:lvl2pPr>
              <a:lnSpc>
                <a:spcPts val="3000"/>
              </a:lnSpc>
              <a:defRPr sz="2400"/>
            </a:lvl2pPr>
            <a:lvl3pPr>
              <a:lnSpc>
                <a:spcPts val="3000"/>
              </a:lnSpc>
              <a:defRPr sz="2400"/>
            </a:lvl3pPr>
            <a:lvl4pPr>
              <a:lnSpc>
                <a:spcPts val="3000"/>
              </a:lnSpc>
              <a:defRPr sz="2400"/>
            </a:lvl4pPr>
            <a:lvl5pPr>
              <a:lnSpc>
                <a:spcPts val="3000"/>
              </a:lnSpc>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Running Neural Networks on on-path SoC SmartNICs</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919855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954505"/>
          </a:xfrm>
        </p:spPr>
        <p:txBody>
          <a:bodyPr anchor="b">
            <a:noAutofit/>
          </a:bodyPr>
          <a:lstStyle>
            <a:lvl1pPr>
              <a:defRPr sz="3200" b="1">
                <a:solidFill>
                  <a:schemeClr val="tx2"/>
                </a:solidFill>
              </a:defRPr>
            </a:lvl1pPr>
          </a:lstStyle>
          <a:p>
            <a:r>
              <a:rPr lang="en-CA" dirty="0"/>
              <a:t>Header</a:t>
            </a:r>
            <a:endParaRPr lang="en-US" dirty="0"/>
          </a:p>
        </p:txBody>
      </p:sp>
      <p:sp>
        <p:nvSpPr>
          <p:cNvPr id="3" name="Picture Placeholder 2"/>
          <p:cNvSpPr>
            <a:spLocks noGrp="1"/>
          </p:cNvSpPr>
          <p:nvPr>
            <p:ph type="pic" idx="1"/>
          </p:nvPr>
        </p:nvSpPr>
        <p:spPr>
          <a:xfrm>
            <a:off x="8077200" y="1411711"/>
            <a:ext cx="4114800" cy="4531895"/>
          </a:xfrm>
          <a:solidFill>
            <a:schemeClr val="bg1">
              <a:lumMod val="95000"/>
            </a:schemeClr>
          </a:solidFill>
        </p:spPr>
        <p:txBody>
          <a:bodyPr anchor="ctr"/>
          <a:lstStyle>
            <a:lvl1pPr marL="0" indent="0" algn="ctr">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a:t>Click icon to add picture</a:t>
            </a:r>
          </a:p>
        </p:txBody>
      </p:sp>
      <p:sp>
        <p:nvSpPr>
          <p:cNvPr id="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66247588"/>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954505"/>
          </a:xfrm>
        </p:spPr>
        <p:txBody>
          <a:bodyPr anchor="b">
            <a:noAutofit/>
          </a:bodyPr>
          <a:lstStyle>
            <a:lvl1pPr>
              <a:defRPr sz="3200" b="1">
                <a:solidFill>
                  <a:srgbClr val="EE0701"/>
                </a:solidFill>
              </a:defRPr>
            </a:lvl1pPr>
          </a:lstStyle>
          <a:p>
            <a:r>
              <a:rPr lang="en-CA" dirty="0"/>
              <a:t>Header</a:t>
            </a:r>
            <a:endParaRPr lang="en-US" dirty="0"/>
          </a:p>
        </p:txBody>
      </p:sp>
      <p:sp>
        <p:nvSpPr>
          <p:cNvPr id="3" name="Picture Placeholder 2"/>
          <p:cNvSpPr>
            <a:spLocks noGrp="1"/>
          </p:cNvSpPr>
          <p:nvPr>
            <p:ph type="pic" idx="1"/>
          </p:nvPr>
        </p:nvSpPr>
        <p:spPr>
          <a:xfrm>
            <a:off x="8077200" y="1411711"/>
            <a:ext cx="4114800" cy="4531895"/>
          </a:xfrm>
          <a:solidFill>
            <a:schemeClr val="bg1">
              <a:lumMod val="95000"/>
            </a:schemeClr>
          </a:solidFill>
        </p:spPr>
        <p:txBody>
          <a:bodyPr anchor="ctr"/>
          <a:lstStyle>
            <a:lvl1pPr marL="0" indent="0" algn="ctr">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20904002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8077199" y="5"/>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7"/>
          </p:nvPr>
        </p:nvSpPr>
        <p:spPr>
          <a:xfrm>
            <a:off x="8077200" y="3154369"/>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3" name="Title 1"/>
          <p:cNvSpPr>
            <a:spLocks noGrp="1"/>
          </p:cNvSpPr>
          <p:nvPr>
            <p:ph type="title" hasCustomPrompt="1"/>
          </p:nvPr>
        </p:nvSpPr>
        <p:spPr>
          <a:xfrm>
            <a:off x="1219200" y="5"/>
            <a:ext cx="10134600" cy="954505"/>
          </a:xfrm>
        </p:spPr>
        <p:txBody>
          <a:bodyPr anchor="b">
            <a:noAutofit/>
          </a:bodyPr>
          <a:lstStyle>
            <a:lvl1pPr>
              <a:defRPr sz="3200" b="1">
                <a:solidFill>
                  <a:srgbClr val="EE0701"/>
                </a:solidFill>
              </a:defRPr>
            </a:lvl1pPr>
          </a:lstStyle>
          <a:p>
            <a:r>
              <a:rPr lang="en-CA" dirty="0"/>
              <a:t>Header</a:t>
            </a:r>
            <a:endParaRPr lang="en-US" dirty="0"/>
          </a:p>
        </p:txBody>
      </p:sp>
      <p:sp>
        <p:nvSpPr>
          <p:cNvPr id="1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6510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646237" y="0"/>
            <a:ext cx="9707563" cy="711200"/>
          </a:xfrm>
        </p:spPr>
        <p:txBody>
          <a:bodyPr anchor="b" anchorCtr="0">
            <a:noAutofit/>
          </a:bodyPr>
          <a:lstStyle>
            <a:lvl1pPr marL="0" indent="0">
              <a:buFontTx/>
              <a:buNone/>
              <a:defRPr sz="2800" b="1" baseline="0">
                <a:solidFill>
                  <a:srgbClr val="EE0701"/>
                </a:solidFill>
              </a:defRPr>
            </a:lvl1pPr>
          </a:lstStyle>
          <a:p>
            <a:pPr lvl="0"/>
            <a:r>
              <a:rPr lang="en-US" dirty="0"/>
              <a:t>HEADER</a:t>
            </a:r>
          </a:p>
        </p:txBody>
      </p:sp>
      <p:sp>
        <p:nvSpPr>
          <p:cNvPr id="9" name="Text Placeholder 9"/>
          <p:cNvSpPr>
            <a:spLocks noGrp="1"/>
          </p:cNvSpPr>
          <p:nvPr>
            <p:ph type="body" sz="quarter" idx="14" hasCustomPrompt="1"/>
          </p:nvPr>
        </p:nvSpPr>
        <p:spPr>
          <a:xfrm>
            <a:off x="1645747" y="807461"/>
            <a:ext cx="9708063" cy="806193"/>
          </a:xfrm>
        </p:spPr>
        <p:txBody>
          <a:bodyPr anchor="t" anchorCtr="0">
            <a:noAutofit/>
          </a:bodyPr>
          <a:lstStyle>
            <a:lvl1pPr marL="0" indent="0">
              <a:buFontTx/>
              <a:buNone/>
              <a:defRPr sz="24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1" name="Picture Placeholder 10"/>
          <p:cNvSpPr>
            <a:spLocks noGrp="1"/>
          </p:cNvSpPr>
          <p:nvPr>
            <p:ph type="pic" sz="quarter" idx="17"/>
          </p:nvPr>
        </p:nvSpPr>
        <p:spPr>
          <a:xfrm>
            <a:off x="4059936"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8"/>
          </p:nvPr>
        </p:nvSpPr>
        <p:spPr>
          <a:xfrm>
            <a:off x="8119872" y="1828800"/>
            <a:ext cx="4072128"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19034400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5737" y="0"/>
            <a:ext cx="9708064" cy="711200"/>
          </a:xfrm>
        </p:spPr>
        <p:txBody>
          <a:bodyPr anchor="b">
            <a:noAutofit/>
          </a:bodyPr>
          <a:lstStyle>
            <a:lvl1pPr>
              <a:defRPr sz="2800" b="1">
                <a:solidFill>
                  <a:srgbClr val="EE0701"/>
                </a:solidFill>
              </a:defRPr>
            </a:lvl1pPr>
          </a:lstStyle>
          <a:p>
            <a:pPr lvl="0"/>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12192000"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17265239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12192000" cy="6309360"/>
          </a:xfrm>
          <a:solidFill>
            <a:schemeClr val="bg1">
              <a:lumMod val="95000"/>
            </a:schemeClr>
          </a:solidFill>
        </p:spPr>
        <p:txBody>
          <a:bodyPr anchor="ctr"/>
          <a:lstStyle>
            <a:lvl1pPr marL="0" indent="0" algn="ctr">
              <a:buNone/>
              <a:defRPr/>
            </a:lvl1pPr>
          </a:lstStyle>
          <a:p>
            <a:r>
              <a:rPr lang="en-US" dirty="0"/>
              <a:t>Drag picture to placeholder or click icon to add</a:t>
            </a:r>
          </a:p>
        </p:txBody>
      </p:sp>
      <p:sp>
        <p:nvSpPr>
          <p:cNvPr id="2" name="Title 1"/>
          <p:cNvSpPr>
            <a:spLocks noGrp="1"/>
          </p:cNvSpPr>
          <p:nvPr>
            <p:ph type="title" hasCustomPrompt="1"/>
          </p:nvPr>
        </p:nvSpPr>
        <p:spPr>
          <a:xfrm>
            <a:off x="1645737" y="0"/>
            <a:ext cx="9708064" cy="711200"/>
          </a:xfrm>
        </p:spPr>
        <p:txBody>
          <a:bodyPr anchor="b">
            <a:noAutofit/>
          </a:bodyPr>
          <a:lstStyle>
            <a:lvl1pPr>
              <a:defRPr sz="2800" b="1">
                <a:solidFill>
                  <a:srgbClr val="EE0701"/>
                </a:solidFill>
              </a:defRPr>
            </a:lvl1pPr>
          </a:lstStyle>
          <a:p>
            <a:pPr lvl="0"/>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5236094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Running Neural Networks on on-path SoC SmartNICs</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8253470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39" name="Group 35"/>
          <p:cNvGrpSpPr>
            <a:grpSpLocks noChangeAspect="1"/>
          </p:cNvGrpSpPr>
          <p:nvPr userDrawn="1"/>
        </p:nvGrpSpPr>
        <p:grpSpPr bwMode="auto">
          <a:xfrm>
            <a:off x="1384301" y="4976813"/>
            <a:ext cx="2200275" cy="538162"/>
            <a:chOff x="654" y="3135"/>
            <a:chExt cx="1386" cy="339"/>
          </a:xfrm>
        </p:grpSpPr>
        <p:sp>
          <p:nvSpPr>
            <p:cNvPr id="40"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Group 31"/>
          <p:cNvGrpSpPr>
            <a:grpSpLocks noChangeAspect="1"/>
          </p:cNvGrpSpPr>
          <p:nvPr userDrawn="1"/>
        </p:nvGrpSpPr>
        <p:grpSpPr bwMode="auto">
          <a:xfrm>
            <a:off x="8648007" y="-650875"/>
            <a:ext cx="4133850" cy="4821238"/>
            <a:chOff x="3490" y="-410"/>
            <a:chExt cx="2604" cy="3037"/>
          </a:xfrm>
        </p:grpSpPr>
        <p:sp>
          <p:nvSpPr>
            <p:cNvPr id="62"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Footer Placeholder 4"/>
          <p:cNvSpPr>
            <a:spLocks noGrp="1"/>
          </p:cNvSpPr>
          <p:nvPr>
            <p:ph type="ftr" sz="quarter" idx="11"/>
          </p:nvPr>
        </p:nvSpPr>
        <p:spPr>
          <a:xfrm>
            <a:off x="1371599" y="4114807"/>
            <a:ext cx="8686800" cy="633661"/>
          </a:xfrm>
        </p:spPr>
        <p:txBody>
          <a:bodyPr anchor="t" anchorCtr="0"/>
          <a:lstStyle>
            <a:lvl1pPr>
              <a:defRPr sz="1600" i="0"/>
            </a:lvl1pPr>
          </a:lstStyle>
          <a:p>
            <a:r>
              <a:rPr lang="en-US"/>
              <a:t>Running Neural Networks on on-path SoC SmartNICs</a:t>
            </a:r>
            <a:endParaRPr lang="en-US" dirty="0"/>
          </a:p>
        </p:txBody>
      </p:sp>
      <p:sp>
        <p:nvSpPr>
          <p:cNvPr id="3" name="Subtitle 2"/>
          <p:cNvSpPr>
            <a:spLocks noGrp="1"/>
          </p:cNvSpPr>
          <p:nvPr>
            <p:ph type="subTitle" idx="1" hasCustomPrompt="1"/>
          </p:nvPr>
        </p:nvSpPr>
        <p:spPr>
          <a:xfrm>
            <a:off x="1371599" y="2292517"/>
            <a:ext cx="8686800" cy="1655763"/>
          </a:xfrm>
        </p:spPr>
        <p:txBody>
          <a:bodyPr/>
          <a:lstStyle>
            <a:lvl1pPr marL="0" indent="0" algn="l">
              <a:lnSpc>
                <a:spcPct val="90000"/>
              </a:lnSpc>
              <a:buNone/>
              <a:defRPr sz="32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dirty="0"/>
              <a:t>SUBTITLE</a:t>
            </a:r>
          </a:p>
        </p:txBody>
      </p:sp>
      <p:sp>
        <p:nvSpPr>
          <p:cNvPr id="7" name="Rectangle 6"/>
          <p:cNvSpPr/>
          <p:nvPr userDrawn="1"/>
        </p:nvSpPr>
        <p:spPr>
          <a:xfrm>
            <a:off x="0" y="6217920"/>
            <a:ext cx="12192000" cy="640080"/>
          </a:xfrm>
          <a:prstGeom prst="rect">
            <a:avLst/>
          </a:prstGeom>
          <a:gradFill flip="none" rotWithShape="1">
            <a:gsLst>
              <a:gs pos="25000">
                <a:schemeClr val="accent2"/>
              </a:gs>
              <a:gs pos="100000">
                <a:srgbClr val="39855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2" name="Title 1"/>
          <p:cNvSpPr>
            <a:spLocks noGrp="1"/>
          </p:cNvSpPr>
          <p:nvPr>
            <p:ph type="ctrTitle" hasCustomPrompt="1"/>
          </p:nvPr>
        </p:nvSpPr>
        <p:spPr>
          <a:xfrm>
            <a:off x="1384301" y="7"/>
            <a:ext cx="8674099" cy="2138223"/>
          </a:xfrm>
        </p:spPr>
        <p:txBody>
          <a:bodyPr anchor="b"/>
          <a:lstStyle>
            <a:lvl1pPr algn="l">
              <a:defRPr sz="3200" b="1"/>
            </a:lvl1pPr>
          </a:lstStyle>
          <a:p>
            <a:r>
              <a:rPr lang="en-US" dirty="0"/>
              <a:t>TITLE</a:t>
            </a:r>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sp>
        <p:nvSpPr>
          <p:cNvPr id="8" name="Rectangle 7"/>
          <p:cNvSpPr/>
          <p:nvPr userDrawn="1"/>
        </p:nvSpPr>
        <p:spPr>
          <a:xfrm>
            <a:off x="0" y="6126480"/>
            <a:ext cx="12192000" cy="45720"/>
          </a:xfrm>
          <a:prstGeom prst="rect">
            <a:avLst/>
          </a:prstGeom>
          <a:gradFill flip="none" rotWithShape="1">
            <a:gsLst>
              <a:gs pos="0">
                <a:schemeClr val="tx2"/>
              </a:gs>
              <a:gs pos="25000">
                <a:schemeClr val="tx2"/>
              </a:gs>
              <a:gs pos="100000">
                <a:schemeClr val="tx2">
                  <a:lumMod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
        <p:nvSpPr>
          <p:cNvPr id="12" name="AutoShape 26"/>
          <p:cNvSpPr>
            <a:spLocks noChangeAspect="1" noChangeArrowheads="1" noTextEdit="1"/>
          </p:cNvSpPr>
          <p:nvPr userDrawn="1"/>
        </p:nvSpPr>
        <p:spPr bwMode="auto">
          <a:xfrm>
            <a:off x="8511267" y="-651156"/>
            <a:ext cx="4135191"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1"/>
          </a:p>
        </p:txBody>
      </p:sp>
      <p:sp>
        <p:nvSpPr>
          <p:cNvPr id="16" name="Slide Number Placeholder 46"/>
          <p:cNvSpPr txBox="1">
            <a:spLocks/>
          </p:cNvSpPr>
          <p:nvPr userDrawn="1"/>
        </p:nvSpPr>
        <p:spPr>
          <a:xfrm>
            <a:off x="10331126" y="6400800"/>
            <a:ext cx="1022684"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z="1051" smtClean="0"/>
              <a:pPr/>
              <a:t>‹#›</a:t>
            </a:fld>
            <a:endParaRPr lang="en-US" sz="1051" dirty="0"/>
          </a:p>
        </p:txBody>
      </p:sp>
    </p:spTree>
    <p:extLst>
      <p:ext uri="{BB962C8B-B14F-4D97-AF65-F5344CB8AC3E}">
        <p14:creationId xmlns:p14="http://schemas.microsoft.com/office/powerpoint/2010/main" val="20008758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4114800" cy="5943600"/>
          </a:xfrm>
          <a:solidFill>
            <a:schemeClr val="bg1">
              <a:lumMod val="95000"/>
            </a:schemeClr>
          </a:solidFill>
        </p:spPr>
        <p:txBody>
          <a:bodyPr anchor="ctr"/>
          <a:lstStyle>
            <a:lvl1pPr marL="0" indent="0" algn="ctr">
              <a:buFontTx/>
              <a:buNone/>
              <a:defRPr/>
            </a:lvl1pPr>
          </a:lstStyle>
          <a:p>
            <a:r>
              <a:rPr lang="en-US"/>
              <a:t>Drag picture to placeholder or click icon to add</a:t>
            </a:r>
            <a:endParaRPr lang="en-US" dirty="0"/>
          </a:p>
        </p:txBody>
      </p:sp>
      <p:sp>
        <p:nvSpPr>
          <p:cNvPr id="2" name="Title 1"/>
          <p:cNvSpPr>
            <a:spLocks noGrp="1"/>
          </p:cNvSpPr>
          <p:nvPr>
            <p:ph type="title" hasCustomPrompt="1"/>
          </p:nvPr>
        </p:nvSpPr>
        <p:spPr>
          <a:xfrm>
            <a:off x="4572000" y="585475"/>
            <a:ext cx="6781800" cy="2366277"/>
          </a:xfrm>
        </p:spPr>
        <p:txBody>
          <a:bodyPr anchor="b">
            <a:noAutofit/>
          </a:bodyPr>
          <a:lstStyle>
            <a:lvl1pPr>
              <a:defRPr sz="3200" b="1"/>
            </a:lvl1pPr>
          </a:lstStyle>
          <a:p>
            <a:r>
              <a:rPr lang="en-US" dirty="0"/>
              <a:t>SUBSECTION TITLE</a:t>
            </a:r>
          </a:p>
        </p:txBody>
      </p:sp>
      <p:sp>
        <p:nvSpPr>
          <p:cNvPr id="3" name="Text Placeholder 2"/>
          <p:cNvSpPr>
            <a:spLocks noGrp="1"/>
          </p:cNvSpPr>
          <p:nvPr>
            <p:ph type="body" idx="1" hasCustomPrompt="1"/>
          </p:nvPr>
        </p:nvSpPr>
        <p:spPr>
          <a:xfrm>
            <a:off x="4572001" y="4090746"/>
            <a:ext cx="6775451" cy="1998913"/>
          </a:xfrm>
        </p:spPr>
        <p:txBody>
          <a:bodyPr/>
          <a:lstStyle>
            <a:lvl1pPr marL="0" indent="0">
              <a:buNone/>
              <a:defRPr sz="2400">
                <a:solidFill>
                  <a:schemeClr val="tx1"/>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4571999" y="6400804"/>
            <a:ext cx="5759116" cy="365125"/>
          </a:xfrm>
        </p:spPr>
        <p:txBody>
          <a:bodyPr/>
          <a:lstStyle>
            <a:lvl1pPr algn="l">
              <a:defRPr sz="1051" i="1">
                <a:solidFill>
                  <a:schemeClr val="tx1"/>
                </a:solidFill>
              </a:defRPr>
            </a:lvl1pPr>
          </a:lstStyle>
          <a:p>
            <a:r>
              <a:rPr lang="en-US"/>
              <a:t>Running Neural Networks on on-path SoC SmartNICs</a:t>
            </a:r>
            <a:endParaRPr lang="en-US" dirty="0"/>
          </a:p>
        </p:txBody>
      </p:sp>
      <p:sp>
        <p:nvSpPr>
          <p:cNvPr id="6" name="Slide Number Placeholder 5"/>
          <p:cNvSpPr>
            <a:spLocks noGrp="1"/>
          </p:cNvSpPr>
          <p:nvPr>
            <p:ph type="sldNum" sz="quarter" idx="12"/>
          </p:nvPr>
        </p:nvSpPr>
        <p:spPr>
          <a:xfrm>
            <a:off x="10331126" y="6400804"/>
            <a:ext cx="1022684" cy="365125"/>
          </a:xfrm>
        </p:spPr>
        <p:txBody>
          <a:bodyPr/>
          <a:lstStyle/>
          <a:p>
            <a:fld id="{EBBA2BBE-D6E6-4BE2-A029-E4C4FCB9ADED}" type="slidenum">
              <a:rPr lang="en-US" smtClean="0"/>
              <a:t>‹#›</a:t>
            </a:fld>
            <a:endParaRPr lang="en-US"/>
          </a:p>
        </p:txBody>
      </p:sp>
      <p:sp>
        <p:nvSpPr>
          <p:cNvPr id="7" name="Rectangle 6"/>
          <p:cNvSpPr/>
          <p:nvPr userDrawn="1"/>
        </p:nvSpPr>
        <p:spPr>
          <a:xfrm>
            <a:off x="0" y="0"/>
            <a:ext cx="12192000" cy="365760"/>
          </a:xfrm>
          <a:prstGeom prst="rect">
            <a:avLst/>
          </a:prstGeom>
          <a:gradFill flip="none" rotWithShape="1">
            <a:gsLst>
              <a:gs pos="25000">
                <a:schemeClr val="accent2"/>
              </a:gs>
              <a:gs pos="100000">
                <a:srgbClr val="39855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spTree>
    <p:extLst>
      <p:ext uri="{BB962C8B-B14F-4D97-AF65-F5344CB8AC3E}">
        <p14:creationId xmlns:p14="http://schemas.microsoft.com/office/powerpoint/2010/main" val="14728690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1007979"/>
          </a:xfrm>
        </p:spPr>
        <p:txBody>
          <a:bodyPr anchor="b" anchorCtr="0">
            <a:noAutofit/>
          </a:bodyPr>
          <a:lstStyle>
            <a:lvl1pPr>
              <a:defRPr sz="3200" b="1">
                <a:solidFill>
                  <a:schemeClr val="accent2"/>
                </a:solidFill>
              </a:defRPr>
            </a:lvl1pPr>
          </a:lstStyle>
          <a:p>
            <a:r>
              <a:rPr lang="en-US" dirty="0"/>
              <a:t>Header</a:t>
            </a:r>
          </a:p>
        </p:txBody>
      </p:sp>
      <p:sp>
        <p:nvSpPr>
          <p:cNvPr id="3" name="Content Placeholder 2"/>
          <p:cNvSpPr>
            <a:spLocks noGrp="1"/>
          </p:cNvSpPr>
          <p:nvPr>
            <p:ph idx="1"/>
          </p:nvPr>
        </p:nvSpPr>
        <p:spPr>
          <a:xfrm>
            <a:off x="1219200" y="1207008"/>
            <a:ext cx="10134600" cy="4800600"/>
          </a:xfrm>
        </p:spPr>
        <p:txBody>
          <a:bodyPr>
            <a:noAutofit/>
          </a:bodyPr>
          <a:lstStyle>
            <a:lvl1pPr>
              <a:lnSpc>
                <a:spcPts val="3000"/>
              </a:lnSpc>
              <a:defRPr sz="2400"/>
            </a:lvl1pPr>
            <a:lvl2pPr>
              <a:lnSpc>
                <a:spcPts val="3000"/>
              </a:lnSpc>
              <a:defRPr sz="2400"/>
            </a:lvl2pPr>
            <a:lvl3pPr>
              <a:lnSpc>
                <a:spcPts val="3000"/>
              </a:lnSpc>
              <a:defRPr sz="2400"/>
            </a:lvl3pPr>
            <a:lvl4pPr>
              <a:lnSpc>
                <a:spcPts val="3000"/>
              </a:lnSpc>
              <a:defRPr sz="2400"/>
            </a:lvl4pPr>
            <a:lvl5pPr>
              <a:lnSpc>
                <a:spcPts val="3000"/>
              </a:lnSpc>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Running Neural Networks on on-path SoC SmartNICs</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11530686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
            <a:ext cx="10134600" cy="954505"/>
          </a:xfrm>
        </p:spPr>
        <p:txBody>
          <a:bodyPr anchor="b">
            <a:noAutofit/>
          </a:bodyPr>
          <a:lstStyle>
            <a:lvl1pPr>
              <a:defRPr sz="3200" b="1">
                <a:solidFill>
                  <a:schemeClr val="accent2"/>
                </a:solidFill>
              </a:defRPr>
            </a:lvl1pPr>
          </a:lstStyle>
          <a:p>
            <a:r>
              <a:rPr lang="en-CA" dirty="0"/>
              <a:t>Header</a:t>
            </a:r>
            <a:endParaRPr lang="en-US" dirty="0"/>
          </a:p>
        </p:txBody>
      </p:sp>
      <p:sp>
        <p:nvSpPr>
          <p:cNvPr id="3" name="Picture Placeholder 2"/>
          <p:cNvSpPr>
            <a:spLocks noGrp="1"/>
          </p:cNvSpPr>
          <p:nvPr>
            <p:ph type="pic" idx="1"/>
          </p:nvPr>
        </p:nvSpPr>
        <p:spPr>
          <a:xfrm>
            <a:off x="8077200" y="1411711"/>
            <a:ext cx="4114800" cy="4531895"/>
          </a:xfrm>
          <a:solidFill>
            <a:schemeClr val="bg1">
              <a:lumMod val="95000"/>
            </a:schemeClr>
          </a:solidFill>
        </p:spPr>
        <p:txBody>
          <a:bodyPr anchor="ctr"/>
          <a:lstStyle>
            <a:lvl1pPr marL="0" indent="0" algn="ctr">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77201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8077199" y="5"/>
            <a:ext cx="4114800" cy="3154363"/>
          </a:xfrm>
          <a:solidFill>
            <a:schemeClr val="bg1">
              <a:lumMod val="95000"/>
            </a:schemeClr>
          </a:solidFill>
        </p:spPr>
        <p:txBody>
          <a:bodyPr anchor="ctr" anchorCtr="0"/>
          <a:lstStyle>
            <a:lvl1pPr marL="0" indent="0" algn="ctr">
              <a:buFontTx/>
              <a:buNone/>
              <a:defRPr/>
            </a:lvl1pPr>
          </a:lstStyle>
          <a:p>
            <a:r>
              <a:rPr lang="en-US"/>
              <a:t>Click icon to add picture</a:t>
            </a:r>
            <a:endParaRPr lang="en-US" dirty="0"/>
          </a:p>
        </p:txBody>
      </p:sp>
      <p:sp>
        <p:nvSpPr>
          <p:cNvPr id="12" name="Picture Placeholder 10"/>
          <p:cNvSpPr>
            <a:spLocks noGrp="1"/>
          </p:cNvSpPr>
          <p:nvPr>
            <p:ph type="pic" sz="quarter" idx="17"/>
          </p:nvPr>
        </p:nvSpPr>
        <p:spPr>
          <a:xfrm>
            <a:off x="8077200" y="3154369"/>
            <a:ext cx="4114800" cy="3154363"/>
          </a:xfrm>
          <a:solidFill>
            <a:schemeClr val="bg1">
              <a:lumMod val="95000"/>
            </a:schemeClr>
          </a:solidFill>
        </p:spPr>
        <p:txBody>
          <a:bodyPr anchor="ctr" anchorCtr="0"/>
          <a:lstStyle>
            <a:lvl1pPr marL="0" indent="0" algn="ctr">
              <a:buFontTx/>
              <a:buNone/>
              <a:defRPr/>
            </a:lvl1pPr>
          </a:lstStyle>
          <a:p>
            <a:r>
              <a:rPr lang="en-US"/>
              <a:t>Click icon to add picture</a:t>
            </a:r>
            <a:endParaRPr lang="en-US" dirty="0"/>
          </a:p>
        </p:txBody>
      </p:sp>
      <p:sp>
        <p:nvSpPr>
          <p:cNvPr id="13" name="Title 1"/>
          <p:cNvSpPr>
            <a:spLocks noGrp="1"/>
          </p:cNvSpPr>
          <p:nvPr>
            <p:ph type="title" hasCustomPrompt="1"/>
          </p:nvPr>
        </p:nvSpPr>
        <p:spPr>
          <a:xfrm>
            <a:off x="1219200" y="5"/>
            <a:ext cx="10134600" cy="954505"/>
          </a:xfrm>
        </p:spPr>
        <p:txBody>
          <a:bodyPr anchor="b">
            <a:noAutofit/>
          </a:bodyPr>
          <a:lstStyle>
            <a:lvl1pPr>
              <a:defRPr sz="3200" b="1">
                <a:solidFill>
                  <a:schemeClr val="tx2"/>
                </a:solidFill>
              </a:defRPr>
            </a:lvl1pPr>
          </a:lstStyle>
          <a:p>
            <a:r>
              <a:rPr lang="en-CA" dirty="0"/>
              <a:t>Header</a:t>
            </a:r>
            <a:endParaRPr lang="en-US" dirty="0"/>
          </a:p>
        </p:txBody>
      </p:sp>
      <p:sp>
        <p:nvSpPr>
          <p:cNvPr id="1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369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8077199" y="5"/>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7"/>
          </p:nvPr>
        </p:nvSpPr>
        <p:spPr>
          <a:xfrm>
            <a:off x="8077200" y="3154369"/>
            <a:ext cx="41148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3" name="Title 1"/>
          <p:cNvSpPr>
            <a:spLocks noGrp="1"/>
          </p:cNvSpPr>
          <p:nvPr>
            <p:ph type="title" hasCustomPrompt="1"/>
          </p:nvPr>
        </p:nvSpPr>
        <p:spPr>
          <a:xfrm>
            <a:off x="1219200" y="5"/>
            <a:ext cx="10134600" cy="954505"/>
          </a:xfrm>
        </p:spPr>
        <p:txBody>
          <a:bodyPr anchor="b">
            <a:noAutofit/>
          </a:bodyPr>
          <a:lstStyle>
            <a:lvl1pPr>
              <a:defRPr sz="3200" b="1">
                <a:solidFill>
                  <a:schemeClr val="accent2"/>
                </a:solidFill>
              </a:defRPr>
            </a:lvl1pPr>
          </a:lstStyle>
          <a:p>
            <a:r>
              <a:rPr lang="en-CA" dirty="0"/>
              <a:t>Header</a:t>
            </a:r>
            <a:endParaRPr lang="en-US" dirty="0"/>
          </a:p>
        </p:txBody>
      </p:sp>
      <p:sp>
        <p:nvSpPr>
          <p:cNvPr id="14" name="Text Placeholder 3"/>
          <p:cNvSpPr>
            <a:spLocks noGrp="1"/>
          </p:cNvSpPr>
          <p:nvPr>
            <p:ph type="body" sz="half" idx="2"/>
          </p:nvPr>
        </p:nvSpPr>
        <p:spPr>
          <a:xfrm>
            <a:off x="1219205" y="1411714"/>
            <a:ext cx="6272463" cy="4530129"/>
          </a:xfrm>
        </p:spPr>
        <p:txBody>
          <a:bodyPr>
            <a:noAutofit/>
          </a:bodyPr>
          <a:lstStyle>
            <a:lvl1pPr marL="257168" indent="-257168">
              <a:lnSpc>
                <a:spcPts val="2800"/>
              </a:lnSpc>
              <a:spcAft>
                <a:spcPts val="0"/>
              </a:spcAft>
              <a:buFont typeface="Arial" panose="020B0604020202020204" pitchFamily="34" charset="0"/>
              <a:buChar char="•"/>
              <a:defRPr sz="2400"/>
            </a:lvl1pPr>
            <a:lvl2pPr marL="600060" indent="-257168">
              <a:lnSpc>
                <a:spcPts val="2800"/>
              </a:lnSpc>
              <a:spcAft>
                <a:spcPts val="0"/>
              </a:spcAft>
              <a:buFont typeface="Courier New" panose="02070309020205020404" pitchFamily="49" charset="0"/>
              <a:buChar char="o"/>
              <a:defRPr sz="2400"/>
            </a:lvl2pPr>
            <a:lvl3pPr marL="942951" indent="-257168">
              <a:lnSpc>
                <a:spcPts val="2800"/>
              </a:lnSpc>
              <a:spcAft>
                <a:spcPts val="0"/>
              </a:spcAft>
              <a:buFont typeface="Arial" panose="020B0604020202020204" pitchFamily="34" charset="0"/>
              <a:buChar char="-"/>
              <a:defRPr sz="2400"/>
            </a:lvl3pPr>
            <a:lvl4pPr marL="1285843" indent="-257168">
              <a:lnSpc>
                <a:spcPts val="2800"/>
              </a:lnSpc>
              <a:spcAft>
                <a:spcPts val="0"/>
              </a:spcAft>
              <a:buFont typeface="Arial" panose="020B0604020202020204" pitchFamily="34" charset="0"/>
              <a:buChar char="•"/>
              <a:defRPr sz="2400"/>
            </a:lvl4pPr>
            <a:lvl5pPr marL="1628734" indent="-257168">
              <a:lnSpc>
                <a:spcPts val="2800"/>
              </a:lnSpc>
              <a:spcAft>
                <a:spcPts val="0"/>
              </a:spcAft>
              <a:buFont typeface="Arial" panose="020B0604020202020204" pitchFamily="34" charset="0"/>
              <a:buChar char="•"/>
              <a:defRPr sz="2400"/>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16064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646237" y="0"/>
            <a:ext cx="9707563" cy="711200"/>
          </a:xfrm>
        </p:spPr>
        <p:txBody>
          <a:bodyPr anchor="b" anchorCtr="0">
            <a:noAutofit/>
          </a:bodyPr>
          <a:lstStyle>
            <a:lvl1pPr marL="0" indent="0">
              <a:buFontTx/>
              <a:buNone/>
              <a:defRPr sz="2800" b="1" baseline="0">
                <a:solidFill>
                  <a:schemeClr val="accent2"/>
                </a:solidFill>
              </a:defRPr>
            </a:lvl1pPr>
          </a:lstStyle>
          <a:p>
            <a:pPr lvl="0"/>
            <a:r>
              <a:rPr lang="en-US" dirty="0"/>
              <a:t>HEADER</a:t>
            </a:r>
          </a:p>
        </p:txBody>
      </p:sp>
      <p:sp>
        <p:nvSpPr>
          <p:cNvPr id="9" name="Text Placeholder 9"/>
          <p:cNvSpPr>
            <a:spLocks noGrp="1"/>
          </p:cNvSpPr>
          <p:nvPr>
            <p:ph type="body" sz="quarter" idx="14" hasCustomPrompt="1"/>
          </p:nvPr>
        </p:nvSpPr>
        <p:spPr>
          <a:xfrm>
            <a:off x="1645747" y="807461"/>
            <a:ext cx="9708063" cy="806193"/>
          </a:xfrm>
        </p:spPr>
        <p:txBody>
          <a:bodyPr anchor="t" anchorCtr="0">
            <a:noAutofit/>
          </a:bodyPr>
          <a:lstStyle>
            <a:lvl1pPr marL="0" indent="0">
              <a:buFontTx/>
              <a:buNone/>
              <a:defRPr sz="24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1" name="Picture Placeholder 10"/>
          <p:cNvSpPr>
            <a:spLocks noGrp="1"/>
          </p:cNvSpPr>
          <p:nvPr>
            <p:ph type="pic" sz="quarter" idx="17"/>
          </p:nvPr>
        </p:nvSpPr>
        <p:spPr>
          <a:xfrm>
            <a:off x="4059936" y="1828800"/>
            <a:ext cx="405993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8"/>
          </p:nvPr>
        </p:nvSpPr>
        <p:spPr>
          <a:xfrm>
            <a:off x="8119872" y="1828800"/>
            <a:ext cx="4072128"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Tree>
    <p:extLst>
      <p:ext uri="{BB962C8B-B14F-4D97-AF65-F5344CB8AC3E}">
        <p14:creationId xmlns:p14="http://schemas.microsoft.com/office/powerpoint/2010/main" val="2148381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5737" y="0"/>
            <a:ext cx="9708064" cy="711200"/>
          </a:xfrm>
        </p:spPr>
        <p:txBody>
          <a:bodyPr anchor="b">
            <a:noAutofit/>
          </a:bodyPr>
          <a:lstStyle>
            <a:lvl1pPr>
              <a:defRPr sz="2800" b="1">
                <a:solidFill>
                  <a:schemeClr val="accent2"/>
                </a:solidFill>
              </a:defRPr>
            </a:lvl1pPr>
          </a:lstStyle>
          <a:p>
            <a:pPr lvl="0"/>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12192000"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9213005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12192000" cy="6309360"/>
          </a:xfrm>
          <a:solidFill>
            <a:schemeClr val="bg1">
              <a:lumMod val="95000"/>
            </a:schemeClr>
          </a:solidFill>
        </p:spPr>
        <p:txBody>
          <a:bodyPr anchor="ctr"/>
          <a:lstStyle>
            <a:lvl1pPr marL="0" indent="0" algn="ctr">
              <a:buNone/>
              <a:defRPr/>
            </a:lvl1pPr>
          </a:lstStyle>
          <a:p>
            <a:r>
              <a:rPr lang="en-US" dirty="0"/>
              <a:t>Drag picture to placeholder or click icon to add</a:t>
            </a:r>
          </a:p>
        </p:txBody>
      </p:sp>
      <p:sp>
        <p:nvSpPr>
          <p:cNvPr id="2" name="Title 1"/>
          <p:cNvSpPr>
            <a:spLocks noGrp="1"/>
          </p:cNvSpPr>
          <p:nvPr>
            <p:ph type="title" hasCustomPrompt="1"/>
          </p:nvPr>
        </p:nvSpPr>
        <p:spPr>
          <a:xfrm>
            <a:off x="1645737" y="0"/>
            <a:ext cx="9708064" cy="711200"/>
          </a:xfrm>
        </p:spPr>
        <p:txBody>
          <a:bodyPr anchor="b">
            <a:noAutofit/>
          </a:bodyPr>
          <a:lstStyle>
            <a:lvl1pPr>
              <a:defRPr sz="2800" b="1">
                <a:solidFill>
                  <a:schemeClr val="accent2"/>
                </a:solidFill>
              </a:defRPr>
            </a:lvl1pPr>
          </a:lstStyle>
          <a:p>
            <a:pPr lvl="0"/>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4316997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Running Neural Networks on on-path SoC SmartNICs</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294309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646237" y="0"/>
            <a:ext cx="9707563" cy="711200"/>
          </a:xfrm>
        </p:spPr>
        <p:txBody>
          <a:bodyPr anchor="b" anchorCtr="0">
            <a:noAutofit/>
          </a:bodyPr>
          <a:lstStyle>
            <a:lvl1pPr marL="0" indent="0">
              <a:buFontTx/>
              <a:buNone/>
              <a:defRPr sz="2800" b="1" baseline="0">
                <a:solidFill>
                  <a:schemeClr val="tx2"/>
                </a:solidFill>
              </a:defRPr>
            </a:lvl1pPr>
          </a:lstStyle>
          <a:p>
            <a:pPr lvl="0"/>
            <a:r>
              <a:rPr lang="en-US" dirty="0"/>
              <a:t>HEADER</a:t>
            </a:r>
          </a:p>
        </p:txBody>
      </p:sp>
      <p:sp>
        <p:nvSpPr>
          <p:cNvPr id="9" name="Text Placeholder 9"/>
          <p:cNvSpPr>
            <a:spLocks noGrp="1"/>
          </p:cNvSpPr>
          <p:nvPr>
            <p:ph type="body" sz="quarter" idx="14" hasCustomPrompt="1"/>
          </p:nvPr>
        </p:nvSpPr>
        <p:spPr>
          <a:xfrm>
            <a:off x="1645747" y="807461"/>
            <a:ext cx="9708063" cy="806193"/>
          </a:xfrm>
        </p:spPr>
        <p:txBody>
          <a:bodyPr anchor="t" anchorCtr="0">
            <a:noAutofit/>
          </a:bodyPr>
          <a:lstStyle>
            <a:lvl1pPr marL="0" indent="0">
              <a:buFontTx/>
              <a:buNone/>
              <a:defRPr sz="24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4059936" cy="4114800"/>
          </a:xfrm>
          <a:solidFill>
            <a:schemeClr val="bg1">
              <a:lumMod val="95000"/>
            </a:schemeClr>
          </a:solidFill>
        </p:spPr>
        <p:txBody>
          <a:bodyPr anchor="ctr" anchorCtr="0"/>
          <a:lstStyle>
            <a:lvl1pPr marL="0" indent="0" algn="ctr">
              <a:buFontTx/>
              <a:buNone/>
              <a:defRPr/>
            </a:lvl1pPr>
          </a:lstStyle>
          <a:p>
            <a:r>
              <a:rPr lang="en-US"/>
              <a:t>Click icon to add picture</a:t>
            </a:r>
            <a:endParaRPr lang="en-US" dirty="0"/>
          </a:p>
        </p:txBody>
      </p:sp>
      <p:sp>
        <p:nvSpPr>
          <p:cNvPr id="11" name="Picture Placeholder 10"/>
          <p:cNvSpPr>
            <a:spLocks noGrp="1"/>
          </p:cNvSpPr>
          <p:nvPr>
            <p:ph type="pic" sz="quarter" idx="17"/>
          </p:nvPr>
        </p:nvSpPr>
        <p:spPr>
          <a:xfrm>
            <a:off x="4059936" y="1828800"/>
            <a:ext cx="4059936" cy="4114800"/>
          </a:xfrm>
          <a:solidFill>
            <a:schemeClr val="bg1">
              <a:lumMod val="95000"/>
            </a:schemeClr>
          </a:solidFill>
        </p:spPr>
        <p:txBody>
          <a:bodyPr anchor="ctr" anchorCtr="0"/>
          <a:lstStyle>
            <a:lvl1pPr marL="0" indent="0" algn="ctr">
              <a:buFontTx/>
              <a:buNone/>
              <a:defRPr/>
            </a:lvl1pPr>
          </a:lstStyle>
          <a:p>
            <a:r>
              <a:rPr lang="en-US"/>
              <a:t>Click icon to add picture</a:t>
            </a:r>
            <a:endParaRPr lang="en-US" dirty="0"/>
          </a:p>
        </p:txBody>
      </p:sp>
      <p:sp>
        <p:nvSpPr>
          <p:cNvPr id="12" name="Picture Placeholder 10"/>
          <p:cNvSpPr>
            <a:spLocks noGrp="1"/>
          </p:cNvSpPr>
          <p:nvPr>
            <p:ph type="pic" sz="quarter" idx="18"/>
          </p:nvPr>
        </p:nvSpPr>
        <p:spPr>
          <a:xfrm>
            <a:off x="8119872" y="1828800"/>
            <a:ext cx="4072128" cy="4114800"/>
          </a:xfrm>
          <a:solidFill>
            <a:schemeClr val="bg1">
              <a:lumMod val="95000"/>
            </a:schemeClr>
          </a:solidFill>
        </p:spPr>
        <p:txBody>
          <a:bodyPr anchor="ctr" anchorCtr="0"/>
          <a:lstStyle>
            <a:lvl1pPr marL="0" indent="0" algn="ctr">
              <a:buFontTx/>
              <a:buNone/>
              <a:defRPr/>
            </a:lvl1pPr>
          </a:lstStyle>
          <a:p>
            <a:r>
              <a:rPr lang="en-US"/>
              <a:t>Click icon to add picture</a:t>
            </a:r>
            <a:endParaRPr lang="en-US" dirty="0"/>
          </a:p>
        </p:txBody>
      </p:sp>
    </p:spTree>
    <p:extLst>
      <p:ext uri="{BB962C8B-B14F-4D97-AF65-F5344CB8AC3E}">
        <p14:creationId xmlns:p14="http://schemas.microsoft.com/office/powerpoint/2010/main" val="361110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5737" y="0"/>
            <a:ext cx="9708064" cy="711200"/>
          </a:xfrm>
        </p:spPr>
        <p:txBody>
          <a:bodyPr anchor="b">
            <a:noAutofit/>
          </a:bodyPr>
          <a:lstStyle>
            <a:lvl1pPr>
              <a:defRPr sz="2800" b="1">
                <a:solidFill>
                  <a:schemeClr val="tx2"/>
                </a:solidFill>
              </a:defRPr>
            </a:lvl1pPr>
          </a:lstStyle>
          <a:p>
            <a:pPr lvl="0"/>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12192000" cy="4114800"/>
          </a:xfrm>
          <a:solidFill>
            <a:schemeClr val="bg1">
              <a:lumMod val="95000"/>
            </a:schemeClr>
          </a:solidFill>
        </p:spPr>
        <p:txBody>
          <a:bodyPr anchor="ctr" anchorCtr="0"/>
          <a:lstStyle>
            <a:lvl1pPr marL="0" indent="0" algn="ctr">
              <a:buFontTx/>
              <a:buNone/>
              <a:defRPr/>
            </a:lvl1pPr>
          </a:lstStyle>
          <a:p>
            <a:r>
              <a:rPr lang="en-US"/>
              <a:t>Click icon to add picture</a:t>
            </a:r>
            <a:endParaRPr lang="en-US" dirty="0"/>
          </a:p>
        </p:txBody>
      </p:sp>
    </p:spTree>
    <p:extLst>
      <p:ext uri="{BB962C8B-B14F-4D97-AF65-F5344CB8AC3E}">
        <p14:creationId xmlns:p14="http://schemas.microsoft.com/office/powerpoint/2010/main" val="1283094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12192000" cy="6309360"/>
          </a:xfrm>
          <a:solidFill>
            <a:schemeClr val="bg1">
              <a:lumMod val="95000"/>
            </a:schemeClr>
          </a:solidFill>
        </p:spPr>
        <p:txBody>
          <a:bodyPr anchor="ctr"/>
          <a:lstStyle>
            <a:lvl1pPr marL="0" indent="0" algn="ctr">
              <a:buNone/>
              <a:defRPr/>
            </a:lvl1pPr>
          </a:lstStyle>
          <a:p>
            <a:r>
              <a:rPr lang="en-US"/>
              <a:t>Click icon to add picture</a:t>
            </a:r>
            <a:endParaRPr lang="en-US" dirty="0"/>
          </a:p>
        </p:txBody>
      </p:sp>
      <p:sp>
        <p:nvSpPr>
          <p:cNvPr id="2" name="Title 1"/>
          <p:cNvSpPr>
            <a:spLocks noGrp="1"/>
          </p:cNvSpPr>
          <p:nvPr>
            <p:ph type="title" hasCustomPrompt="1"/>
          </p:nvPr>
        </p:nvSpPr>
        <p:spPr>
          <a:xfrm>
            <a:off x="1645737" y="0"/>
            <a:ext cx="9708064" cy="711200"/>
          </a:xfrm>
        </p:spPr>
        <p:txBody>
          <a:bodyPr anchor="b">
            <a:noAutofit/>
          </a:bodyPr>
          <a:lstStyle>
            <a:lvl1pPr>
              <a:defRPr sz="2800" b="1">
                <a:solidFill>
                  <a:schemeClr val="tx2"/>
                </a:solidFill>
              </a:defRPr>
            </a:lvl1pPr>
          </a:lstStyle>
          <a:p>
            <a:pPr lvl="0"/>
            <a:r>
              <a:rPr lang="en-US" dirty="0"/>
              <a:t>HEADER</a:t>
            </a:r>
          </a:p>
        </p:txBody>
      </p:sp>
      <p:sp>
        <p:nvSpPr>
          <p:cNvPr id="4" name="Text Placeholder 3"/>
          <p:cNvSpPr>
            <a:spLocks noGrp="1"/>
          </p:cNvSpPr>
          <p:nvPr>
            <p:ph type="body" sz="half" idx="2" hasCustomPrompt="1"/>
          </p:nvPr>
        </p:nvSpPr>
        <p:spPr>
          <a:xfrm>
            <a:off x="1645736" y="807461"/>
            <a:ext cx="9708064" cy="806193"/>
          </a:xfrm>
        </p:spPr>
        <p:txBody>
          <a:bodyPr>
            <a:noAutofit/>
          </a:bodyPr>
          <a:lstStyle>
            <a:lvl1pPr marL="0" indent="0">
              <a:buNone/>
              <a:defRPr sz="2400">
                <a:solidFill>
                  <a:schemeClr val="tx1"/>
                </a:solidFill>
              </a:defRPr>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Running Neural Networks on on-path SoC SmartNICs</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627064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Running Neural Networks on on-path SoC SmartNICs</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01124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10" Type="http://schemas.openxmlformats.org/officeDocument/2006/relationships/theme" Target="../theme/theme4.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10" Type="http://schemas.openxmlformats.org/officeDocument/2006/relationships/theme" Target="../theme/theme5.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10" Type="http://schemas.openxmlformats.org/officeDocument/2006/relationships/theme" Target="../theme/theme6.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365761"/>
            <a:ext cx="10134600" cy="1325563"/>
          </a:xfrm>
          <a:prstGeom prst="rect">
            <a:avLst/>
          </a:prstGeom>
        </p:spPr>
        <p:txBody>
          <a:bodyPr vert="horz" lIns="0" tIns="0" rIns="0" bIns="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219200" y="1825625"/>
            <a:ext cx="10134600" cy="435133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72007" y="6355087"/>
            <a:ext cx="5754815" cy="502919"/>
          </a:xfrm>
          <a:prstGeom prst="rect">
            <a:avLst/>
          </a:prstGeom>
        </p:spPr>
        <p:txBody>
          <a:bodyPr vert="horz" lIns="0" tIns="0" rIns="0" bIns="0" rtlCol="0" anchor="ctr"/>
          <a:lstStyle>
            <a:lvl1pPr algn="l">
              <a:defRPr sz="1051" i="1">
                <a:solidFill>
                  <a:schemeClr val="tx1"/>
                </a:solidFill>
              </a:defRPr>
            </a:lvl1pPr>
          </a:lstStyle>
          <a:p>
            <a:r>
              <a:rPr lang="en-US"/>
              <a:t>Running Neural Networks on on-path SoC SmartNICs</a:t>
            </a:r>
            <a:endParaRPr lang="en-US" dirty="0"/>
          </a:p>
        </p:txBody>
      </p:sp>
      <p:sp>
        <p:nvSpPr>
          <p:cNvPr id="6" name="Slide Number Placeholder 5"/>
          <p:cNvSpPr>
            <a:spLocks noGrp="1"/>
          </p:cNvSpPr>
          <p:nvPr>
            <p:ph type="sldNum" sz="quarter" idx="4"/>
          </p:nvPr>
        </p:nvSpPr>
        <p:spPr>
          <a:xfrm>
            <a:off x="10331126" y="6355087"/>
            <a:ext cx="1022684" cy="502919"/>
          </a:xfrm>
          <a:prstGeom prst="rect">
            <a:avLst/>
          </a:prstGeom>
        </p:spPr>
        <p:txBody>
          <a:bodyPr vert="horz" lIns="0" tIns="0" rIns="0" bIns="0" rtlCol="0" anchor="ctr"/>
          <a:lstStyle>
            <a:lvl1pPr algn="r">
              <a:defRPr sz="1051">
                <a:solidFill>
                  <a:schemeClr val="tx1">
                    <a:tint val="75000"/>
                  </a:schemeClr>
                </a:solidFill>
              </a:defRPr>
            </a:lvl1pPr>
          </a:lstStyle>
          <a:p>
            <a:fld id="{EBBA2BBE-D6E6-4BE2-A029-E4C4FCB9ADED}" type="slidenum">
              <a:rPr lang="en-US" smtClean="0"/>
              <a:pPr/>
              <a:t>‹#›</a:t>
            </a:fld>
            <a:endParaRPr lang="en-US" dirty="0"/>
          </a:p>
        </p:txBody>
      </p:sp>
      <p:sp>
        <p:nvSpPr>
          <p:cNvPr id="33" name="Rectangle 32"/>
          <p:cNvSpPr/>
          <p:nvPr userDrawn="1"/>
        </p:nvSpPr>
        <p:spPr>
          <a:xfrm>
            <a:off x="0" y="6309360"/>
            <a:ext cx="12192000" cy="4572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grpSp>
        <p:nvGrpSpPr>
          <p:cNvPr id="153" name="Group 35"/>
          <p:cNvGrpSpPr>
            <a:grpSpLocks noChangeAspect="1"/>
          </p:cNvGrpSpPr>
          <p:nvPr userDrawn="1"/>
        </p:nvGrpSpPr>
        <p:grpSpPr bwMode="auto">
          <a:xfrm>
            <a:off x="1219200" y="6468227"/>
            <a:ext cx="1118070" cy="273467"/>
            <a:chOff x="654" y="3135"/>
            <a:chExt cx="1386" cy="339"/>
          </a:xfrm>
        </p:grpSpPr>
        <p:sp>
          <p:nvSpPr>
            <p:cNvPr id="154"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22417719"/>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Lst>
  <p:hf hdr="0"/>
  <p:txStyles>
    <p:titleStyle>
      <a:lvl1pPr algn="l" defTabSz="685783"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46" indent="-171446" algn="l" defTabSz="685783" rtl="0" eaLnBrk="1" latinLnBrk="0" hangingPunct="1">
        <a:lnSpc>
          <a:spcPts val="2800"/>
        </a:lnSpc>
        <a:spcBef>
          <a:spcPts val="751"/>
        </a:spcBef>
        <a:buFont typeface="Arial" panose="020B0604020202020204" pitchFamily="34" charset="0"/>
        <a:buChar char="•"/>
        <a:defRPr sz="2400" kern="1200">
          <a:solidFill>
            <a:schemeClr val="tx1"/>
          </a:solidFill>
          <a:latin typeface="+mn-lt"/>
          <a:ea typeface="+mn-ea"/>
          <a:cs typeface="+mn-cs"/>
        </a:defRPr>
      </a:lvl1pPr>
      <a:lvl2pPr marL="514338" indent="-171446" algn="l" defTabSz="685783" rtl="0" eaLnBrk="1" latinLnBrk="0" hangingPunct="1">
        <a:lnSpc>
          <a:spcPts val="28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2pPr>
      <a:lvl3pPr marL="857229" indent="-171446" algn="l" defTabSz="685783" rtl="0" eaLnBrk="1" latinLnBrk="0" hangingPunct="1">
        <a:lnSpc>
          <a:spcPts val="28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3pPr>
      <a:lvl4pPr marL="1200121" indent="-171446" algn="l" defTabSz="685783" rtl="0" eaLnBrk="1" latinLnBrk="0" hangingPunct="1">
        <a:lnSpc>
          <a:spcPts val="28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4pPr>
      <a:lvl5pPr marL="1543012" indent="-171446" algn="l" defTabSz="685783" rtl="0" eaLnBrk="1" latinLnBrk="0" hangingPunct="1">
        <a:lnSpc>
          <a:spcPts val="2800"/>
        </a:lnSpc>
        <a:spcBef>
          <a:spcPts val="375"/>
        </a:spcBef>
        <a:buClr>
          <a:schemeClr val="tx2"/>
        </a:buClr>
        <a:buFont typeface="Arial" panose="020B0604020202020204" pitchFamily="34" charset="0"/>
        <a:buChar char="•"/>
        <a:defRPr sz="24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88" userDrawn="1">
          <p15:clr>
            <a:srgbClr val="F26B43"/>
          </p15:clr>
        </p15:guide>
        <p15:guide id="2" pos="768" userDrawn="1">
          <p15:clr>
            <a:srgbClr val="F26B43"/>
          </p15:clr>
        </p15:guide>
        <p15:guide id="3" pos="71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365761"/>
            <a:ext cx="10134600" cy="1325563"/>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1219200" y="1825625"/>
            <a:ext cx="10134600" cy="435133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7" y="6400807"/>
            <a:ext cx="5754815" cy="365125"/>
          </a:xfrm>
          <a:prstGeom prst="rect">
            <a:avLst/>
          </a:prstGeom>
        </p:spPr>
        <p:txBody>
          <a:bodyPr vert="horz" lIns="0" tIns="0" rIns="0" bIns="0" rtlCol="0" anchor="ctr"/>
          <a:lstStyle>
            <a:lvl1pPr algn="l">
              <a:defRPr sz="1051" i="1">
                <a:solidFill>
                  <a:schemeClr val="tx1"/>
                </a:solidFill>
              </a:defRPr>
            </a:lvl1pPr>
          </a:lstStyle>
          <a:p>
            <a:r>
              <a:rPr lang="en-US"/>
              <a:t>Running Neural Networks on on-path SoC SmartNICs</a:t>
            </a:r>
            <a:endParaRPr lang="en-US" dirty="0"/>
          </a:p>
        </p:txBody>
      </p:sp>
      <p:sp>
        <p:nvSpPr>
          <p:cNvPr id="6" name="Slide Number Placeholder 5"/>
          <p:cNvSpPr>
            <a:spLocks noGrp="1"/>
          </p:cNvSpPr>
          <p:nvPr>
            <p:ph type="sldNum" sz="quarter" idx="4"/>
          </p:nvPr>
        </p:nvSpPr>
        <p:spPr>
          <a:xfrm>
            <a:off x="10331126" y="6400800"/>
            <a:ext cx="1022684" cy="365760"/>
          </a:xfrm>
          <a:prstGeom prst="rect">
            <a:avLst/>
          </a:prstGeom>
        </p:spPr>
        <p:txBody>
          <a:bodyPr vert="horz" lIns="0" tIns="0" rIns="0" bIns="0" rtlCol="0" anchor="ctr"/>
          <a:lstStyle>
            <a:lvl1pPr algn="r">
              <a:defRPr sz="1051">
                <a:solidFill>
                  <a:schemeClr val="tx1">
                    <a:tint val="75000"/>
                  </a:schemeClr>
                </a:solidFill>
              </a:defRPr>
            </a:lvl1pPr>
          </a:lstStyle>
          <a:p>
            <a:fld id="{EBBA2BBE-D6E6-4BE2-A029-E4C4FCB9ADED}" type="slidenum">
              <a:rPr lang="en-US" smtClean="0"/>
              <a:pPr/>
              <a:t>‹#›</a:t>
            </a:fld>
            <a:endParaRPr lang="en-US" dirty="0"/>
          </a:p>
        </p:txBody>
      </p:sp>
      <p:sp>
        <p:nvSpPr>
          <p:cNvPr id="10" name="Rectangle 9"/>
          <p:cNvSpPr/>
          <p:nvPr userDrawn="1"/>
        </p:nvSpPr>
        <p:spPr>
          <a:xfrm>
            <a:off x="0" y="6309360"/>
            <a:ext cx="12192000" cy="4572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grpSp>
        <p:nvGrpSpPr>
          <p:cNvPr id="33" name="Group 35"/>
          <p:cNvGrpSpPr>
            <a:grpSpLocks noChangeAspect="1"/>
          </p:cNvGrpSpPr>
          <p:nvPr userDrawn="1"/>
        </p:nvGrpSpPr>
        <p:grpSpPr bwMode="auto">
          <a:xfrm>
            <a:off x="1219200" y="6468227"/>
            <a:ext cx="1118070" cy="273467"/>
            <a:chOff x="654" y="3135"/>
            <a:chExt cx="1386" cy="339"/>
          </a:xfrm>
        </p:grpSpPr>
        <p:sp>
          <p:nvSpPr>
            <p:cNvPr id="34"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10232766"/>
      </p:ext>
    </p:extLst>
  </p:cSld>
  <p:clrMap bg1="lt1" tx1="dk1" bg2="lt2" tx2="dk2" accent1="accent1" accent2="accent2" accent3="accent3" accent4="accent4" accent5="accent5" accent6="accent6" hlink="hlink" folHlink="folHlink"/>
  <p:sldLayoutIdLst>
    <p:sldLayoutId id="2147483764"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p:txStyles>
    <p:titleStyle>
      <a:lvl1pPr algn="l" defTabSz="685783"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46" indent="-171446" algn="l" defTabSz="685783" rtl="0" eaLnBrk="1" latinLnBrk="0" hangingPunct="1">
        <a:lnSpc>
          <a:spcPts val="2800"/>
        </a:lnSpc>
        <a:spcBef>
          <a:spcPts val="751"/>
        </a:spcBef>
        <a:buFont typeface="Arial" panose="020B0604020202020204" pitchFamily="34" charset="0"/>
        <a:buChar char="•"/>
        <a:defRPr sz="2400" kern="1200">
          <a:solidFill>
            <a:schemeClr val="tx1"/>
          </a:solidFill>
          <a:latin typeface="+mn-lt"/>
          <a:ea typeface="+mn-ea"/>
          <a:cs typeface="+mn-cs"/>
        </a:defRPr>
      </a:lvl1pPr>
      <a:lvl2pPr marL="514338" indent="-171446" algn="l" defTabSz="685783" rtl="0" eaLnBrk="1" latinLnBrk="0" hangingPunct="1">
        <a:lnSpc>
          <a:spcPts val="2800"/>
        </a:lnSpc>
        <a:spcBef>
          <a:spcPts val="375"/>
        </a:spcBef>
        <a:buClr>
          <a:schemeClr val="accent1"/>
        </a:buClr>
        <a:buFont typeface="Arial" panose="020B0604020202020204" pitchFamily="34" charset="0"/>
        <a:buChar char="•"/>
        <a:defRPr sz="2400" kern="1200">
          <a:solidFill>
            <a:schemeClr val="tx1"/>
          </a:solidFill>
          <a:latin typeface="+mn-lt"/>
          <a:ea typeface="+mn-ea"/>
          <a:cs typeface="+mn-cs"/>
        </a:defRPr>
      </a:lvl2pPr>
      <a:lvl3pPr marL="857229" indent="-171446" algn="l" defTabSz="685783" rtl="0" eaLnBrk="1" latinLnBrk="0" hangingPunct="1">
        <a:lnSpc>
          <a:spcPts val="2800"/>
        </a:lnSpc>
        <a:spcBef>
          <a:spcPts val="375"/>
        </a:spcBef>
        <a:buClr>
          <a:schemeClr val="accent1"/>
        </a:buClr>
        <a:buFont typeface="Arial" panose="020B0604020202020204" pitchFamily="34" charset="0"/>
        <a:buChar char="•"/>
        <a:defRPr sz="2400" kern="1200">
          <a:solidFill>
            <a:schemeClr val="tx1"/>
          </a:solidFill>
          <a:latin typeface="+mn-lt"/>
          <a:ea typeface="+mn-ea"/>
          <a:cs typeface="+mn-cs"/>
        </a:defRPr>
      </a:lvl3pPr>
      <a:lvl4pPr marL="1200121" indent="-171446" algn="l" defTabSz="685783" rtl="0" eaLnBrk="1" latinLnBrk="0" hangingPunct="1">
        <a:lnSpc>
          <a:spcPts val="2800"/>
        </a:lnSpc>
        <a:spcBef>
          <a:spcPts val="375"/>
        </a:spcBef>
        <a:buClr>
          <a:schemeClr val="accent1"/>
        </a:buClr>
        <a:buFont typeface="Arial" panose="020B0604020202020204" pitchFamily="34" charset="0"/>
        <a:buChar char="•"/>
        <a:defRPr sz="2400" kern="1200">
          <a:solidFill>
            <a:schemeClr val="tx1"/>
          </a:solidFill>
          <a:latin typeface="+mn-lt"/>
          <a:ea typeface="+mn-ea"/>
          <a:cs typeface="+mn-cs"/>
        </a:defRPr>
      </a:lvl4pPr>
      <a:lvl5pPr marL="1543012" indent="-171446" algn="l" defTabSz="685783" rtl="0" eaLnBrk="1" latinLnBrk="0" hangingPunct="1">
        <a:lnSpc>
          <a:spcPts val="2800"/>
        </a:lnSpc>
        <a:spcBef>
          <a:spcPts val="375"/>
        </a:spcBef>
        <a:buClr>
          <a:schemeClr val="accent1"/>
        </a:buClr>
        <a:buFont typeface="Arial" panose="020B0604020202020204" pitchFamily="34" charset="0"/>
        <a:buChar char="•"/>
        <a:defRPr sz="24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365761"/>
            <a:ext cx="10134600" cy="1325563"/>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1219200" y="1825625"/>
            <a:ext cx="10134600" cy="435133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7" y="6400807"/>
            <a:ext cx="5754815" cy="365125"/>
          </a:xfrm>
          <a:prstGeom prst="rect">
            <a:avLst/>
          </a:prstGeom>
        </p:spPr>
        <p:txBody>
          <a:bodyPr vert="horz" lIns="0" tIns="0" rIns="0" bIns="0" rtlCol="0" anchor="ctr"/>
          <a:lstStyle>
            <a:lvl1pPr algn="l">
              <a:defRPr sz="1051" i="1">
                <a:solidFill>
                  <a:schemeClr val="tx1"/>
                </a:solidFill>
              </a:defRPr>
            </a:lvl1pPr>
          </a:lstStyle>
          <a:p>
            <a:r>
              <a:rPr lang="en-US"/>
              <a:t>Running Neural Networks on on-path SoC SmartNICs</a:t>
            </a:r>
            <a:endParaRPr lang="en-US" dirty="0"/>
          </a:p>
        </p:txBody>
      </p:sp>
      <p:sp>
        <p:nvSpPr>
          <p:cNvPr id="6" name="Slide Number Placeholder 5"/>
          <p:cNvSpPr>
            <a:spLocks noGrp="1"/>
          </p:cNvSpPr>
          <p:nvPr>
            <p:ph type="sldNum" sz="quarter" idx="4"/>
          </p:nvPr>
        </p:nvSpPr>
        <p:spPr>
          <a:xfrm>
            <a:off x="10331126" y="6400800"/>
            <a:ext cx="1022684" cy="365760"/>
          </a:xfrm>
          <a:prstGeom prst="rect">
            <a:avLst/>
          </a:prstGeom>
        </p:spPr>
        <p:txBody>
          <a:bodyPr vert="horz" lIns="0" tIns="0" rIns="0" bIns="0" rtlCol="0" anchor="ctr"/>
          <a:lstStyle>
            <a:lvl1pPr algn="r">
              <a:defRPr sz="1051">
                <a:solidFill>
                  <a:schemeClr val="tx1">
                    <a:tint val="75000"/>
                  </a:schemeClr>
                </a:solidFill>
              </a:defRPr>
            </a:lvl1pPr>
          </a:lstStyle>
          <a:p>
            <a:fld id="{EBBA2BBE-D6E6-4BE2-A029-E4C4FCB9ADED}" type="slidenum">
              <a:rPr lang="en-US" smtClean="0"/>
              <a:pPr/>
              <a:t>‹#›</a:t>
            </a:fld>
            <a:endParaRPr lang="en-US" dirty="0"/>
          </a:p>
        </p:txBody>
      </p:sp>
      <p:sp>
        <p:nvSpPr>
          <p:cNvPr id="10" name="Rectangle 9"/>
          <p:cNvSpPr/>
          <p:nvPr userDrawn="1"/>
        </p:nvSpPr>
        <p:spPr>
          <a:xfrm>
            <a:off x="0" y="6309360"/>
            <a:ext cx="12192000" cy="45720"/>
          </a:xfrm>
          <a:prstGeom prst="rect">
            <a:avLst/>
          </a:prstGeom>
          <a:gradFill flip="none" rotWithShape="1">
            <a:gsLst>
              <a:gs pos="25000">
                <a:schemeClr val="accent4"/>
              </a:gs>
              <a:gs pos="100000">
                <a:srgbClr val="6F006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grpSp>
        <p:nvGrpSpPr>
          <p:cNvPr id="33" name="Group 35"/>
          <p:cNvGrpSpPr>
            <a:grpSpLocks noChangeAspect="1"/>
          </p:cNvGrpSpPr>
          <p:nvPr userDrawn="1"/>
        </p:nvGrpSpPr>
        <p:grpSpPr bwMode="auto">
          <a:xfrm>
            <a:off x="1219200" y="6468227"/>
            <a:ext cx="1118070" cy="273467"/>
            <a:chOff x="654" y="3135"/>
            <a:chExt cx="1386" cy="339"/>
          </a:xfrm>
        </p:grpSpPr>
        <p:sp>
          <p:nvSpPr>
            <p:cNvPr id="34"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29895712"/>
      </p:ext>
    </p:extLst>
  </p:cSld>
  <p:clrMap bg1="lt1" tx1="dk1" bg2="lt2" tx2="dk2" accent1="accent1" accent2="accent2" accent3="accent3" accent4="accent4" accent5="accent5" accent6="accent6" hlink="hlink" folHlink="folHlink"/>
  <p:sldLayoutIdLst>
    <p:sldLayoutId id="2147483749"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hf hdr="0"/>
  <p:txStyles>
    <p:titleStyle>
      <a:lvl1pPr algn="l" defTabSz="685783"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46" indent="-171446" algn="l" defTabSz="685783" rtl="0" eaLnBrk="1" latinLnBrk="0" hangingPunct="1">
        <a:lnSpc>
          <a:spcPts val="2800"/>
        </a:lnSpc>
        <a:spcBef>
          <a:spcPts val="751"/>
        </a:spcBef>
        <a:buFont typeface="Arial" panose="020B0604020202020204" pitchFamily="34" charset="0"/>
        <a:buChar char="•"/>
        <a:defRPr sz="2400" kern="1200">
          <a:solidFill>
            <a:schemeClr val="tx1"/>
          </a:solidFill>
          <a:latin typeface="+mn-lt"/>
          <a:ea typeface="+mn-ea"/>
          <a:cs typeface="+mn-cs"/>
        </a:defRPr>
      </a:lvl1pPr>
      <a:lvl2pPr marL="514338" indent="-171446" algn="l" defTabSz="685783" rtl="0" eaLnBrk="1" latinLnBrk="0" hangingPunct="1">
        <a:lnSpc>
          <a:spcPts val="2800"/>
        </a:lnSpc>
        <a:spcBef>
          <a:spcPts val="375"/>
        </a:spcBef>
        <a:buClr>
          <a:schemeClr val="accent4"/>
        </a:buClr>
        <a:buFont typeface="Arial" panose="020B0604020202020204" pitchFamily="34" charset="0"/>
        <a:buChar char="•"/>
        <a:defRPr sz="2400" kern="1200">
          <a:solidFill>
            <a:schemeClr val="tx1"/>
          </a:solidFill>
          <a:latin typeface="+mn-lt"/>
          <a:ea typeface="+mn-ea"/>
          <a:cs typeface="+mn-cs"/>
        </a:defRPr>
      </a:lvl2pPr>
      <a:lvl3pPr marL="857229" indent="-171446" algn="l" defTabSz="685783" rtl="0" eaLnBrk="1" latinLnBrk="0" hangingPunct="1">
        <a:lnSpc>
          <a:spcPts val="2800"/>
        </a:lnSpc>
        <a:spcBef>
          <a:spcPts val="375"/>
        </a:spcBef>
        <a:buClr>
          <a:schemeClr val="accent4"/>
        </a:buClr>
        <a:buFont typeface="Arial" panose="020B0604020202020204" pitchFamily="34" charset="0"/>
        <a:buChar char="•"/>
        <a:defRPr sz="2400" kern="1200">
          <a:solidFill>
            <a:schemeClr val="tx1"/>
          </a:solidFill>
          <a:latin typeface="+mn-lt"/>
          <a:ea typeface="+mn-ea"/>
          <a:cs typeface="+mn-cs"/>
        </a:defRPr>
      </a:lvl3pPr>
      <a:lvl4pPr marL="1200121" indent="-171446" algn="l" defTabSz="685783" rtl="0" eaLnBrk="1" latinLnBrk="0" hangingPunct="1">
        <a:lnSpc>
          <a:spcPts val="2800"/>
        </a:lnSpc>
        <a:spcBef>
          <a:spcPts val="375"/>
        </a:spcBef>
        <a:buClr>
          <a:schemeClr val="accent4"/>
        </a:buClr>
        <a:buFont typeface="Arial" panose="020B0604020202020204" pitchFamily="34" charset="0"/>
        <a:buChar char="•"/>
        <a:defRPr sz="2400" kern="1200">
          <a:solidFill>
            <a:schemeClr val="tx1"/>
          </a:solidFill>
          <a:latin typeface="+mn-lt"/>
          <a:ea typeface="+mn-ea"/>
          <a:cs typeface="+mn-cs"/>
        </a:defRPr>
      </a:lvl4pPr>
      <a:lvl5pPr marL="1543012" indent="-171446" algn="l" defTabSz="685783" rtl="0" eaLnBrk="1" latinLnBrk="0" hangingPunct="1">
        <a:lnSpc>
          <a:spcPts val="2800"/>
        </a:lnSpc>
        <a:spcBef>
          <a:spcPts val="375"/>
        </a:spcBef>
        <a:buClr>
          <a:schemeClr val="accent4"/>
        </a:buClr>
        <a:buFont typeface="Arial" panose="020B0604020202020204" pitchFamily="34" charset="0"/>
        <a:buChar char="•"/>
        <a:defRPr sz="24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365761"/>
            <a:ext cx="10134600" cy="1325563"/>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1219200" y="1825625"/>
            <a:ext cx="10134600" cy="435133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7" y="6400807"/>
            <a:ext cx="5754815" cy="365125"/>
          </a:xfrm>
          <a:prstGeom prst="rect">
            <a:avLst/>
          </a:prstGeom>
        </p:spPr>
        <p:txBody>
          <a:bodyPr vert="horz" lIns="0" tIns="0" rIns="0" bIns="0" rtlCol="0" anchor="ctr"/>
          <a:lstStyle>
            <a:lvl1pPr algn="l">
              <a:defRPr sz="1051" i="1">
                <a:solidFill>
                  <a:schemeClr val="tx1"/>
                </a:solidFill>
              </a:defRPr>
            </a:lvl1pPr>
          </a:lstStyle>
          <a:p>
            <a:r>
              <a:rPr lang="en-US"/>
              <a:t>Running Neural Networks on on-path SoC SmartNICs</a:t>
            </a:r>
            <a:endParaRPr lang="en-US" dirty="0"/>
          </a:p>
        </p:txBody>
      </p:sp>
      <p:sp>
        <p:nvSpPr>
          <p:cNvPr id="6" name="Slide Number Placeholder 5"/>
          <p:cNvSpPr>
            <a:spLocks noGrp="1"/>
          </p:cNvSpPr>
          <p:nvPr>
            <p:ph type="sldNum" sz="quarter" idx="4"/>
          </p:nvPr>
        </p:nvSpPr>
        <p:spPr>
          <a:xfrm>
            <a:off x="10331126" y="6400800"/>
            <a:ext cx="1022684" cy="365760"/>
          </a:xfrm>
          <a:prstGeom prst="rect">
            <a:avLst/>
          </a:prstGeom>
        </p:spPr>
        <p:txBody>
          <a:bodyPr vert="horz" lIns="0" tIns="0" rIns="0" bIns="0" rtlCol="0" anchor="ctr"/>
          <a:lstStyle>
            <a:lvl1pPr algn="r">
              <a:defRPr sz="1051">
                <a:solidFill>
                  <a:schemeClr val="tx1">
                    <a:tint val="75000"/>
                  </a:schemeClr>
                </a:solidFill>
              </a:defRPr>
            </a:lvl1pPr>
          </a:lstStyle>
          <a:p>
            <a:fld id="{EBBA2BBE-D6E6-4BE2-A029-E4C4FCB9ADED}" type="slidenum">
              <a:rPr lang="en-US" smtClean="0"/>
              <a:pPr/>
              <a:t>‹#›</a:t>
            </a:fld>
            <a:endParaRPr lang="en-US" dirty="0"/>
          </a:p>
        </p:txBody>
      </p:sp>
      <p:sp>
        <p:nvSpPr>
          <p:cNvPr id="10" name="Rectangle 9"/>
          <p:cNvSpPr/>
          <p:nvPr userDrawn="1"/>
        </p:nvSpPr>
        <p:spPr>
          <a:xfrm>
            <a:off x="0" y="6309360"/>
            <a:ext cx="12192000" cy="45720"/>
          </a:xfrm>
          <a:prstGeom prst="rect">
            <a:avLst/>
          </a:prstGeom>
          <a:gradFill flip="none" rotWithShape="1">
            <a:gsLst>
              <a:gs pos="25000">
                <a:schemeClr val="accent6"/>
              </a:gs>
              <a:gs pos="100000">
                <a:srgbClr val="009DE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grpSp>
        <p:nvGrpSpPr>
          <p:cNvPr id="33" name="Group 35"/>
          <p:cNvGrpSpPr>
            <a:grpSpLocks noChangeAspect="1"/>
          </p:cNvGrpSpPr>
          <p:nvPr userDrawn="1"/>
        </p:nvGrpSpPr>
        <p:grpSpPr bwMode="auto">
          <a:xfrm>
            <a:off x="1219200" y="6468227"/>
            <a:ext cx="1118070" cy="273467"/>
            <a:chOff x="654" y="3135"/>
            <a:chExt cx="1386" cy="339"/>
          </a:xfrm>
        </p:grpSpPr>
        <p:sp>
          <p:nvSpPr>
            <p:cNvPr id="34"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4384976"/>
      </p:ext>
    </p:extLst>
  </p:cSld>
  <p:clrMap bg1="lt1" tx1="dk1" bg2="lt2" tx2="dk2" accent1="accent1" accent2="accent2" accent3="accent3" accent4="accent4" accent5="accent5" accent6="accent6" hlink="hlink" folHlink="folHlink"/>
  <p:sldLayoutIdLst>
    <p:sldLayoutId id="2147483750"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Lst>
  <p:hf hdr="0"/>
  <p:txStyles>
    <p:titleStyle>
      <a:lvl1pPr algn="l" defTabSz="685783"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46" indent="-171446" algn="l" defTabSz="685783" rtl="0" eaLnBrk="1" latinLnBrk="0" hangingPunct="1">
        <a:lnSpc>
          <a:spcPts val="2800"/>
        </a:lnSpc>
        <a:spcBef>
          <a:spcPts val="751"/>
        </a:spcBef>
        <a:buFont typeface="Arial" panose="020B0604020202020204" pitchFamily="34" charset="0"/>
        <a:buChar char="•"/>
        <a:defRPr sz="2400" kern="1200">
          <a:solidFill>
            <a:schemeClr val="tx1"/>
          </a:solidFill>
          <a:latin typeface="+mn-lt"/>
          <a:ea typeface="+mn-ea"/>
          <a:cs typeface="+mn-cs"/>
        </a:defRPr>
      </a:lvl1pPr>
      <a:lvl2pPr marL="514338" indent="-171446" algn="l" defTabSz="685783" rtl="0" eaLnBrk="1" latinLnBrk="0" hangingPunct="1">
        <a:lnSpc>
          <a:spcPts val="2800"/>
        </a:lnSpc>
        <a:spcBef>
          <a:spcPts val="375"/>
        </a:spcBef>
        <a:buClr>
          <a:srgbClr val="009DE9"/>
        </a:buClr>
        <a:buFont typeface="Arial" panose="020B0604020202020204" pitchFamily="34" charset="0"/>
        <a:buChar char="•"/>
        <a:defRPr sz="2400" kern="1200">
          <a:solidFill>
            <a:schemeClr val="tx1"/>
          </a:solidFill>
          <a:latin typeface="+mn-lt"/>
          <a:ea typeface="+mn-ea"/>
          <a:cs typeface="+mn-cs"/>
        </a:defRPr>
      </a:lvl2pPr>
      <a:lvl3pPr marL="857229" indent="-171446" algn="l" defTabSz="685783" rtl="0" eaLnBrk="1" latinLnBrk="0" hangingPunct="1">
        <a:lnSpc>
          <a:spcPts val="2800"/>
        </a:lnSpc>
        <a:spcBef>
          <a:spcPts val="375"/>
        </a:spcBef>
        <a:buClr>
          <a:srgbClr val="009DE9"/>
        </a:buClr>
        <a:buFont typeface="Arial" panose="020B0604020202020204" pitchFamily="34" charset="0"/>
        <a:buChar char="•"/>
        <a:defRPr sz="2400" kern="1200">
          <a:solidFill>
            <a:schemeClr val="tx1"/>
          </a:solidFill>
          <a:latin typeface="+mn-lt"/>
          <a:ea typeface="+mn-ea"/>
          <a:cs typeface="+mn-cs"/>
        </a:defRPr>
      </a:lvl3pPr>
      <a:lvl4pPr marL="1200121" indent="-171446" algn="l" defTabSz="685783" rtl="0" eaLnBrk="1" latinLnBrk="0" hangingPunct="1">
        <a:lnSpc>
          <a:spcPts val="2800"/>
        </a:lnSpc>
        <a:spcBef>
          <a:spcPts val="375"/>
        </a:spcBef>
        <a:buClr>
          <a:srgbClr val="009DE9"/>
        </a:buClr>
        <a:buFont typeface="Arial" panose="020B0604020202020204" pitchFamily="34" charset="0"/>
        <a:buChar char="•"/>
        <a:defRPr sz="2400" kern="1200">
          <a:solidFill>
            <a:schemeClr val="tx1"/>
          </a:solidFill>
          <a:latin typeface="+mn-lt"/>
          <a:ea typeface="+mn-ea"/>
          <a:cs typeface="+mn-cs"/>
        </a:defRPr>
      </a:lvl4pPr>
      <a:lvl5pPr marL="1543012" indent="-171446" algn="l" defTabSz="685783" rtl="0" eaLnBrk="1" latinLnBrk="0" hangingPunct="1">
        <a:lnSpc>
          <a:spcPts val="2800"/>
        </a:lnSpc>
        <a:spcBef>
          <a:spcPts val="375"/>
        </a:spcBef>
        <a:buClr>
          <a:srgbClr val="009DE9"/>
        </a:buClr>
        <a:buFont typeface="Arial" panose="020B0604020202020204" pitchFamily="34" charset="0"/>
        <a:buChar char="•"/>
        <a:defRPr sz="24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365761"/>
            <a:ext cx="10134600" cy="1325563"/>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1219200" y="1825625"/>
            <a:ext cx="10134600" cy="435133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7" y="6400807"/>
            <a:ext cx="5754815" cy="365125"/>
          </a:xfrm>
          <a:prstGeom prst="rect">
            <a:avLst/>
          </a:prstGeom>
        </p:spPr>
        <p:txBody>
          <a:bodyPr vert="horz" lIns="0" tIns="0" rIns="0" bIns="0" rtlCol="0" anchor="ctr"/>
          <a:lstStyle>
            <a:lvl1pPr algn="l">
              <a:defRPr sz="1051" i="1">
                <a:solidFill>
                  <a:schemeClr val="tx1"/>
                </a:solidFill>
              </a:defRPr>
            </a:lvl1pPr>
          </a:lstStyle>
          <a:p>
            <a:r>
              <a:rPr lang="en-US"/>
              <a:t>Running Neural Networks on on-path SoC SmartNICs</a:t>
            </a:r>
            <a:endParaRPr lang="en-US" dirty="0"/>
          </a:p>
        </p:txBody>
      </p:sp>
      <p:sp>
        <p:nvSpPr>
          <p:cNvPr id="6" name="Slide Number Placeholder 5"/>
          <p:cNvSpPr>
            <a:spLocks noGrp="1"/>
          </p:cNvSpPr>
          <p:nvPr>
            <p:ph type="sldNum" sz="quarter" idx="4"/>
          </p:nvPr>
        </p:nvSpPr>
        <p:spPr>
          <a:xfrm>
            <a:off x="10331126" y="6400800"/>
            <a:ext cx="1022684" cy="365760"/>
          </a:xfrm>
          <a:prstGeom prst="rect">
            <a:avLst/>
          </a:prstGeom>
        </p:spPr>
        <p:txBody>
          <a:bodyPr vert="horz" lIns="0" tIns="0" rIns="0" bIns="0" rtlCol="0" anchor="ctr"/>
          <a:lstStyle>
            <a:lvl1pPr algn="r">
              <a:defRPr sz="1051">
                <a:solidFill>
                  <a:schemeClr val="tx1">
                    <a:tint val="75000"/>
                  </a:schemeClr>
                </a:solidFill>
              </a:defRPr>
            </a:lvl1pPr>
          </a:lstStyle>
          <a:p>
            <a:fld id="{EBBA2BBE-D6E6-4BE2-A029-E4C4FCB9ADED}" type="slidenum">
              <a:rPr lang="en-US" smtClean="0"/>
              <a:pPr/>
              <a:t>‹#›</a:t>
            </a:fld>
            <a:endParaRPr lang="en-US" dirty="0"/>
          </a:p>
        </p:txBody>
      </p:sp>
      <p:sp>
        <p:nvSpPr>
          <p:cNvPr id="10" name="Rectangle 9"/>
          <p:cNvSpPr/>
          <p:nvPr userDrawn="1"/>
        </p:nvSpPr>
        <p:spPr>
          <a:xfrm>
            <a:off x="0" y="6309360"/>
            <a:ext cx="12192000" cy="45720"/>
          </a:xfrm>
          <a:prstGeom prst="rect">
            <a:avLst/>
          </a:prstGeom>
          <a:gradFill flip="none" rotWithShape="1">
            <a:gsLst>
              <a:gs pos="25000">
                <a:srgbClr val="FE5442"/>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grpSp>
        <p:nvGrpSpPr>
          <p:cNvPr id="33" name="Group 35"/>
          <p:cNvGrpSpPr>
            <a:grpSpLocks noChangeAspect="1"/>
          </p:cNvGrpSpPr>
          <p:nvPr userDrawn="1"/>
        </p:nvGrpSpPr>
        <p:grpSpPr bwMode="auto">
          <a:xfrm>
            <a:off x="1219200" y="6468227"/>
            <a:ext cx="1118070" cy="273467"/>
            <a:chOff x="654" y="3135"/>
            <a:chExt cx="1386" cy="339"/>
          </a:xfrm>
        </p:grpSpPr>
        <p:sp>
          <p:nvSpPr>
            <p:cNvPr id="34"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64797555"/>
      </p:ext>
    </p:extLst>
  </p:cSld>
  <p:clrMap bg1="lt1" tx1="dk1" bg2="lt2" tx2="dk2" accent1="accent1" accent2="accent2" accent3="accent3" accent4="accent4" accent5="accent5" accent6="accent6" hlink="hlink" folHlink="folHlink"/>
  <p:sldLayoutIdLst>
    <p:sldLayoutId id="214748375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Lst>
  <p:hf hdr="0"/>
  <p:txStyles>
    <p:titleStyle>
      <a:lvl1pPr algn="l" defTabSz="685783"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46" indent="-171446" algn="l" defTabSz="685783" rtl="0" eaLnBrk="1" latinLnBrk="0" hangingPunct="1">
        <a:lnSpc>
          <a:spcPts val="2800"/>
        </a:lnSpc>
        <a:spcBef>
          <a:spcPts val="751"/>
        </a:spcBef>
        <a:buFont typeface="Arial" panose="020B0604020202020204" pitchFamily="34" charset="0"/>
        <a:buChar char="•"/>
        <a:defRPr sz="2400" kern="1200">
          <a:solidFill>
            <a:schemeClr val="tx1"/>
          </a:solidFill>
          <a:latin typeface="+mn-lt"/>
          <a:ea typeface="+mn-ea"/>
          <a:cs typeface="+mn-cs"/>
        </a:defRPr>
      </a:lvl1pPr>
      <a:lvl2pPr marL="514338" indent="-171446" algn="l" defTabSz="685783" rtl="0" eaLnBrk="1" latinLnBrk="0" hangingPunct="1">
        <a:lnSpc>
          <a:spcPts val="2800"/>
        </a:lnSpc>
        <a:spcBef>
          <a:spcPts val="375"/>
        </a:spcBef>
        <a:buClr>
          <a:schemeClr val="accent3"/>
        </a:buClr>
        <a:buFont typeface="Arial" panose="020B0604020202020204" pitchFamily="34" charset="0"/>
        <a:buChar char="•"/>
        <a:defRPr sz="2400" kern="1200">
          <a:solidFill>
            <a:schemeClr val="tx1"/>
          </a:solidFill>
          <a:latin typeface="+mn-lt"/>
          <a:ea typeface="+mn-ea"/>
          <a:cs typeface="+mn-cs"/>
        </a:defRPr>
      </a:lvl2pPr>
      <a:lvl3pPr marL="857229" indent="-171446" algn="l" defTabSz="685783" rtl="0" eaLnBrk="1" latinLnBrk="0" hangingPunct="1">
        <a:lnSpc>
          <a:spcPts val="2800"/>
        </a:lnSpc>
        <a:spcBef>
          <a:spcPts val="375"/>
        </a:spcBef>
        <a:buClr>
          <a:schemeClr val="accent3"/>
        </a:buClr>
        <a:buFont typeface="Arial" panose="020B0604020202020204" pitchFamily="34" charset="0"/>
        <a:buChar char="•"/>
        <a:defRPr sz="2400" kern="1200">
          <a:solidFill>
            <a:schemeClr val="tx1"/>
          </a:solidFill>
          <a:latin typeface="+mn-lt"/>
          <a:ea typeface="+mn-ea"/>
          <a:cs typeface="+mn-cs"/>
        </a:defRPr>
      </a:lvl3pPr>
      <a:lvl4pPr marL="1200121" indent="-171446" algn="l" defTabSz="685783" rtl="0" eaLnBrk="1" latinLnBrk="0" hangingPunct="1">
        <a:lnSpc>
          <a:spcPts val="2800"/>
        </a:lnSpc>
        <a:spcBef>
          <a:spcPts val="375"/>
        </a:spcBef>
        <a:buClr>
          <a:schemeClr val="accent3"/>
        </a:buClr>
        <a:buFont typeface="Arial" panose="020B0604020202020204" pitchFamily="34" charset="0"/>
        <a:buChar char="•"/>
        <a:defRPr sz="2400" kern="1200">
          <a:solidFill>
            <a:schemeClr val="tx1"/>
          </a:solidFill>
          <a:latin typeface="+mn-lt"/>
          <a:ea typeface="+mn-ea"/>
          <a:cs typeface="+mn-cs"/>
        </a:defRPr>
      </a:lvl4pPr>
      <a:lvl5pPr marL="1543012" indent="-171446" algn="l" defTabSz="685783" rtl="0" eaLnBrk="1" latinLnBrk="0" hangingPunct="1">
        <a:lnSpc>
          <a:spcPts val="2800"/>
        </a:lnSpc>
        <a:spcBef>
          <a:spcPts val="375"/>
        </a:spcBef>
        <a:buClr>
          <a:schemeClr val="accent3"/>
        </a:buClr>
        <a:buFont typeface="Arial" panose="020B0604020202020204" pitchFamily="34" charset="0"/>
        <a:buChar char="•"/>
        <a:defRPr sz="24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365761"/>
            <a:ext cx="10134600" cy="1325563"/>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1219200" y="1825625"/>
            <a:ext cx="10134600" cy="435133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7" y="6400807"/>
            <a:ext cx="5754815" cy="365125"/>
          </a:xfrm>
          <a:prstGeom prst="rect">
            <a:avLst/>
          </a:prstGeom>
        </p:spPr>
        <p:txBody>
          <a:bodyPr vert="horz" lIns="0" tIns="0" rIns="0" bIns="0" rtlCol="0" anchor="ctr"/>
          <a:lstStyle>
            <a:lvl1pPr algn="l">
              <a:defRPr sz="1051" i="1">
                <a:solidFill>
                  <a:schemeClr val="tx1"/>
                </a:solidFill>
              </a:defRPr>
            </a:lvl1pPr>
          </a:lstStyle>
          <a:p>
            <a:r>
              <a:rPr lang="en-US"/>
              <a:t>Running Neural Networks on on-path SoC SmartNICs</a:t>
            </a:r>
            <a:endParaRPr lang="en-US" dirty="0"/>
          </a:p>
        </p:txBody>
      </p:sp>
      <p:sp>
        <p:nvSpPr>
          <p:cNvPr id="6" name="Slide Number Placeholder 5"/>
          <p:cNvSpPr>
            <a:spLocks noGrp="1"/>
          </p:cNvSpPr>
          <p:nvPr>
            <p:ph type="sldNum" sz="quarter" idx="4"/>
          </p:nvPr>
        </p:nvSpPr>
        <p:spPr>
          <a:xfrm>
            <a:off x="10331126" y="6400800"/>
            <a:ext cx="1022684" cy="365760"/>
          </a:xfrm>
          <a:prstGeom prst="rect">
            <a:avLst/>
          </a:prstGeom>
        </p:spPr>
        <p:txBody>
          <a:bodyPr vert="horz" lIns="0" tIns="0" rIns="0" bIns="0" rtlCol="0" anchor="ctr"/>
          <a:lstStyle>
            <a:lvl1pPr algn="r">
              <a:defRPr sz="1051">
                <a:solidFill>
                  <a:schemeClr val="tx1">
                    <a:tint val="75000"/>
                  </a:schemeClr>
                </a:solidFill>
              </a:defRPr>
            </a:lvl1pPr>
          </a:lstStyle>
          <a:p>
            <a:fld id="{EBBA2BBE-D6E6-4BE2-A029-E4C4FCB9ADED}" type="slidenum">
              <a:rPr lang="en-US" smtClean="0"/>
              <a:pPr/>
              <a:t>‹#›</a:t>
            </a:fld>
            <a:endParaRPr lang="en-US" dirty="0"/>
          </a:p>
        </p:txBody>
      </p:sp>
      <p:sp>
        <p:nvSpPr>
          <p:cNvPr id="10" name="Rectangle 9"/>
          <p:cNvSpPr/>
          <p:nvPr userDrawn="1"/>
        </p:nvSpPr>
        <p:spPr>
          <a:xfrm>
            <a:off x="0" y="6309360"/>
            <a:ext cx="12192000" cy="45720"/>
          </a:xfrm>
          <a:prstGeom prst="rect">
            <a:avLst/>
          </a:prstGeom>
          <a:gradFill flip="none" rotWithShape="1">
            <a:gsLst>
              <a:gs pos="25000">
                <a:schemeClr val="accent2"/>
              </a:gs>
              <a:gs pos="100000">
                <a:srgbClr val="39855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1351"/>
          </a:p>
        </p:txBody>
      </p:sp>
      <p:grpSp>
        <p:nvGrpSpPr>
          <p:cNvPr id="33" name="Group 35"/>
          <p:cNvGrpSpPr>
            <a:grpSpLocks noChangeAspect="1"/>
          </p:cNvGrpSpPr>
          <p:nvPr userDrawn="1"/>
        </p:nvGrpSpPr>
        <p:grpSpPr bwMode="auto">
          <a:xfrm>
            <a:off x="1219200" y="6468227"/>
            <a:ext cx="1118070" cy="273467"/>
            <a:chOff x="654" y="3135"/>
            <a:chExt cx="1386" cy="339"/>
          </a:xfrm>
        </p:grpSpPr>
        <p:sp>
          <p:nvSpPr>
            <p:cNvPr id="34"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91623599"/>
      </p:ext>
    </p:extLst>
  </p:cSld>
  <p:clrMap bg1="lt1" tx1="dk1" bg2="lt2" tx2="dk2" accent1="accent1" accent2="accent2" accent3="accent3" accent4="accent4" accent5="accent5" accent6="accent6" hlink="hlink" folHlink="folHlink"/>
  <p:sldLayoutIdLst>
    <p:sldLayoutId id="2147483748"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Lst>
  <p:hf hdr="0"/>
  <p:txStyles>
    <p:titleStyle>
      <a:lvl1pPr algn="l" defTabSz="685783"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46" indent="-171446" algn="l" defTabSz="685783" rtl="0" eaLnBrk="1" latinLnBrk="0" hangingPunct="1">
        <a:lnSpc>
          <a:spcPts val="2800"/>
        </a:lnSpc>
        <a:spcBef>
          <a:spcPts val="751"/>
        </a:spcBef>
        <a:buFont typeface="Arial" panose="020B0604020202020204" pitchFamily="34" charset="0"/>
        <a:buChar char="•"/>
        <a:defRPr sz="2400" kern="1200">
          <a:solidFill>
            <a:schemeClr val="tx1"/>
          </a:solidFill>
          <a:latin typeface="+mn-lt"/>
          <a:ea typeface="+mn-ea"/>
          <a:cs typeface="+mn-cs"/>
        </a:defRPr>
      </a:lvl1pPr>
      <a:lvl2pPr marL="514338" indent="-171446" algn="l" defTabSz="685783" rtl="0" eaLnBrk="1" latinLnBrk="0" hangingPunct="1">
        <a:lnSpc>
          <a:spcPts val="2800"/>
        </a:lnSpc>
        <a:spcBef>
          <a:spcPts val="375"/>
        </a:spcBef>
        <a:buClr>
          <a:schemeClr val="accent2"/>
        </a:buClr>
        <a:buFont typeface="Arial" panose="020B0604020202020204" pitchFamily="34" charset="0"/>
        <a:buChar char="•"/>
        <a:defRPr sz="2400" kern="1200">
          <a:solidFill>
            <a:schemeClr val="tx1"/>
          </a:solidFill>
          <a:latin typeface="+mn-lt"/>
          <a:ea typeface="+mn-ea"/>
          <a:cs typeface="+mn-cs"/>
        </a:defRPr>
      </a:lvl2pPr>
      <a:lvl3pPr marL="857229" indent="-171446" algn="l" defTabSz="685783" rtl="0" eaLnBrk="1" latinLnBrk="0" hangingPunct="1">
        <a:lnSpc>
          <a:spcPts val="2800"/>
        </a:lnSpc>
        <a:spcBef>
          <a:spcPts val="375"/>
        </a:spcBef>
        <a:buClr>
          <a:schemeClr val="accent2"/>
        </a:buClr>
        <a:buFont typeface="Arial" panose="020B0604020202020204" pitchFamily="34" charset="0"/>
        <a:buChar char="•"/>
        <a:defRPr sz="2400" kern="1200">
          <a:solidFill>
            <a:schemeClr val="tx1"/>
          </a:solidFill>
          <a:latin typeface="+mn-lt"/>
          <a:ea typeface="+mn-ea"/>
          <a:cs typeface="+mn-cs"/>
        </a:defRPr>
      </a:lvl3pPr>
      <a:lvl4pPr marL="1200121" indent="-171446" algn="l" defTabSz="685783" rtl="0" eaLnBrk="1" latinLnBrk="0" hangingPunct="1">
        <a:lnSpc>
          <a:spcPts val="2800"/>
        </a:lnSpc>
        <a:spcBef>
          <a:spcPts val="375"/>
        </a:spcBef>
        <a:buClr>
          <a:schemeClr val="accent2"/>
        </a:buClr>
        <a:buFont typeface="Arial" panose="020B0604020202020204" pitchFamily="34" charset="0"/>
        <a:buChar char="•"/>
        <a:defRPr sz="2400" kern="1200">
          <a:solidFill>
            <a:schemeClr val="tx1"/>
          </a:solidFill>
          <a:latin typeface="+mn-lt"/>
          <a:ea typeface="+mn-ea"/>
          <a:cs typeface="+mn-cs"/>
        </a:defRPr>
      </a:lvl4pPr>
      <a:lvl5pPr marL="1543012" indent="-171446" algn="l" defTabSz="685783" rtl="0" eaLnBrk="1" latinLnBrk="0" hangingPunct="1">
        <a:lnSpc>
          <a:spcPts val="2800"/>
        </a:lnSpc>
        <a:spcBef>
          <a:spcPts val="375"/>
        </a:spcBef>
        <a:buClr>
          <a:schemeClr val="accent2"/>
        </a:buClr>
        <a:buFont typeface="Arial" panose="020B0604020202020204" pitchFamily="34" charset="0"/>
        <a:buChar char="•"/>
        <a:defRPr sz="24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4.emf"/><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8941" y="1096167"/>
            <a:ext cx="8674099" cy="1440190"/>
          </a:xfrm>
        </p:spPr>
        <p:txBody>
          <a:bodyPr/>
          <a:lstStyle/>
          <a:p>
            <a:pPr algn="ctr">
              <a:lnSpc>
                <a:spcPct val="150000"/>
              </a:lnSpc>
            </a:pPr>
            <a:r>
              <a:rPr lang="en-US" sz="4000" dirty="0">
                <a:latin typeface="Times New Roman" panose="02020603050405020304" pitchFamily="18" charset="0"/>
                <a:cs typeface="Times New Roman" panose="02020603050405020304" pitchFamily="18" charset="0"/>
              </a:rPr>
              <a:t>Running Neural Networks on on-path SoC </a:t>
            </a:r>
            <a:r>
              <a:rPr lang="en-US" sz="4000" dirty="0" err="1">
                <a:latin typeface="Times New Roman" panose="02020603050405020304" pitchFamily="18" charset="0"/>
                <a:cs typeface="Times New Roman" panose="02020603050405020304" pitchFamily="18" charset="0"/>
              </a:rPr>
              <a:t>SmartNICs</a:t>
            </a:r>
            <a:endParaRPr lang="en-US" sz="4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128770" y="4866116"/>
            <a:ext cx="5364480" cy="861774"/>
          </a:xfrm>
          <a:prstGeom prst="rect">
            <a:avLst/>
          </a:prstGeom>
          <a:noFill/>
        </p:spPr>
        <p:txBody>
          <a:bodyPr wrap="square" rtlCol="0">
            <a:spAutoFit/>
          </a:bodyPr>
          <a:lstStyle/>
          <a:p>
            <a:pPr algn="ctr"/>
            <a:r>
              <a:rPr lang="en-US" sz="2300" b="1" dirty="0">
                <a:latin typeface="Aparajita" panose="020B0604020202020204" pitchFamily="34" charset="0"/>
                <a:cs typeface="Aparajita" panose="020B0604020202020204" pitchFamily="34" charset="0"/>
              </a:rPr>
              <a:t>FACULTY OF </a:t>
            </a:r>
          </a:p>
          <a:p>
            <a:pPr algn="ctr"/>
            <a:r>
              <a:rPr lang="en-US" sz="2300" b="1" dirty="0">
                <a:latin typeface="Aparajita" panose="020B0604020202020204" pitchFamily="34" charset="0"/>
                <a:cs typeface="Aparajita" panose="020B0604020202020204" pitchFamily="34" charset="0"/>
              </a:rPr>
              <a:t>COMPUTER </a:t>
            </a:r>
            <a:r>
              <a:rPr lang="en-US" sz="2500" b="1" dirty="0">
                <a:latin typeface="Aparajita" panose="020B0604020202020204" pitchFamily="34" charset="0"/>
                <a:cs typeface="Aparajita" panose="020B0604020202020204" pitchFamily="34" charset="0"/>
              </a:rPr>
              <a:t>SCIENCE</a:t>
            </a:r>
          </a:p>
        </p:txBody>
      </p:sp>
      <p:sp>
        <p:nvSpPr>
          <p:cNvPr id="8" name="TextBox 7">
            <a:extLst>
              <a:ext uri="{FF2B5EF4-FFF2-40B4-BE49-F238E27FC236}">
                <a16:creationId xmlns:a16="http://schemas.microsoft.com/office/drawing/2014/main" id="{10953368-6F15-E841-8662-F9F99A004CBE}"/>
              </a:ext>
            </a:extLst>
          </p:cNvPr>
          <p:cNvSpPr txBox="1"/>
          <p:nvPr/>
        </p:nvSpPr>
        <p:spPr>
          <a:xfrm>
            <a:off x="125242" y="4013867"/>
            <a:ext cx="10205884" cy="584775"/>
          </a:xfrm>
          <a:prstGeom prst="rect">
            <a:avLst/>
          </a:prstGeom>
          <a:noFill/>
        </p:spPr>
        <p:txBody>
          <a:bodyPr wrap="square" rtlCol="0">
            <a:spAutoFit/>
          </a:bodyPr>
          <a:lstStyle/>
          <a:p>
            <a:r>
              <a:rPr lang="en-US" sz="1600" dirty="0">
                <a:solidFill>
                  <a:schemeClr val="bg1"/>
                </a:solidFill>
                <a:latin typeface="Times New Roman" panose="02020603050405020304" pitchFamily="18" charset="0"/>
                <a:cs typeface="Times New Roman" panose="02020603050405020304" pitchFamily="18" charset="0"/>
              </a:rPr>
              <a:t>Project of SDN course</a:t>
            </a:r>
            <a:br>
              <a:rPr lang="en-US" sz="1600" dirty="0">
                <a:solidFill>
                  <a:schemeClr val="bg1"/>
                </a:solidFill>
                <a:latin typeface="Times New Roman" panose="02020603050405020304" pitchFamily="18" charset="0"/>
                <a:cs typeface="Times New Roman" panose="02020603050405020304" pitchFamily="18" charset="0"/>
              </a:rPr>
            </a:br>
            <a:r>
              <a:rPr lang="en-CA" sz="1600" dirty="0">
                <a:solidFill>
                  <a:schemeClr val="bg1"/>
                </a:solidFill>
                <a:latin typeface="Times New Roman" panose="02020603050405020304" pitchFamily="18" charset="0"/>
                <a:cs typeface="Times New Roman" panose="02020603050405020304" pitchFamily="18" charset="0"/>
              </a:rPr>
              <a:t>Presented by </a:t>
            </a:r>
            <a:r>
              <a:rPr lang="en-CA" sz="1600" dirty="0" err="1">
                <a:solidFill>
                  <a:schemeClr val="bg1"/>
                </a:solidFill>
                <a:latin typeface="Times New Roman" panose="02020603050405020304" pitchFamily="18" charset="0"/>
                <a:cs typeface="Times New Roman" panose="02020603050405020304" pitchFamily="18" charset="0"/>
              </a:rPr>
              <a:t>Hesam</a:t>
            </a:r>
            <a:r>
              <a:rPr lang="en-CA" sz="1600" dirty="0">
                <a:solidFill>
                  <a:schemeClr val="bg1"/>
                </a:solidFill>
                <a:latin typeface="Times New Roman" panose="02020603050405020304" pitchFamily="18" charset="0"/>
                <a:cs typeface="Times New Roman" panose="02020603050405020304" pitchFamily="18" charset="0"/>
              </a:rPr>
              <a:t> </a:t>
            </a:r>
            <a:r>
              <a:rPr lang="en-CA" sz="1600" dirty="0" err="1">
                <a:solidFill>
                  <a:schemeClr val="bg1"/>
                </a:solidFill>
                <a:latin typeface="Times New Roman" panose="02020603050405020304" pitchFamily="18" charset="0"/>
                <a:cs typeface="Times New Roman" panose="02020603050405020304" pitchFamily="18" charset="0"/>
              </a:rPr>
              <a:t>Tajbakhsh</a:t>
            </a:r>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3602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2352" y="858360"/>
            <a:ext cx="11193787" cy="1047146"/>
          </a:xfrm>
          <a:prstGeom prst="rect">
            <a:avLst/>
          </a:prstGeom>
          <a:noFill/>
        </p:spPr>
        <p:txBody>
          <a:bodyPr wrap="square" rtlCol="0">
            <a:spAutoFit/>
          </a:bodyPr>
          <a:lstStyle/>
          <a:p>
            <a:pPr marL="342900"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It shows the performance in different level of memory</a:t>
            </a:r>
          </a:p>
          <a:p>
            <a:pPr marL="342900" indent="-342900">
              <a:lnSpc>
                <a:spcPct val="150000"/>
              </a:lnSpc>
              <a:buFont typeface="Wingdings"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377352" y="267761"/>
            <a:ext cx="4648200" cy="47705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Roofline Results</a:t>
            </a:r>
          </a:p>
        </p:txBody>
      </p:sp>
      <p:sp>
        <p:nvSpPr>
          <p:cNvPr id="2" name="Footer Placeholder 1">
            <a:extLst>
              <a:ext uri="{FF2B5EF4-FFF2-40B4-BE49-F238E27FC236}">
                <a16:creationId xmlns:a16="http://schemas.microsoft.com/office/drawing/2014/main" id="{00A91D3C-57EB-0945-97BF-54D9E4BF4022}"/>
              </a:ext>
            </a:extLst>
          </p:cNvPr>
          <p:cNvSpPr>
            <a:spLocks noGrp="1"/>
          </p:cNvSpPr>
          <p:nvPr>
            <p:ph type="ftr" sz="quarter" idx="11"/>
          </p:nvPr>
        </p:nvSpPr>
        <p:spPr/>
        <p:txBody>
          <a:bodyPr/>
          <a:lstStyle/>
          <a:p>
            <a:r>
              <a:rPr lang="en-US"/>
              <a:t>Running Neural Networks on on-path SoC SmartNICs</a:t>
            </a:r>
            <a:endParaRPr lang="en-US" dirty="0"/>
          </a:p>
        </p:txBody>
      </p:sp>
      <p:graphicFrame>
        <p:nvGraphicFramePr>
          <p:cNvPr id="10" name="Content Placeholder 6">
            <a:extLst>
              <a:ext uri="{FF2B5EF4-FFF2-40B4-BE49-F238E27FC236}">
                <a16:creationId xmlns:a16="http://schemas.microsoft.com/office/drawing/2014/main" id="{DD5ED6AC-F9F0-B143-B17A-24660A3FEC74}"/>
              </a:ext>
            </a:extLst>
          </p:cNvPr>
          <p:cNvGraphicFramePr>
            <a:graphicFrameLocks/>
          </p:cNvGraphicFramePr>
          <p:nvPr>
            <p:extLst>
              <p:ext uri="{D42A27DB-BD31-4B8C-83A1-F6EECF244321}">
                <p14:modId xmlns:p14="http://schemas.microsoft.com/office/powerpoint/2010/main" val="4201646249"/>
              </p:ext>
            </p:extLst>
          </p:nvPr>
        </p:nvGraphicFramePr>
        <p:xfrm>
          <a:off x="859564" y="2075774"/>
          <a:ext cx="10119361" cy="2912298"/>
        </p:xfrm>
        <a:graphic>
          <a:graphicData uri="http://schemas.openxmlformats.org/drawingml/2006/table">
            <a:tbl>
              <a:tblPr>
                <a:tableStyleId>{5C22544A-7EE6-4342-B048-85BDC9FD1C3A}</a:tableStyleId>
              </a:tblPr>
              <a:tblGrid>
                <a:gridCol w="4115047">
                  <a:extLst>
                    <a:ext uri="{9D8B030D-6E8A-4147-A177-3AD203B41FA5}">
                      <a16:colId xmlns:a16="http://schemas.microsoft.com/office/drawing/2014/main" val="2426563681"/>
                    </a:ext>
                  </a:extLst>
                </a:gridCol>
                <a:gridCol w="2615169">
                  <a:extLst>
                    <a:ext uri="{9D8B030D-6E8A-4147-A177-3AD203B41FA5}">
                      <a16:colId xmlns:a16="http://schemas.microsoft.com/office/drawing/2014/main" val="2325634847"/>
                    </a:ext>
                  </a:extLst>
                </a:gridCol>
                <a:gridCol w="3389145">
                  <a:extLst>
                    <a:ext uri="{9D8B030D-6E8A-4147-A177-3AD203B41FA5}">
                      <a16:colId xmlns:a16="http://schemas.microsoft.com/office/drawing/2014/main" val="631508429"/>
                    </a:ext>
                  </a:extLst>
                </a:gridCol>
              </a:tblGrid>
              <a:tr h="485383">
                <a:tc>
                  <a:txBody>
                    <a:bodyPr/>
                    <a:lstStyle/>
                    <a:p>
                      <a:pPr algn="ctr" fontAlgn="ctr"/>
                      <a:endParaRPr lang="en-CA"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9" marR="14429" marT="14429" marB="0" anchor="ctr"/>
                </a:tc>
                <a:tc>
                  <a:txBody>
                    <a:bodyPr/>
                    <a:lstStyle/>
                    <a:p>
                      <a:pPr algn="ctr" fontAlgn="ctr"/>
                      <a:r>
                        <a:rPr lang="en-CA" sz="2000" u="none" strike="noStrike" dirty="0">
                          <a:effectLst/>
                          <a:latin typeface="Times New Roman" panose="02020603050405020304" pitchFamily="18" charset="0"/>
                          <a:cs typeface="Times New Roman" panose="02020603050405020304" pitchFamily="18" charset="0"/>
                        </a:rPr>
                        <a:t>x86 (10 cores)</a:t>
                      </a:r>
                      <a:endParaRPr lang="en-CA"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9" marR="14429" marT="14429" marB="0" anchor="ctr"/>
                </a:tc>
                <a:tc>
                  <a:txBody>
                    <a:bodyPr/>
                    <a:lstStyle/>
                    <a:p>
                      <a:pPr algn="ctr" fontAlgn="ctr"/>
                      <a:r>
                        <a:rPr lang="en-CA" sz="2000" u="none" strike="noStrike" dirty="0" err="1">
                          <a:effectLst/>
                          <a:latin typeface="Times New Roman" panose="02020603050405020304" pitchFamily="18" charset="0"/>
                          <a:cs typeface="Times New Roman" panose="02020603050405020304" pitchFamily="18" charset="0"/>
                        </a:rPr>
                        <a:t>SmartNIC</a:t>
                      </a:r>
                      <a:r>
                        <a:rPr lang="en-CA" sz="2000" u="none" strike="noStrike" dirty="0">
                          <a:effectLst/>
                          <a:latin typeface="Times New Roman" panose="02020603050405020304" pitchFamily="18" charset="0"/>
                          <a:cs typeface="Times New Roman" panose="02020603050405020304" pitchFamily="18" charset="0"/>
                        </a:rPr>
                        <a:t> (16 cores)</a:t>
                      </a:r>
                      <a:endParaRPr lang="en-CA"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9" marR="14429" marT="14429" marB="0" anchor="ctr"/>
                </a:tc>
                <a:extLst>
                  <a:ext uri="{0D108BD9-81ED-4DB2-BD59-A6C34878D82A}">
                    <a16:rowId xmlns:a16="http://schemas.microsoft.com/office/drawing/2014/main" val="2885093302"/>
                  </a:ext>
                </a:extLst>
              </a:tr>
              <a:tr h="485383">
                <a:tc>
                  <a:txBody>
                    <a:bodyPr/>
                    <a:lstStyle/>
                    <a:p>
                      <a:pPr algn="ctr" fontAlgn="ctr"/>
                      <a:r>
                        <a:rPr lang="en-CA" sz="2000" u="none" strike="noStrike">
                          <a:effectLst/>
                          <a:latin typeface="Times New Roman" panose="02020603050405020304" pitchFamily="18" charset="0"/>
                          <a:cs typeface="Times New Roman" panose="02020603050405020304" pitchFamily="18" charset="0"/>
                        </a:rPr>
                        <a:t>Max (computing power)</a:t>
                      </a:r>
                      <a:endParaRPr lang="en-CA" sz="2000" b="1" i="0" u="none" strike="noStrike">
                        <a:solidFill>
                          <a:srgbClr val="000000"/>
                        </a:solidFill>
                        <a:effectLst/>
                        <a:latin typeface="Times New Roman" panose="02020603050405020304" pitchFamily="18" charset="0"/>
                        <a:cs typeface="Times New Roman" panose="02020603050405020304" pitchFamily="18" charset="0"/>
                      </a:endParaRPr>
                    </a:p>
                  </a:txBody>
                  <a:tcPr marL="14429" marR="14429" marT="14429" marB="0" anchor="ctr"/>
                </a:tc>
                <a:tc>
                  <a:txBody>
                    <a:bodyPr/>
                    <a:lstStyle/>
                    <a:p>
                      <a:pPr algn="ctr" fontAlgn="ctr"/>
                      <a:r>
                        <a:rPr lang="en-CA" sz="2000" u="none" strike="noStrike" dirty="0">
                          <a:effectLst/>
                          <a:latin typeface="Times New Roman" panose="02020603050405020304" pitchFamily="18" charset="0"/>
                          <a:cs typeface="Times New Roman" panose="02020603050405020304" pitchFamily="18" charset="0"/>
                        </a:rPr>
                        <a:t>91 GFLOPs/sec</a:t>
                      </a:r>
                      <a:endParaRPr lang="en-CA"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9" marR="14429" marT="14429" marB="0" anchor="ctr"/>
                </a:tc>
                <a:tc>
                  <a:txBody>
                    <a:bodyPr/>
                    <a:lstStyle/>
                    <a:p>
                      <a:pPr algn="ctr" fontAlgn="ctr"/>
                      <a:r>
                        <a:rPr lang="en-CA" sz="2000" u="none" strike="noStrike" dirty="0">
                          <a:effectLst/>
                          <a:latin typeface="Times New Roman" panose="02020603050405020304" pitchFamily="18" charset="0"/>
                          <a:cs typeface="Times New Roman" panose="02020603050405020304" pitchFamily="18" charset="0"/>
                        </a:rPr>
                        <a:t>17.6 GFLOPs/sec</a:t>
                      </a:r>
                      <a:endParaRPr lang="en-CA"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9" marR="14429" marT="14429" marB="0" anchor="ctr"/>
                </a:tc>
                <a:extLst>
                  <a:ext uri="{0D108BD9-81ED-4DB2-BD59-A6C34878D82A}">
                    <a16:rowId xmlns:a16="http://schemas.microsoft.com/office/drawing/2014/main" val="772825630"/>
                  </a:ext>
                </a:extLst>
              </a:tr>
              <a:tr h="485383">
                <a:tc>
                  <a:txBody>
                    <a:bodyPr/>
                    <a:lstStyle/>
                    <a:p>
                      <a:pPr algn="ctr" fontAlgn="ctr"/>
                      <a:r>
                        <a:rPr lang="en-CA" sz="2000" u="none" strike="noStrike">
                          <a:effectLst/>
                          <a:latin typeface="Times New Roman" panose="02020603050405020304" pitchFamily="18" charset="0"/>
                          <a:cs typeface="Times New Roman" panose="02020603050405020304" pitchFamily="18" charset="0"/>
                        </a:rPr>
                        <a:t>Max L1 speed</a:t>
                      </a:r>
                      <a:endParaRPr lang="en-CA" sz="2000" b="1" i="0" u="none" strike="noStrike">
                        <a:solidFill>
                          <a:srgbClr val="000000"/>
                        </a:solidFill>
                        <a:effectLst/>
                        <a:latin typeface="Times New Roman" panose="02020603050405020304" pitchFamily="18" charset="0"/>
                        <a:cs typeface="Times New Roman" panose="02020603050405020304" pitchFamily="18" charset="0"/>
                      </a:endParaRPr>
                    </a:p>
                  </a:txBody>
                  <a:tcPr marL="14429" marR="14429" marT="14429" marB="0" anchor="ctr"/>
                </a:tc>
                <a:tc>
                  <a:txBody>
                    <a:bodyPr/>
                    <a:lstStyle/>
                    <a:p>
                      <a:pPr algn="ctr" fontAlgn="ctr"/>
                      <a:r>
                        <a:rPr lang="en-CA" sz="2000" u="none" strike="noStrike" dirty="0">
                          <a:effectLst/>
                          <a:latin typeface="Times New Roman" panose="02020603050405020304" pitchFamily="18" charset="0"/>
                          <a:cs typeface="Times New Roman" panose="02020603050405020304" pitchFamily="18" charset="0"/>
                        </a:rPr>
                        <a:t>1009.4 GB/s</a:t>
                      </a:r>
                      <a:endParaRPr lang="en-CA"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9" marR="14429" marT="14429" marB="0" anchor="ctr"/>
                </a:tc>
                <a:tc>
                  <a:txBody>
                    <a:bodyPr/>
                    <a:lstStyle/>
                    <a:p>
                      <a:pPr algn="ctr" fontAlgn="ctr"/>
                      <a:r>
                        <a:rPr lang="en-CA" sz="2000" u="none" strike="noStrike">
                          <a:effectLst/>
                          <a:latin typeface="Times New Roman" panose="02020603050405020304" pitchFamily="18" charset="0"/>
                          <a:cs typeface="Times New Roman" panose="02020603050405020304" pitchFamily="18" charset="0"/>
                        </a:rPr>
                        <a:t>231.1 GB/s</a:t>
                      </a:r>
                      <a:endParaRPr lang="en-CA" sz="2000" b="1" i="0" u="none" strike="noStrike">
                        <a:solidFill>
                          <a:srgbClr val="000000"/>
                        </a:solidFill>
                        <a:effectLst/>
                        <a:latin typeface="Times New Roman" panose="02020603050405020304" pitchFamily="18" charset="0"/>
                        <a:cs typeface="Times New Roman" panose="02020603050405020304" pitchFamily="18" charset="0"/>
                      </a:endParaRPr>
                    </a:p>
                  </a:txBody>
                  <a:tcPr marL="14429" marR="14429" marT="14429" marB="0" anchor="ctr"/>
                </a:tc>
                <a:extLst>
                  <a:ext uri="{0D108BD9-81ED-4DB2-BD59-A6C34878D82A}">
                    <a16:rowId xmlns:a16="http://schemas.microsoft.com/office/drawing/2014/main" val="257684787"/>
                  </a:ext>
                </a:extLst>
              </a:tr>
              <a:tr h="485383">
                <a:tc>
                  <a:txBody>
                    <a:bodyPr/>
                    <a:lstStyle/>
                    <a:p>
                      <a:pPr algn="ctr" fontAlgn="ctr"/>
                      <a:r>
                        <a:rPr lang="en-CA" sz="2000" u="none" strike="noStrike" dirty="0">
                          <a:effectLst/>
                          <a:latin typeface="Times New Roman" panose="02020603050405020304" pitchFamily="18" charset="0"/>
                          <a:cs typeface="Times New Roman" panose="02020603050405020304" pitchFamily="18" charset="0"/>
                        </a:rPr>
                        <a:t>Max L2 speed</a:t>
                      </a:r>
                      <a:endParaRPr lang="en-CA"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9" marR="14429" marT="14429" marB="0" anchor="ctr"/>
                </a:tc>
                <a:tc>
                  <a:txBody>
                    <a:bodyPr/>
                    <a:lstStyle/>
                    <a:p>
                      <a:pPr algn="ctr" fontAlgn="ctr"/>
                      <a:r>
                        <a:rPr lang="en-CA" sz="2000" u="none" strike="noStrike" dirty="0">
                          <a:effectLst/>
                          <a:latin typeface="Times New Roman" panose="02020603050405020304" pitchFamily="18" charset="0"/>
                          <a:cs typeface="Times New Roman" panose="02020603050405020304" pitchFamily="18" charset="0"/>
                        </a:rPr>
                        <a:t>49.9 GB/s</a:t>
                      </a:r>
                      <a:endParaRPr lang="en-CA"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9" marR="14429" marT="14429" marB="0" anchor="ctr"/>
                </a:tc>
                <a:tc>
                  <a:txBody>
                    <a:bodyPr/>
                    <a:lstStyle/>
                    <a:p>
                      <a:pPr algn="ctr" fontAlgn="ctr"/>
                      <a:r>
                        <a:rPr lang="en-CA" sz="2000" u="none" strike="noStrike">
                          <a:effectLst/>
                          <a:latin typeface="Times New Roman" panose="02020603050405020304" pitchFamily="18" charset="0"/>
                          <a:cs typeface="Times New Roman" panose="02020603050405020304" pitchFamily="18" charset="0"/>
                        </a:rPr>
                        <a:t>19.9 GB/s</a:t>
                      </a:r>
                      <a:endParaRPr lang="en-CA" sz="2000" b="1" i="0" u="none" strike="noStrike">
                        <a:solidFill>
                          <a:srgbClr val="000000"/>
                        </a:solidFill>
                        <a:effectLst/>
                        <a:latin typeface="Times New Roman" panose="02020603050405020304" pitchFamily="18" charset="0"/>
                        <a:cs typeface="Times New Roman" panose="02020603050405020304" pitchFamily="18" charset="0"/>
                      </a:endParaRPr>
                    </a:p>
                  </a:txBody>
                  <a:tcPr marL="14429" marR="14429" marT="14429" marB="0" anchor="ctr"/>
                </a:tc>
                <a:extLst>
                  <a:ext uri="{0D108BD9-81ED-4DB2-BD59-A6C34878D82A}">
                    <a16:rowId xmlns:a16="http://schemas.microsoft.com/office/drawing/2014/main" val="2406989784"/>
                  </a:ext>
                </a:extLst>
              </a:tr>
              <a:tr h="485383">
                <a:tc>
                  <a:txBody>
                    <a:bodyPr/>
                    <a:lstStyle/>
                    <a:p>
                      <a:pPr algn="ctr" fontAlgn="ctr"/>
                      <a:r>
                        <a:rPr lang="en-CA" sz="2000" u="none" strike="noStrike">
                          <a:effectLst/>
                          <a:latin typeface="Times New Roman" panose="02020603050405020304" pitchFamily="18" charset="0"/>
                          <a:cs typeface="Times New Roman" panose="02020603050405020304" pitchFamily="18" charset="0"/>
                        </a:rPr>
                        <a:t>Max L3 speed</a:t>
                      </a:r>
                      <a:endParaRPr lang="en-CA" sz="2000" b="1" i="0" u="none" strike="noStrike">
                        <a:solidFill>
                          <a:srgbClr val="000000"/>
                        </a:solidFill>
                        <a:effectLst/>
                        <a:latin typeface="Times New Roman" panose="02020603050405020304" pitchFamily="18" charset="0"/>
                        <a:cs typeface="Times New Roman" panose="02020603050405020304" pitchFamily="18" charset="0"/>
                      </a:endParaRPr>
                    </a:p>
                  </a:txBody>
                  <a:tcPr marL="14429" marR="14429" marT="14429" marB="0" anchor="ctr"/>
                </a:tc>
                <a:tc>
                  <a:txBody>
                    <a:bodyPr/>
                    <a:lstStyle/>
                    <a:p>
                      <a:pPr algn="ctr" fontAlgn="ctr"/>
                      <a:r>
                        <a:rPr lang="en-CA" sz="2000" u="none" strike="noStrike">
                          <a:effectLst/>
                          <a:latin typeface="Times New Roman" panose="02020603050405020304" pitchFamily="18" charset="0"/>
                          <a:cs typeface="Times New Roman" panose="02020603050405020304" pitchFamily="18" charset="0"/>
                        </a:rPr>
                        <a:t>35.2 GB /s</a:t>
                      </a:r>
                      <a:endParaRPr lang="en-CA" sz="2000" b="1" i="0" u="none" strike="noStrike">
                        <a:solidFill>
                          <a:srgbClr val="000000"/>
                        </a:solidFill>
                        <a:effectLst/>
                        <a:latin typeface="Times New Roman" panose="02020603050405020304" pitchFamily="18" charset="0"/>
                        <a:cs typeface="Times New Roman" panose="02020603050405020304" pitchFamily="18" charset="0"/>
                      </a:endParaRPr>
                    </a:p>
                  </a:txBody>
                  <a:tcPr marL="14429" marR="14429" marT="14429" marB="0" anchor="ctr"/>
                </a:tc>
                <a:tc>
                  <a:txBody>
                    <a:bodyPr/>
                    <a:lstStyle/>
                    <a:p>
                      <a:pPr algn="ctr" fontAlgn="ctr"/>
                      <a:r>
                        <a:rPr lang="en-CA" sz="2000" u="none" strike="noStrike">
                          <a:effectLst/>
                          <a:latin typeface="Times New Roman" panose="02020603050405020304" pitchFamily="18" charset="0"/>
                          <a:cs typeface="Times New Roman" panose="02020603050405020304" pitchFamily="18" charset="0"/>
                        </a:rPr>
                        <a:t>14.1 GB/s</a:t>
                      </a:r>
                      <a:endParaRPr lang="en-CA" sz="2000" b="1" i="0" u="none" strike="noStrike">
                        <a:solidFill>
                          <a:srgbClr val="000000"/>
                        </a:solidFill>
                        <a:effectLst/>
                        <a:latin typeface="Times New Roman" panose="02020603050405020304" pitchFamily="18" charset="0"/>
                        <a:cs typeface="Times New Roman" panose="02020603050405020304" pitchFamily="18" charset="0"/>
                      </a:endParaRPr>
                    </a:p>
                  </a:txBody>
                  <a:tcPr marL="14429" marR="14429" marT="14429" marB="0" anchor="ctr"/>
                </a:tc>
                <a:extLst>
                  <a:ext uri="{0D108BD9-81ED-4DB2-BD59-A6C34878D82A}">
                    <a16:rowId xmlns:a16="http://schemas.microsoft.com/office/drawing/2014/main" val="3197855702"/>
                  </a:ext>
                </a:extLst>
              </a:tr>
              <a:tr h="485383">
                <a:tc>
                  <a:txBody>
                    <a:bodyPr/>
                    <a:lstStyle/>
                    <a:p>
                      <a:pPr algn="ctr" fontAlgn="ctr"/>
                      <a:r>
                        <a:rPr lang="en-CA" sz="2000" u="none" strike="noStrike">
                          <a:effectLst/>
                          <a:latin typeface="Times New Roman" panose="02020603050405020304" pitchFamily="18" charset="0"/>
                          <a:cs typeface="Times New Roman" panose="02020603050405020304" pitchFamily="18" charset="0"/>
                        </a:rPr>
                        <a:t>Max DRAM speed</a:t>
                      </a:r>
                      <a:endParaRPr lang="en-CA" sz="2000" b="1" i="0" u="none" strike="noStrike">
                        <a:solidFill>
                          <a:srgbClr val="000000"/>
                        </a:solidFill>
                        <a:effectLst/>
                        <a:latin typeface="Times New Roman" panose="02020603050405020304" pitchFamily="18" charset="0"/>
                        <a:cs typeface="Times New Roman" panose="02020603050405020304" pitchFamily="18" charset="0"/>
                      </a:endParaRPr>
                    </a:p>
                  </a:txBody>
                  <a:tcPr marL="14429" marR="14429" marT="14429" marB="0" anchor="ctr"/>
                </a:tc>
                <a:tc>
                  <a:txBody>
                    <a:bodyPr/>
                    <a:lstStyle/>
                    <a:p>
                      <a:pPr algn="ctr" fontAlgn="ctr"/>
                      <a:r>
                        <a:rPr lang="en-CA" sz="2000" u="none" strike="noStrike">
                          <a:effectLst/>
                          <a:latin typeface="Times New Roman" panose="02020603050405020304" pitchFamily="18" charset="0"/>
                          <a:cs typeface="Times New Roman" panose="02020603050405020304" pitchFamily="18" charset="0"/>
                        </a:rPr>
                        <a:t>26.8 GB/s</a:t>
                      </a:r>
                      <a:endParaRPr lang="en-CA" sz="2000" b="1" i="0" u="none" strike="noStrike">
                        <a:solidFill>
                          <a:srgbClr val="000000"/>
                        </a:solidFill>
                        <a:effectLst/>
                        <a:latin typeface="Times New Roman" panose="02020603050405020304" pitchFamily="18" charset="0"/>
                        <a:cs typeface="Times New Roman" panose="02020603050405020304" pitchFamily="18" charset="0"/>
                      </a:endParaRPr>
                    </a:p>
                  </a:txBody>
                  <a:tcPr marL="14429" marR="14429" marT="14429" marB="0" anchor="ctr"/>
                </a:tc>
                <a:tc>
                  <a:txBody>
                    <a:bodyPr/>
                    <a:lstStyle/>
                    <a:p>
                      <a:pPr algn="ctr" fontAlgn="ctr"/>
                      <a:r>
                        <a:rPr lang="en-CA" sz="2000" u="none" strike="noStrike" dirty="0">
                          <a:effectLst/>
                          <a:latin typeface="Times New Roman" panose="02020603050405020304" pitchFamily="18" charset="0"/>
                          <a:cs typeface="Times New Roman" panose="02020603050405020304" pitchFamily="18" charset="0"/>
                        </a:rPr>
                        <a:t>10.6 GB/s</a:t>
                      </a:r>
                      <a:endParaRPr lang="en-CA"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9" marR="14429" marT="14429" marB="0" anchor="ctr"/>
                </a:tc>
                <a:extLst>
                  <a:ext uri="{0D108BD9-81ED-4DB2-BD59-A6C34878D82A}">
                    <a16:rowId xmlns:a16="http://schemas.microsoft.com/office/drawing/2014/main" val="317635345"/>
                  </a:ext>
                </a:extLst>
              </a:tr>
            </a:tbl>
          </a:graphicData>
        </a:graphic>
      </p:graphicFrame>
      <p:sp>
        <p:nvSpPr>
          <p:cNvPr id="8" name="Slide Number Placeholder 7">
            <a:extLst>
              <a:ext uri="{FF2B5EF4-FFF2-40B4-BE49-F238E27FC236}">
                <a16:creationId xmlns:a16="http://schemas.microsoft.com/office/drawing/2014/main" id="{D9AA80EF-5F3C-2D42-80BA-2244AA628FE5}"/>
              </a:ext>
            </a:extLst>
          </p:cNvPr>
          <p:cNvSpPr>
            <a:spLocks noGrp="1"/>
          </p:cNvSpPr>
          <p:nvPr>
            <p:ph type="sldNum" sz="quarter" idx="12"/>
          </p:nvPr>
        </p:nvSpPr>
        <p:spPr/>
        <p:txBody>
          <a:bodyPr/>
          <a:lstStyle/>
          <a:p>
            <a:fld id="{EBBA2BBE-D6E6-4BE2-A029-E4C4FCB9ADED}" type="slidenum">
              <a:rPr lang="en-US" smtClean="0"/>
              <a:t>10</a:t>
            </a:fld>
            <a:endParaRPr lang="en-US"/>
          </a:p>
        </p:txBody>
      </p:sp>
    </p:spTree>
    <p:extLst>
      <p:ext uri="{BB962C8B-B14F-4D97-AF65-F5344CB8AC3E}">
        <p14:creationId xmlns:p14="http://schemas.microsoft.com/office/powerpoint/2010/main" val="2280998465"/>
      </p:ext>
    </p:extLst>
  </p:cSld>
  <p:clrMapOvr>
    <a:masterClrMapping/>
  </p:clrMapOvr>
  <mc:AlternateContent xmlns:mc="http://schemas.openxmlformats.org/markup-compatibility/2006" xmlns:p14="http://schemas.microsoft.com/office/powerpoint/2010/main">
    <mc:Choice Requires="p14">
      <p:transition spd="slow" p14:dur="2000" advTm="42945"/>
    </mc:Choice>
    <mc:Fallback xmlns="">
      <p:transition spd="slow" advTm="4294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9100" y="858360"/>
            <a:ext cx="10608616" cy="3078471"/>
          </a:xfrm>
          <a:prstGeom prst="rect">
            <a:avLst/>
          </a:prstGeom>
          <a:noFill/>
        </p:spPr>
        <p:txBody>
          <a:bodyPr wrap="square" rtlCol="0">
            <a:spAutoFit/>
          </a:bodyPr>
          <a:lstStyle/>
          <a:p>
            <a:pPr marL="342900"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Framework: scikit-learn</a:t>
            </a:r>
          </a:p>
          <a:p>
            <a:pPr marL="342900"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Dataset: UNSW-NB15</a:t>
            </a:r>
          </a:p>
          <a:p>
            <a:pPr marL="342900"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An MLP classifier is applied</a:t>
            </a:r>
          </a:p>
          <a:p>
            <a:pPr marL="342900"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The second use case in N3IP paper</a:t>
            </a:r>
          </a:p>
          <a:p>
            <a:pPr marL="342900"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Using the same model, accuracy: 96.02% (it was 85.3% in the paper)</a:t>
            </a:r>
          </a:p>
          <a:p>
            <a:pPr>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377352" y="267761"/>
            <a:ext cx="4648200" cy="47705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Anomaly Detection</a:t>
            </a:r>
          </a:p>
        </p:txBody>
      </p:sp>
      <p:sp>
        <p:nvSpPr>
          <p:cNvPr id="3" name="Footer Placeholder 2">
            <a:extLst>
              <a:ext uri="{FF2B5EF4-FFF2-40B4-BE49-F238E27FC236}">
                <a16:creationId xmlns:a16="http://schemas.microsoft.com/office/drawing/2014/main" id="{34047C63-BA19-EA46-A1D9-BA778F371F07}"/>
              </a:ext>
            </a:extLst>
          </p:cNvPr>
          <p:cNvSpPr>
            <a:spLocks noGrp="1"/>
          </p:cNvSpPr>
          <p:nvPr>
            <p:ph type="ftr" sz="quarter" idx="11"/>
          </p:nvPr>
        </p:nvSpPr>
        <p:spPr/>
        <p:txBody>
          <a:bodyPr/>
          <a:lstStyle/>
          <a:p>
            <a:r>
              <a:rPr lang="en-US"/>
              <a:t>Running Neural Networks on on-path SoC SmartNICs</a:t>
            </a:r>
          </a:p>
        </p:txBody>
      </p:sp>
      <p:graphicFrame>
        <p:nvGraphicFramePr>
          <p:cNvPr id="8" name="Content Placeholder 10">
            <a:extLst>
              <a:ext uri="{FF2B5EF4-FFF2-40B4-BE49-F238E27FC236}">
                <a16:creationId xmlns:a16="http://schemas.microsoft.com/office/drawing/2014/main" id="{B848042C-F87C-4B4A-AF7F-06CE53DA499E}"/>
              </a:ext>
            </a:extLst>
          </p:cNvPr>
          <p:cNvGraphicFramePr>
            <a:graphicFrameLocks/>
          </p:cNvGraphicFramePr>
          <p:nvPr>
            <p:extLst>
              <p:ext uri="{D42A27DB-BD31-4B8C-83A1-F6EECF244321}">
                <p14:modId xmlns:p14="http://schemas.microsoft.com/office/powerpoint/2010/main" val="687630204"/>
              </p:ext>
            </p:extLst>
          </p:nvPr>
        </p:nvGraphicFramePr>
        <p:xfrm>
          <a:off x="1035138" y="4050376"/>
          <a:ext cx="10121723" cy="1973414"/>
        </p:xfrm>
        <a:graphic>
          <a:graphicData uri="http://schemas.openxmlformats.org/drawingml/2006/table">
            <a:tbl>
              <a:tblPr firstRow="1" bandRow="1">
                <a:tableStyleId>{5C22544A-7EE6-4342-B048-85BDC9FD1C3A}</a:tableStyleId>
              </a:tblPr>
              <a:tblGrid>
                <a:gridCol w="1925173">
                  <a:extLst>
                    <a:ext uri="{9D8B030D-6E8A-4147-A177-3AD203B41FA5}">
                      <a16:colId xmlns:a16="http://schemas.microsoft.com/office/drawing/2014/main" val="3268749767"/>
                    </a:ext>
                  </a:extLst>
                </a:gridCol>
                <a:gridCol w="4263528">
                  <a:extLst>
                    <a:ext uri="{9D8B030D-6E8A-4147-A177-3AD203B41FA5}">
                      <a16:colId xmlns:a16="http://schemas.microsoft.com/office/drawing/2014/main" val="1847325116"/>
                    </a:ext>
                  </a:extLst>
                </a:gridCol>
                <a:gridCol w="3933022">
                  <a:extLst>
                    <a:ext uri="{9D8B030D-6E8A-4147-A177-3AD203B41FA5}">
                      <a16:colId xmlns:a16="http://schemas.microsoft.com/office/drawing/2014/main" val="1233114944"/>
                    </a:ext>
                  </a:extLst>
                </a:gridCol>
              </a:tblGrid>
              <a:tr h="777315">
                <a:tc>
                  <a:txBody>
                    <a:bodyPr/>
                    <a:lstStyle/>
                    <a:p>
                      <a:pPr algn="ctr" fontAlgn="ctr"/>
                      <a:r>
                        <a:rPr lang="en-CA" sz="2400" u="none" strike="noStrike" dirty="0">
                          <a:effectLst/>
                          <a:latin typeface="Times New Roman" panose="02020603050405020304" pitchFamily="18" charset="0"/>
                          <a:cs typeface="Times New Roman" panose="02020603050405020304" pitchFamily="18" charset="0"/>
                        </a:rPr>
                        <a:t>(Units: </a:t>
                      </a:r>
                      <a:r>
                        <a:rPr lang="en-CA" sz="2400" u="none" strike="noStrike" dirty="0" err="1">
                          <a:effectLst/>
                          <a:latin typeface="Times New Roman" panose="02020603050405020304" pitchFamily="18" charset="0"/>
                          <a:cs typeface="Times New Roman" panose="02020603050405020304" pitchFamily="18" charset="0"/>
                        </a:rPr>
                        <a:t>ms</a:t>
                      </a:r>
                      <a:r>
                        <a:rPr lang="en-CA" sz="2400" u="none" strike="noStrike" dirty="0">
                          <a:effectLst/>
                          <a:latin typeface="Times New Roman" panose="02020603050405020304" pitchFamily="18" charset="0"/>
                          <a:cs typeface="Times New Roman" panose="02020603050405020304" pitchFamily="18" charset="0"/>
                        </a:rPr>
                        <a:t>)</a:t>
                      </a:r>
                      <a:endParaRPr lang="en-CA"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2449" marR="12449" marT="12449" marB="0" anchor="ctr"/>
                </a:tc>
                <a:tc>
                  <a:txBody>
                    <a:bodyPr/>
                    <a:lstStyle/>
                    <a:p>
                      <a:pPr algn="ctr" fontAlgn="ctr"/>
                      <a:r>
                        <a:rPr lang="en-CA" sz="2400" u="none" strike="noStrike" dirty="0">
                          <a:effectLst/>
                          <a:latin typeface="Times New Roman" panose="02020603050405020304" pitchFamily="18" charset="0"/>
                          <a:cs typeface="Times New Roman" panose="02020603050405020304" pitchFamily="18" charset="0"/>
                        </a:rPr>
                        <a:t> Total(average/std)</a:t>
                      </a:r>
                      <a:endParaRPr lang="en-CA"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2449" marR="12449" marT="12449" marB="0" anchor="ctr"/>
                </a:tc>
                <a:tc>
                  <a:txBody>
                    <a:bodyPr/>
                    <a:lstStyle/>
                    <a:p>
                      <a:pPr algn="ctr" fontAlgn="ctr"/>
                      <a:r>
                        <a:rPr lang="en-CA" sz="2400" u="none" strike="noStrike" dirty="0">
                          <a:effectLst/>
                          <a:latin typeface="Times New Roman" panose="02020603050405020304" pitchFamily="18" charset="0"/>
                          <a:cs typeface="Times New Roman" panose="02020603050405020304" pitchFamily="18" charset="0"/>
                        </a:rPr>
                        <a:t>Communication(average/std)</a:t>
                      </a:r>
                      <a:endParaRPr lang="en-CA"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2449" marR="12449" marT="12449" marB="0" anchor="ctr"/>
                </a:tc>
                <a:extLst>
                  <a:ext uri="{0D108BD9-81ED-4DB2-BD59-A6C34878D82A}">
                    <a16:rowId xmlns:a16="http://schemas.microsoft.com/office/drawing/2014/main" val="2760547007"/>
                  </a:ext>
                </a:extLst>
              </a:tr>
              <a:tr h="777315">
                <a:tc>
                  <a:txBody>
                    <a:bodyPr/>
                    <a:lstStyle/>
                    <a:p>
                      <a:pPr algn="ctr" fontAlgn="ctr"/>
                      <a:r>
                        <a:rPr lang="en-CA" sz="2400" u="none" strike="noStrike" dirty="0">
                          <a:effectLst/>
                          <a:latin typeface="Times New Roman" panose="02020603050405020304" pitchFamily="18" charset="0"/>
                          <a:cs typeface="Times New Roman" panose="02020603050405020304" pitchFamily="18" charset="0"/>
                        </a:rPr>
                        <a:t>ARM</a:t>
                      </a:r>
                      <a:endParaRPr lang="en-CA"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2449" marR="12449" marT="12449" marB="0" anchor="ctr"/>
                </a:tc>
                <a:tc>
                  <a:txBody>
                    <a:bodyPr/>
                    <a:lstStyle/>
                    <a:p>
                      <a:pPr algn="ctr" fontAlgn="ctr"/>
                      <a:r>
                        <a:rPr lang="en-CA" sz="2400" b="0" i="0" u="none" strike="noStrike" dirty="0">
                          <a:solidFill>
                            <a:srgbClr val="000000"/>
                          </a:solidFill>
                          <a:effectLst/>
                          <a:latin typeface="Times New Roman" panose="02020603050405020304" pitchFamily="18" charset="0"/>
                          <a:cs typeface="Times New Roman" panose="02020603050405020304" pitchFamily="18" charset="0"/>
                        </a:rPr>
                        <a:t>3.89/2.99</a:t>
                      </a:r>
                    </a:p>
                  </a:txBody>
                  <a:tcPr marL="12449" marR="12449" marT="12449" marB="0" anchor="ctr"/>
                </a:tc>
                <a:tc>
                  <a:txBody>
                    <a:bodyPr/>
                    <a:lstStyle/>
                    <a:p>
                      <a:pPr algn="ctr" fontAlgn="ctr"/>
                      <a:r>
                        <a:rPr lang="en-CA" sz="2400" u="none" strike="noStrike" dirty="0">
                          <a:effectLst/>
                          <a:latin typeface="Times New Roman" panose="02020603050405020304" pitchFamily="18" charset="0"/>
                          <a:cs typeface="Times New Roman" panose="02020603050405020304" pitchFamily="18" charset="0"/>
                        </a:rPr>
                        <a:t>1.14/0.18</a:t>
                      </a:r>
                      <a:endParaRPr lang="en-CA"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2449" marR="12449" marT="12449" marB="0" anchor="ctr"/>
                </a:tc>
                <a:extLst>
                  <a:ext uri="{0D108BD9-81ED-4DB2-BD59-A6C34878D82A}">
                    <a16:rowId xmlns:a16="http://schemas.microsoft.com/office/drawing/2014/main" val="577528118"/>
                  </a:ext>
                </a:extLst>
              </a:tr>
              <a:tr h="418784">
                <a:tc>
                  <a:txBody>
                    <a:bodyPr/>
                    <a:lstStyle/>
                    <a:p>
                      <a:pPr algn="ctr" fontAlgn="ctr"/>
                      <a:r>
                        <a:rPr lang="en-CA" sz="2400" u="none" strike="noStrike" dirty="0">
                          <a:effectLst/>
                          <a:latin typeface="Times New Roman" panose="02020603050405020304" pitchFamily="18" charset="0"/>
                          <a:cs typeface="Times New Roman" panose="02020603050405020304" pitchFamily="18" charset="0"/>
                        </a:rPr>
                        <a:t>x86</a:t>
                      </a:r>
                      <a:endParaRPr lang="en-CA"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2449" marR="12449" marT="12449" marB="0" anchor="ctr"/>
                </a:tc>
                <a:tc>
                  <a:txBody>
                    <a:bodyPr/>
                    <a:lstStyle/>
                    <a:p>
                      <a:pPr algn="ctr" fontAlgn="ctr"/>
                      <a:r>
                        <a:rPr lang="en-CA" sz="2400" u="none" strike="noStrike" dirty="0">
                          <a:effectLst/>
                          <a:latin typeface="Times New Roman" panose="02020603050405020304" pitchFamily="18" charset="0"/>
                          <a:cs typeface="Times New Roman" panose="02020603050405020304" pitchFamily="18" charset="0"/>
                        </a:rPr>
                        <a:t>4.01/1.01</a:t>
                      </a:r>
                      <a:endParaRPr lang="en-CA"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2449" marR="12449" marT="12449" marB="0" anchor="ctr"/>
                </a:tc>
                <a:tc>
                  <a:txBody>
                    <a:bodyPr/>
                    <a:lstStyle/>
                    <a:p>
                      <a:pPr algn="ctr" fontAlgn="ctr"/>
                      <a:r>
                        <a:rPr lang="en-CA" sz="2400" u="none" strike="noStrike" dirty="0">
                          <a:effectLst/>
                          <a:latin typeface="Times New Roman" panose="02020603050405020304" pitchFamily="18" charset="0"/>
                          <a:cs typeface="Times New Roman" panose="02020603050405020304" pitchFamily="18" charset="0"/>
                        </a:rPr>
                        <a:t>1.65/0.19</a:t>
                      </a:r>
                      <a:endParaRPr lang="en-CA"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2449" marR="12449" marT="12449" marB="0" anchor="ctr"/>
                </a:tc>
                <a:extLst>
                  <a:ext uri="{0D108BD9-81ED-4DB2-BD59-A6C34878D82A}">
                    <a16:rowId xmlns:a16="http://schemas.microsoft.com/office/drawing/2014/main" val="3934494449"/>
                  </a:ext>
                </a:extLst>
              </a:tr>
            </a:tbl>
          </a:graphicData>
        </a:graphic>
      </p:graphicFrame>
      <p:sp>
        <p:nvSpPr>
          <p:cNvPr id="2" name="Slide Number Placeholder 1">
            <a:extLst>
              <a:ext uri="{FF2B5EF4-FFF2-40B4-BE49-F238E27FC236}">
                <a16:creationId xmlns:a16="http://schemas.microsoft.com/office/drawing/2014/main" id="{3512BFD1-4419-264B-B6A8-2BC5593B4D08}"/>
              </a:ext>
            </a:extLst>
          </p:cNvPr>
          <p:cNvSpPr>
            <a:spLocks noGrp="1"/>
          </p:cNvSpPr>
          <p:nvPr>
            <p:ph type="sldNum" sz="quarter" idx="12"/>
          </p:nvPr>
        </p:nvSpPr>
        <p:spPr/>
        <p:txBody>
          <a:bodyPr/>
          <a:lstStyle/>
          <a:p>
            <a:fld id="{EBBA2BBE-D6E6-4BE2-A029-E4C4FCB9ADED}" type="slidenum">
              <a:rPr lang="en-US" smtClean="0"/>
              <a:t>11</a:t>
            </a:fld>
            <a:endParaRPr lang="en-US"/>
          </a:p>
        </p:txBody>
      </p:sp>
    </p:spTree>
    <p:extLst>
      <p:ext uri="{BB962C8B-B14F-4D97-AF65-F5344CB8AC3E}">
        <p14:creationId xmlns:p14="http://schemas.microsoft.com/office/powerpoint/2010/main" val="1692604300"/>
      </p:ext>
    </p:extLst>
  </p:cSld>
  <p:clrMapOvr>
    <a:masterClrMapping/>
  </p:clrMapOvr>
  <mc:AlternateContent xmlns:mc="http://schemas.openxmlformats.org/markup-compatibility/2006" xmlns:p14="http://schemas.microsoft.com/office/powerpoint/2010/main">
    <mc:Choice Requires="p14">
      <p:transition spd="slow" p14:dur="2000" advTm="42945"/>
    </mc:Choice>
    <mc:Fallback xmlns="">
      <p:transition spd="slow" advTm="4294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9100" y="858360"/>
            <a:ext cx="10608616" cy="3586303"/>
          </a:xfrm>
          <a:prstGeom prst="rect">
            <a:avLst/>
          </a:prstGeom>
          <a:noFill/>
        </p:spPr>
        <p:txBody>
          <a:bodyPr wrap="square" rtlCol="0">
            <a:spAutoFit/>
          </a:bodyPr>
          <a:lstStyle/>
          <a:p>
            <a:pPr marL="342900"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Using SoC </a:t>
            </a:r>
            <a:r>
              <a:rPr lang="en-US" sz="2200" dirty="0" err="1">
                <a:latin typeface="Times New Roman" panose="02020603050405020304" pitchFamily="18" charset="0"/>
                <a:cs typeface="Times New Roman" panose="02020603050405020304" pitchFamily="18" charset="0"/>
              </a:rPr>
              <a:t>SmartNICs</a:t>
            </a:r>
            <a:r>
              <a:rPr lang="en-US" sz="2200" dirty="0">
                <a:latin typeface="Times New Roman" panose="02020603050405020304" pitchFamily="18" charset="0"/>
                <a:cs typeface="Times New Roman" panose="02020603050405020304" pitchFamily="18" charset="0"/>
              </a:rPr>
              <a:t> can reduce the latency (Not too much)</a:t>
            </a:r>
          </a:p>
          <a:p>
            <a:pPr marL="342900"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SoC </a:t>
            </a:r>
            <a:r>
              <a:rPr lang="en-US" sz="2200" dirty="0" err="1">
                <a:latin typeface="Times New Roman" panose="02020603050405020304" pitchFamily="18" charset="0"/>
                <a:cs typeface="Times New Roman" panose="02020603050405020304" pitchFamily="18" charset="0"/>
              </a:rPr>
              <a:t>SmartNICs</a:t>
            </a:r>
            <a:r>
              <a:rPr lang="en-US" sz="2200" dirty="0">
                <a:latin typeface="Times New Roman" panose="02020603050405020304" pitchFamily="18" charset="0"/>
                <a:cs typeface="Times New Roman" panose="02020603050405020304" pitchFamily="18" charset="0"/>
              </a:rPr>
              <a:t> are not strong enough for resource hungry (e.g. VGG) applications. </a:t>
            </a:r>
          </a:p>
          <a:p>
            <a:pPr marL="342900"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ARM architecture is faster in communication. They are good for IO-intensive applications.</a:t>
            </a:r>
          </a:p>
          <a:p>
            <a:pPr marL="342900"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At least, we have offloaded an application to a </a:t>
            </a:r>
            <a:r>
              <a:rPr lang="en-US" sz="2200" dirty="0" err="1">
                <a:latin typeface="Times New Roman" panose="02020603050405020304" pitchFamily="18" charset="0"/>
                <a:cs typeface="Times New Roman" panose="02020603050405020304" pitchFamily="18" charset="0"/>
              </a:rPr>
              <a:t>SmartNIC</a:t>
            </a:r>
            <a:r>
              <a:rPr lang="en-US" sz="2200" dirty="0">
                <a:latin typeface="Times New Roman" panose="02020603050405020304" pitchFamily="18" charset="0"/>
                <a:cs typeface="Times New Roman" panose="02020603050405020304" pitchFamily="18" charset="0"/>
              </a:rPr>
              <a:t> without accuracy penalty; in other words, some resources have been released in the host.</a:t>
            </a:r>
          </a:p>
          <a:p>
            <a:pPr marL="342900" indent="-342900">
              <a:lnSpc>
                <a:spcPct val="150000"/>
              </a:lnSpc>
              <a:buFont typeface="Wingdings"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377352" y="267761"/>
            <a:ext cx="4648200" cy="47705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Conclusion</a:t>
            </a:r>
          </a:p>
        </p:txBody>
      </p:sp>
      <p:sp>
        <p:nvSpPr>
          <p:cNvPr id="3" name="Footer Placeholder 2">
            <a:extLst>
              <a:ext uri="{FF2B5EF4-FFF2-40B4-BE49-F238E27FC236}">
                <a16:creationId xmlns:a16="http://schemas.microsoft.com/office/drawing/2014/main" id="{34047C63-BA19-EA46-A1D9-BA778F371F07}"/>
              </a:ext>
            </a:extLst>
          </p:cNvPr>
          <p:cNvSpPr>
            <a:spLocks noGrp="1"/>
          </p:cNvSpPr>
          <p:nvPr>
            <p:ph type="ftr" sz="quarter" idx="11"/>
          </p:nvPr>
        </p:nvSpPr>
        <p:spPr/>
        <p:txBody>
          <a:bodyPr/>
          <a:lstStyle/>
          <a:p>
            <a:r>
              <a:rPr lang="en-US"/>
              <a:t>Running Neural Networks on on-path SoC SmartNICs</a:t>
            </a:r>
          </a:p>
        </p:txBody>
      </p:sp>
      <p:sp>
        <p:nvSpPr>
          <p:cNvPr id="2" name="Slide Number Placeholder 1">
            <a:extLst>
              <a:ext uri="{FF2B5EF4-FFF2-40B4-BE49-F238E27FC236}">
                <a16:creationId xmlns:a16="http://schemas.microsoft.com/office/drawing/2014/main" id="{B1D7D873-9E86-E74A-B8BE-F2E4285FD646}"/>
              </a:ext>
            </a:extLst>
          </p:cNvPr>
          <p:cNvSpPr>
            <a:spLocks noGrp="1"/>
          </p:cNvSpPr>
          <p:nvPr>
            <p:ph type="sldNum" sz="quarter" idx="12"/>
          </p:nvPr>
        </p:nvSpPr>
        <p:spPr/>
        <p:txBody>
          <a:bodyPr/>
          <a:lstStyle/>
          <a:p>
            <a:fld id="{EBBA2BBE-D6E6-4BE2-A029-E4C4FCB9ADED}" type="slidenum">
              <a:rPr lang="en-US" smtClean="0"/>
              <a:t>12</a:t>
            </a:fld>
            <a:endParaRPr lang="en-US"/>
          </a:p>
        </p:txBody>
      </p:sp>
    </p:spTree>
    <p:extLst>
      <p:ext uri="{BB962C8B-B14F-4D97-AF65-F5344CB8AC3E}">
        <p14:creationId xmlns:p14="http://schemas.microsoft.com/office/powerpoint/2010/main" val="2134862777"/>
      </p:ext>
    </p:extLst>
  </p:cSld>
  <p:clrMapOvr>
    <a:masterClrMapping/>
  </p:clrMapOvr>
  <mc:AlternateContent xmlns:mc="http://schemas.openxmlformats.org/markup-compatibility/2006" xmlns:p14="http://schemas.microsoft.com/office/powerpoint/2010/main">
    <mc:Choice Requires="p14">
      <p:transition spd="slow" p14:dur="2000" advTm="42945"/>
    </mc:Choice>
    <mc:Fallback xmlns="">
      <p:transition spd="slow" advTm="4294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1143000"/>
            <a:ext cx="5181600" cy="5181600"/>
          </a:xfrm>
          <a:prstGeom prst="rect">
            <a:avLst/>
          </a:prstGeom>
        </p:spPr>
      </p:pic>
      <p:sp>
        <p:nvSpPr>
          <p:cNvPr id="10" name="Google Shape;358;p30"/>
          <p:cNvSpPr txBox="1">
            <a:spLocks/>
          </p:cNvSpPr>
          <p:nvPr/>
        </p:nvSpPr>
        <p:spPr>
          <a:xfrm>
            <a:off x="982260" y="571911"/>
            <a:ext cx="8520600" cy="880855"/>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US" sz="4000" u="sng" dirty="0">
                <a:latin typeface="Nunito"/>
                <a:ea typeface="Nunito"/>
                <a:cs typeface="Nunito"/>
                <a:sym typeface="Nunito"/>
              </a:rPr>
              <a:t>Thanks for your attention</a:t>
            </a:r>
          </a:p>
        </p:txBody>
      </p:sp>
      <p:sp>
        <p:nvSpPr>
          <p:cNvPr id="3" name="Footer Placeholder 2">
            <a:extLst>
              <a:ext uri="{FF2B5EF4-FFF2-40B4-BE49-F238E27FC236}">
                <a16:creationId xmlns:a16="http://schemas.microsoft.com/office/drawing/2014/main" id="{81C198C7-FDB1-B64F-9380-3B9AF1756D3A}"/>
              </a:ext>
            </a:extLst>
          </p:cNvPr>
          <p:cNvSpPr>
            <a:spLocks noGrp="1"/>
          </p:cNvSpPr>
          <p:nvPr>
            <p:ph type="ftr" sz="quarter" idx="11"/>
          </p:nvPr>
        </p:nvSpPr>
        <p:spPr/>
        <p:txBody>
          <a:bodyPr/>
          <a:lstStyle/>
          <a:p>
            <a:r>
              <a:rPr lang="en-US"/>
              <a:t>Running Neural Networks on on-path SoC SmartNICs</a:t>
            </a:r>
          </a:p>
        </p:txBody>
      </p:sp>
      <p:sp>
        <p:nvSpPr>
          <p:cNvPr id="5" name="Slide Number Placeholder 4">
            <a:extLst>
              <a:ext uri="{FF2B5EF4-FFF2-40B4-BE49-F238E27FC236}">
                <a16:creationId xmlns:a16="http://schemas.microsoft.com/office/drawing/2014/main" id="{7BF9B89F-C9EF-7D41-A3D3-BC71E1C47717}"/>
              </a:ext>
            </a:extLst>
          </p:cNvPr>
          <p:cNvSpPr>
            <a:spLocks noGrp="1"/>
          </p:cNvSpPr>
          <p:nvPr>
            <p:ph type="sldNum" sz="quarter" idx="12"/>
          </p:nvPr>
        </p:nvSpPr>
        <p:spPr/>
        <p:txBody>
          <a:bodyPr/>
          <a:lstStyle/>
          <a:p>
            <a:fld id="{EBBA2BBE-D6E6-4BE2-A029-E4C4FCB9ADED}" type="slidenum">
              <a:rPr lang="en-US" smtClean="0"/>
              <a:t>13</a:t>
            </a:fld>
            <a:endParaRPr lang="en-US"/>
          </a:p>
        </p:txBody>
      </p:sp>
    </p:spTree>
    <p:extLst>
      <p:ext uri="{BB962C8B-B14F-4D97-AF65-F5344CB8AC3E}">
        <p14:creationId xmlns:p14="http://schemas.microsoft.com/office/powerpoint/2010/main" val="1555021745"/>
      </p:ext>
    </p:extLst>
  </p:cSld>
  <p:clrMapOvr>
    <a:masterClrMapping/>
  </p:clrMapOvr>
  <mc:AlternateContent xmlns:mc="http://schemas.openxmlformats.org/markup-compatibility/2006" xmlns:p14="http://schemas.microsoft.com/office/powerpoint/2010/main">
    <mc:Choice Requires="p14">
      <p:transition spd="slow" p14:dur="2000" advTm="3941"/>
    </mc:Choice>
    <mc:Fallback xmlns="">
      <p:transition spd="slow" advTm="394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127798" y="502920"/>
            <a:ext cx="4648200" cy="477054"/>
          </a:xfrm>
          <a:prstGeom prst="rect">
            <a:avLst/>
          </a:prstGeom>
          <a:noFill/>
        </p:spPr>
        <p:txBody>
          <a:bodyPr wrap="square" rtlCol="0">
            <a:spAutoFit/>
          </a:bodyPr>
          <a:lstStyle/>
          <a:p>
            <a:r>
              <a:rPr lang="en-US" sz="2500" b="1" u="sng" dirty="0">
                <a:latin typeface="Times New Roman" panose="02020603050405020304" pitchFamily="18" charset="0"/>
                <a:cs typeface="Times New Roman" panose="02020603050405020304" pitchFamily="18" charset="0"/>
              </a:rPr>
              <a:t>Presentation Outline</a:t>
            </a:r>
          </a:p>
        </p:txBody>
      </p:sp>
      <p:sp>
        <p:nvSpPr>
          <p:cNvPr id="3" name="TextBox 2"/>
          <p:cNvSpPr txBox="1"/>
          <p:nvPr/>
        </p:nvSpPr>
        <p:spPr>
          <a:xfrm>
            <a:off x="1127798" y="1194986"/>
            <a:ext cx="8029454" cy="4094134"/>
          </a:xfrm>
          <a:prstGeom prst="rect">
            <a:avLst/>
          </a:prstGeom>
          <a:noFill/>
        </p:spPr>
        <p:txBody>
          <a:bodyPr wrap="square" rtlCol="0">
            <a:spAutoFit/>
          </a:bodyPr>
          <a:lstStyle/>
          <a:p>
            <a:pPr marL="342900"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Background</a:t>
            </a:r>
          </a:p>
          <a:p>
            <a:pPr marL="342900"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Motivation</a:t>
            </a:r>
          </a:p>
          <a:p>
            <a:pPr marL="342900"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Methodology</a:t>
            </a:r>
          </a:p>
          <a:p>
            <a:pPr marL="342900"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Testbed setup</a:t>
            </a:r>
          </a:p>
          <a:p>
            <a:pPr marL="342900"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Code</a:t>
            </a:r>
          </a:p>
          <a:p>
            <a:pPr marL="342900"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A few results</a:t>
            </a:r>
          </a:p>
          <a:p>
            <a:pPr marL="342900" indent="-342900">
              <a:lnSpc>
                <a:spcPct val="150000"/>
              </a:lnSpc>
              <a:buFont typeface="Wingdings"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F2C9EB13-44BB-964C-829D-95BD78BAD7AD}"/>
              </a:ext>
            </a:extLst>
          </p:cNvPr>
          <p:cNvSpPr>
            <a:spLocks noGrp="1"/>
          </p:cNvSpPr>
          <p:nvPr>
            <p:ph type="ftr" sz="quarter" idx="11"/>
          </p:nvPr>
        </p:nvSpPr>
        <p:spPr/>
        <p:txBody>
          <a:bodyPr/>
          <a:lstStyle/>
          <a:p>
            <a:r>
              <a:rPr lang="en-US"/>
              <a:t>Running Neural Networks on on-path SoC SmartNICs</a:t>
            </a:r>
          </a:p>
        </p:txBody>
      </p:sp>
      <p:sp>
        <p:nvSpPr>
          <p:cNvPr id="5" name="Slide Number Placeholder 4">
            <a:extLst>
              <a:ext uri="{FF2B5EF4-FFF2-40B4-BE49-F238E27FC236}">
                <a16:creationId xmlns:a16="http://schemas.microsoft.com/office/drawing/2014/main" id="{3CF58FA1-9785-A446-9E49-976103ED5081}"/>
              </a:ext>
            </a:extLst>
          </p:cNvPr>
          <p:cNvSpPr>
            <a:spLocks noGrp="1"/>
          </p:cNvSpPr>
          <p:nvPr>
            <p:ph type="sldNum" sz="quarter" idx="12"/>
          </p:nvPr>
        </p:nvSpPr>
        <p:spPr/>
        <p:txBody>
          <a:bodyPr/>
          <a:lstStyle/>
          <a:p>
            <a:fld id="{EBBA2BBE-D6E6-4BE2-A029-E4C4FCB9ADED}" type="slidenum">
              <a:rPr lang="en-US" smtClean="0"/>
              <a:t>2</a:t>
            </a:fld>
            <a:endParaRPr lang="en-US"/>
          </a:p>
        </p:txBody>
      </p:sp>
    </p:spTree>
    <p:extLst>
      <p:ext uri="{BB962C8B-B14F-4D97-AF65-F5344CB8AC3E}">
        <p14:creationId xmlns:p14="http://schemas.microsoft.com/office/powerpoint/2010/main" val="1080406258"/>
      </p:ext>
    </p:extLst>
  </p:cSld>
  <p:clrMapOvr>
    <a:masterClrMapping/>
  </p:clrMapOvr>
  <mc:AlternateContent xmlns:mc="http://schemas.openxmlformats.org/markup-compatibility/2006" xmlns:p14="http://schemas.microsoft.com/office/powerpoint/2010/main">
    <mc:Choice Requires="p14">
      <p:transition spd="slow" p14:dur="2000" advTm="22846"/>
    </mc:Choice>
    <mc:Fallback xmlns="">
      <p:transition spd="slow" advTm="2284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377352" y="267761"/>
            <a:ext cx="4648200" cy="477054"/>
          </a:xfrm>
          <a:prstGeom prst="rect">
            <a:avLst/>
          </a:prstGeom>
          <a:noFill/>
        </p:spPr>
        <p:txBody>
          <a:bodyPr wrap="square" rtlCol="0">
            <a:spAutoFit/>
          </a:bodyPr>
          <a:lstStyle/>
          <a:p>
            <a:r>
              <a:rPr lang="en-US" sz="2500" b="1">
                <a:latin typeface="Times New Roman" panose="02020603050405020304" pitchFamily="18" charset="0"/>
                <a:cs typeface="Times New Roman" panose="02020603050405020304" pitchFamily="18" charset="0"/>
              </a:rPr>
              <a:t>Background</a:t>
            </a:r>
            <a:endParaRPr lang="en-US" sz="25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09100" y="858360"/>
            <a:ext cx="7112117" cy="5109860"/>
          </a:xfrm>
          <a:prstGeom prst="rect">
            <a:avLst/>
          </a:prstGeom>
          <a:noFill/>
        </p:spPr>
        <p:txBody>
          <a:bodyPr wrap="square" rtlCol="0">
            <a:spAutoFit/>
          </a:bodyPr>
          <a:lstStyle/>
          <a:p>
            <a:pPr marL="342900"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N3IC paper:</a:t>
            </a:r>
          </a:p>
          <a:p>
            <a:pPr marL="800100" lvl="1"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Offloading binarized-NNs</a:t>
            </a:r>
          </a:p>
          <a:p>
            <a:pPr marL="1257300" lvl="2"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Why?</a:t>
            </a:r>
          </a:p>
          <a:p>
            <a:pPr marL="1714500" lvl="3"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Reducing model size</a:t>
            </a:r>
          </a:p>
          <a:p>
            <a:pPr marL="1714500" lvl="3"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Simpler operations</a:t>
            </a:r>
          </a:p>
          <a:p>
            <a:pPr marL="1257300" lvl="2"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Advantages:</a:t>
            </a:r>
          </a:p>
          <a:p>
            <a:pPr marL="1714500" lvl="3"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Reduces latency</a:t>
            </a:r>
          </a:p>
          <a:p>
            <a:pPr marL="1714500" lvl="3"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Increases throughput</a:t>
            </a:r>
          </a:p>
          <a:p>
            <a:pPr marL="1257300" lvl="2" indent="-342900">
              <a:lnSpc>
                <a:spcPct val="150000"/>
              </a:lnSpc>
              <a:buFont typeface="Wingdings"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PCIe data transfer overheads</a:t>
            </a:r>
          </a:p>
        </p:txBody>
      </p:sp>
      <p:sp>
        <p:nvSpPr>
          <p:cNvPr id="7" name="Footer Placeholder 6">
            <a:extLst>
              <a:ext uri="{FF2B5EF4-FFF2-40B4-BE49-F238E27FC236}">
                <a16:creationId xmlns:a16="http://schemas.microsoft.com/office/drawing/2014/main" id="{F70A86DF-B6FF-1641-80AC-B415DEE66F21}"/>
              </a:ext>
            </a:extLst>
          </p:cNvPr>
          <p:cNvSpPr>
            <a:spLocks noGrp="1"/>
          </p:cNvSpPr>
          <p:nvPr>
            <p:ph type="ftr" sz="quarter" idx="11"/>
          </p:nvPr>
        </p:nvSpPr>
        <p:spPr/>
        <p:txBody>
          <a:bodyPr/>
          <a:lstStyle/>
          <a:p>
            <a:r>
              <a:rPr lang="en-US"/>
              <a:t>Running Neural Networks on on-path SoC SmartNICs</a:t>
            </a:r>
          </a:p>
        </p:txBody>
      </p:sp>
      <p:pic>
        <p:nvPicPr>
          <p:cNvPr id="2" name="Picture 1">
            <a:extLst>
              <a:ext uri="{FF2B5EF4-FFF2-40B4-BE49-F238E27FC236}">
                <a16:creationId xmlns:a16="http://schemas.microsoft.com/office/drawing/2014/main" id="{2D761801-3FD7-9949-B034-45B4DD0FE348}"/>
              </a:ext>
            </a:extLst>
          </p:cNvPr>
          <p:cNvPicPr>
            <a:picLocks noChangeAspect="1"/>
          </p:cNvPicPr>
          <p:nvPr/>
        </p:nvPicPr>
        <p:blipFill>
          <a:blip r:embed="rId3"/>
          <a:stretch>
            <a:fillRect/>
          </a:stretch>
        </p:blipFill>
        <p:spPr>
          <a:xfrm>
            <a:off x="5209346" y="858360"/>
            <a:ext cx="6543969" cy="2283198"/>
          </a:xfrm>
          <a:prstGeom prst="rect">
            <a:avLst/>
          </a:prstGeom>
        </p:spPr>
      </p:pic>
      <p:sp>
        <p:nvSpPr>
          <p:cNvPr id="3" name="Slide Number Placeholder 2">
            <a:extLst>
              <a:ext uri="{FF2B5EF4-FFF2-40B4-BE49-F238E27FC236}">
                <a16:creationId xmlns:a16="http://schemas.microsoft.com/office/drawing/2014/main" id="{016D9FCA-3173-8A46-8E48-D00320105A1F}"/>
              </a:ext>
            </a:extLst>
          </p:cNvPr>
          <p:cNvSpPr>
            <a:spLocks noGrp="1"/>
          </p:cNvSpPr>
          <p:nvPr>
            <p:ph type="sldNum" sz="quarter" idx="12"/>
          </p:nvPr>
        </p:nvSpPr>
        <p:spPr/>
        <p:txBody>
          <a:bodyPr/>
          <a:lstStyle/>
          <a:p>
            <a:fld id="{EBBA2BBE-D6E6-4BE2-A029-E4C4FCB9ADED}" type="slidenum">
              <a:rPr lang="en-US" smtClean="0"/>
              <a:t>3</a:t>
            </a:fld>
            <a:endParaRPr lang="en-US"/>
          </a:p>
        </p:txBody>
      </p:sp>
      <p:sp>
        <p:nvSpPr>
          <p:cNvPr id="8" name="TextBox 7">
            <a:extLst>
              <a:ext uri="{FF2B5EF4-FFF2-40B4-BE49-F238E27FC236}">
                <a16:creationId xmlns:a16="http://schemas.microsoft.com/office/drawing/2014/main" id="{D265542D-E4B9-3F40-B512-1488E2FD2FAE}"/>
              </a:ext>
            </a:extLst>
          </p:cNvPr>
          <p:cNvSpPr txBox="1"/>
          <p:nvPr/>
        </p:nvSpPr>
        <p:spPr>
          <a:xfrm>
            <a:off x="7709333" y="5768807"/>
            <a:ext cx="4383276" cy="461665"/>
          </a:xfrm>
          <a:prstGeom prst="rect">
            <a:avLst/>
          </a:prstGeom>
          <a:noFill/>
        </p:spPr>
        <p:txBody>
          <a:bodyPr wrap="square" rtlCol="0">
            <a:spAutoFit/>
          </a:bodyPr>
          <a:lstStyle/>
          <a:p>
            <a:r>
              <a:rPr lang="en-CA" sz="800" dirty="0"/>
              <a:t>Table source:</a:t>
            </a:r>
            <a:br>
              <a:rPr lang="en-CA" sz="800" dirty="0"/>
            </a:br>
            <a:r>
              <a:rPr lang="en-CA" sz="800" dirty="0" err="1"/>
              <a:t>Siracusano</a:t>
            </a:r>
            <a:r>
              <a:rPr lang="en-CA" sz="800" dirty="0"/>
              <a:t> G, Galea S, </a:t>
            </a:r>
            <a:r>
              <a:rPr lang="en-CA" sz="800" dirty="0" err="1"/>
              <a:t>Sanvito</a:t>
            </a:r>
            <a:r>
              <a:rPr lang="en-CA" sz="800" dirty="0"/>
              <a:t> D, </a:t>
            </a:r>
            <a:r>
              <a:rPr lang="en-CA" sz="800" dirty="0" err="1"/>
              <a:t>Malekzadeh</a:t>
            </a:r>
            <a:r>
              <a:rPr lang="en-CA" sz="800" dirty="0"/>
              <a:t> M, Haddadi H, </a:t>
            </a:r>
            <a:r>
              <a:rPr lang="en-CA" sz="800" dirty="0" err="1"/>
              <a:t>Antichi</a:t>
            </a:r>
            <a:r>
              <a:rPr lang="en-CA" sz="800" dirty="0"/>
              <a:t> G, </a:t>
            </a:r>
            <a:r>
              <a:rPr lang="en-CA" sz="800" dirty="0" err="1"/>
              <a:t>Bifulco</a:t>
            </a:r>
            <a:r>
              <a:rPr lang="en-CA" sz="800" dirty="0"/>
              <a:t> R. Running Neural Networks on the NIC. </a:t>
            </a:r>
            <a:r>
              <a:rPr lang="en-CA" sz="800" dirty="0" err="1"/>
              <a:t>arXiv</a:t>
            </a:r>
            <a:r>
              <a:rPr lang="en-CA" sz="800" dirty="0"/>
              <a:t> preprint arXiv:2009.02353. 2020 Sep 4.</a:t>
            </a:r>
            <a:endParaRPr lang="en-US" sz="800" dirty="0"/>
          </a:p>
        </p:txBody>
      </p:sp>
    </p:spTree>
    <p:extLst>
      <p:ext uri="{BB962C8B-B14F-4D97-AF65-F5344CB8AC3E}">
        <p14:creationId xmlns:p14="http://schemas.microsoft.com/office/powerpoint/2010/main" val="1559893416"/>
      </p:ext>
    </p:extLst>
  </p:cSld>
  <p:clrMapOvr>
    <a:masterClrMapping/>
  </p:clrMapOvr>
  <mc:AlternateContent xmlns:mc="http://schemas.openxmlformats.org/markup-compatibility/2006" xmlns:p14="http://schemas.microsoft.com/office/powerpoint/2010/main">
    <mc:Choice Requires="p14">
      <p:transition spd="slow" p14:dur="2000" advTm="42945"/>
    </mc:Choice>
    <mc:Fallback xmlns="">
      <p:transition spd="slow" advTm="4294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2352" y="858360"/>
            <a:ext cx="11193787" cy="1047210"/>
          </a:xfrm>
          <a:prstGeom prst="rect">
            <a:avLst/>
          </a:prstGeom>
          <a:noFill/>
        </p:spPr>
        <p:txBody>
          <a:bodyPr wrap="square" rtlCol="0">
            <a:spAutoFit/>
          </a:bodyPr>
          <a:lstStyle/>
          <a:p>
            <a:pPr marL="342900"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Using different kinds of </a:t>
            </a:r>
            <a:r>
              <a:rPr lang="en-US" sz="2200" dirty="0" err="1">
                <a:latin typeface="Times New Roman" panose="02020603050405020304" pitchFamily="18" charset="0"/>
                <a:cs typeface="Times New Roman" panose="02020603050405020304" pitchFamily="18" charset="0"/>
              </a:rPr>
              <a:t>SmartNIC</a:t>
            </a:r>
            <a:endParaRPr lang="en-US" sz="2200" dirty="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377352" y="267761"/>
            <a:ext cx="4648200" cy="47705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Background (II)</a:t>
            </a:r>
          </a:p>
        </p:txBody>
      </p:sp>
      <p:sp>
        <p:nvSpPr>
          <p:cNvPr id="2" name="Footer Placeholder 1">
            <a:extLst>
              <a:ext uri="{FF2B5EF4-FFF2-40B4-BE49-F238E27FC236}">
                <a16:creationId xmlns:a16="http://schemas.microsoft.com/office/drawing/2014/main" id="{00A91D3C-57EB-0945-97BF-54D9E4BF4022}"/>
              </a:ext>
            </a:extLst>
          </p:cNvPr>
          <p:cNvSpPr>
            <a:spLocks noGrp="1"/>
          </p:cNvSpPr>
          <p:nvPr>
            <p:ph type="ftr" sz="quarter" idx="11"/>
          </p:nvPr>
        </p:nvSpPr>
        <p:spPr/>
        <p:txBody>
          <a:bodyPr/>
          <a:lstStyle/>
          <a:p>
            <a:r>
              <a:rPr lang="en-US"/>
              <a:t>Running Neural Networks on on-path SoC SmartNICs</a:t>
            </a:r>
          </a:p>
        </p:txBody>
      </p:sp>
      <p:pic>
        <p:nvPicPr>
          <p:cNvPr id="8" name="Picture 7">
            <a:extLst>
              <a:ext uri="{FF2B5EF4-FFF2-40B4-BE49-F238E27FC236}">
                <a16:creationId xmlns:a16="http://schemas.microsoft.com/office/drawing/2014/main" id="{2597933F-06AA-A348-8458-6ACA6507E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6015" y="2019114"/>
            <a:ext cx="3474791" cy="2233794"/>
          </a:xfrm>
          <a:prstGeom prst="rect">
            <a:avLst/>
          </a:prstGeom>
        </p:spPr>
      </p:pic>
      <p:pic>
        <p:nvPicPr>
          <p:cNvPr id="10" name="Picture 9">
            <a:extLst>
              <a:ext uri="{FF2B5EF4-FFF2-40B4-BE49-F238E27FC236}">
                <a16:creationId xmlns:a16="http://schemas.microsoft.com/office/drawing/2014/main" id="{56236E3C-1EE3-8147-BA60-05342E24EF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796" y="2019115"/>
            <a:ext cx="3474789" cy="2233793"/>
          </a:xfrm>
          <a:prstGeom prst="rect">
            <a:avLst/>
          </a:prstGeom>
        </p:spPr>
      </p:pic>
      <p:pic>
        <p:nvPicPr>
          <p:cNvPr id="12" name="Picture 11">
            <a:extLst>
              <a:ext uri="{FF2B5EF4-FFF2-40B4-BE49-F238E27FC236}">
                <a16:creationId xmlns:a16="http://schemas.microsoft.com/office/drawing/2014/main" id="{0F00A030-08A9-DB49-8A9A-66363A6D0C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3838" y="2019114"/>
            <a:ext cx="3398419" cy="2233792"/>
          </a:xfrm>
          <a:prstGeom prst="rect">
            <a:avLst/>
          </a:prstGeom>
        </p:spPr>
      </p:pic>
      <p:sp>
        <p:nvSpPr>
          <p:cNvPr id="13" name="Slide Number Placeholder 12">
            <a:extLst>
              <a:ext uri="{FF2B5EF4-FFF2-40B4-BE49-F238E27FC236}">
                <a16:creationId xmlns:a16="http://schemas.microsoft.com/office/drawing/2014/main" id="{0839E517-F76B-2C48-92E5-0A60EC6435A4}"/>
              </a:ext>
            </a:extLst>
          </p:cNvPr>
          <p:cNvSpPr>
            <a:spLocks noGrp="1"/>
          </p:cNvSpPr>
          <p:nvPr>
            <p:ph type="sldNum" sz="quarter" idx="12"/>
          </p:nvPr>
        </p:nvSpPr>
        <p:spPr/>
        <p:txBody>
          <a:bodyPr/>
          <a:lstStyle/>
          <a:p>
            <a:fld id="{EBBA2BBE-D6E6-4BE2-A029-E4C4FCB9ADED}" type="slidenum">
              <a:rPr lang="en-US" smtClean="0"/>
              <a:t>4</a:t>
            </a:fld>
            <a:endParaRPr lang="en-US"/>
          </a:p>
        </p:txBody>
      </p:sp>
      <p:sp>
        <p:nvSpPr>
          <p:cNvPr id="3" name="TextBox 2">
            <a:extLst>
              <a:ext uri="{FF2B5EF4-FFF2-40B4-BE49-F238E27FC236}">
                <a16:creationId xmlns:a16="http://schemas.microsoft.com/office/drawing/2014/main" id="{7B77C26A-5484-D844-8772-6D473361FFEE}"/>
              </a:ext>
            </a:extLst>
          </p:cNvPr>
          <p:cNvSpPr txBox="1"/>
          <p:nvPr/>
        </p:nvSpPr>
        <p:spPr>
          <a:xfrm>
            <a:off x="801757" y="4918780"/>
            <a:ext cx="139147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On-path SoC</a:t>
            </a:r>
          </a:p>
        </p:txBody>
      </p:sp>
      <p:sp>
        <p:nvSpPr>
          <p:cNvPr id="11" name="TextBox 10">
            <a:extLst>
              <a:ext uri="{FF2B5EF4-FFF2-40B4-BE49-F238E27FC236}">
                <a16:creationId xmlns:a16="http://schemas.microsoft.com/office/drawing/2014/main" id="{A57169DC-F08B-0749-B1C0-7EF6EB9B571F}"/>
              </a:ext>
            </a:extLst>
          </p:cNvPr>
          <p:cNvSpPr txBox="1"/>
          <p:nvPr/>
        </p:nvSpPr>
        <p:spPr>
          <a:xfrm>
            <a:off x="8802335" y="4918780"/>
            <a:ext cx="211082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Off-path SoC</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Mellanox </a:t>
            </a:r>
            <a:r>
              <a:rPr lang="en-US" dirty="0" err="1">
                <a:latin typeface="Times New Roman" panose="02020603050405020304" pitchFamily="18" charset="0"/>
                <a:cs typeface="Times New Roman" panose="02020603050405020304" pitchFamily="18" charset="0"/>
              </a:rPr>
              <a:t>BlueField</a:t>
            </a:r>
            <a:endParaRPr lang="en-US"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B22A364-6D02-AF44-A9DF-40168EB7E9A3}"/>
              </a:ext>
            </a:extLst>
          </p:cNvPr>
          <p:cNvSpPr txBox="1"/>
          <p:nvPr/>
        </p:nvSpPr>
        <p:spPr>
          <a:xfrm>
            <a:off x="4572006" y="4918780"/>
            <a:ext cx="194806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On-path FPGA</a:t>
            </a:r>
          </a:p>
        </p:txBody>
      </p:sp>
    </p:spTree>
    <p:extLst>
      <p:ext uri="{BB962C8B-B14F-4D97-AF65-F5344CB8AC3E}">
        <p14:creationId xmlns:p14="http://schemas.microsoft.com/office/powerpoint/2010/main" val="2631559466"/>
      </p:ext>
    </p:extLst>
  </p:cSld>
  <p:clrMapOvr>
    <a:masterClrMapping/>
  </p:clrMapOvr>
  <mc:AlternateContent xmlns:mc="http://schemas.openxmlformats.org/markup-compatibility/2006" xmlns:p14="http://schemas.microsoft.com/office/powerpoint/2010/main">
    <mc:Choice Requires="p14">
      <p:transition spd="slow" p14:dur="2000" advTm="42945"/>
    </mc:Choice>
    <mc:Fallback xmlns="">
      <p:transition spd="slow" advTm="4294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2352" y="858360"/>
            <a:ext cx="11193787" cy="3586366"/>
          </a:xfrm>
          <a:prstGeom prst="rect">
            <a:avLst/>
          </a:prstGeom>
          <a:noFill/>
        </p:spPr>
        <p:txBody>
          <a:bodyPr wrap="square" rtlCol="0">
            <a:spAutoFit/>
          </a:bodyPr>
          <a:lstStyle/>
          <a:p>
            <a:pPr marL="342900"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Running different NN networks on an SoC </a:t>
            </a:r>
            <a:r>
              <a:rPr lang="en-US" sz="2200" dirty="0" err="1">
                <a:latin typeface="Times New Roman" panose="02020603050405020304" pitchFamily="18" charset="0"/>
                <a:cs typeface="Times New Roman" panose="02020603050405020304" pitchFamily="18" charset="0"/>
              </a:rPr>
              <a:t>SmartNIC</a:t>
            </a:r>
            <a:r>
              <a:rPr lang="en-US" sz="2200" dirty="0">
                <a:latin typeface="Times New Roman" panose="02020603050405020304" pitchFamily="18" charset="0"/>
                <a:cs typeface="Times New Roman" panose="02020603050405020304" pitchFamily="18" charset="0"/>
              </a:rPr>
              <a:t> (More specifically on-path)</a:t>
            </a:r>
          </a:p>
          <a:p>
            <a:pPr marL="800100" lvl="1"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Which ML/DL applications?</a:t>
            </a:r>
          </a:p>
          <a:p>
            <a:pPr marL="800100" lvl="1"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Our goal:</a:t>
            </a:r>
          </a:p>
          <a:p>
            <a:pPr marL="1257300" lvl="2"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Not to drop the accuracy:</a:t>
            </a:r>
          </a:p>
          <a:p>
            <a:pPr marL="1714500" lvl="3"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The same model</a:t>
            </a:r>
          </a:p>
          <a:p>
            <a:pPr marL="1714500" lvl="3"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TensorFlow lite</a:t>
            </a:r>
          </a:p>
          <a:p>
            <a:pPr marL="1257300" lvl="2"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Reduce the latency, due to faster PCIe access in ARMs</a:t>
            </a:r>
          </a:p>
        </p:txBody>
      </p:sp>
      <p:sp>
        <p:nvSpPr>
          <p:cNvPr id="41" name="TextBox 40"/>
          <p:cNvSpPr txBox="1"/>
          <p:nvPr/>
        </p:nvSpPr>
        <p:spPr>
          <a:xfrm>
            <a:off x="377352" y="267761"/>
            <a:ext cx="4648200" cy="47705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Motivation</a:t>
            </a:r>
          </a:p>
        </p:txBody>
      </p:sp>
      <p:sp>
        <p:nvSpPr>
          <p:cNvPr id="2" name="Footer Placeholder 1">
            <a:extLst>
              <a:ext uri="{FF2B5EF4-FFF2-40B4-BE49-F238E27FC236}">
                <a16:creationId xmlns:a16="http://schemas.microsoft.com/office/drawing/2014/main" id="{00A91D3C-57EB-0945-97BF-54D9E4BF4022}"/>
              </a:ext>
            </a:extLst>
          </p:cNvPr>
          <p:cNvSpPr>
            <a:spLocks noGrp="1"/>
          </p:cNvSpPr>
          <p:nvPr>
            <p:ph type="ftr" sz="quarter" idx="11"/>
          </p:nvPr>
        </p:nvSpPr>
        <p:spPr/>
        <p:txBody>
          <a:bodyPr/>
          <a:lstStyle/>
          <a:p>
            <a:r>
              <a:rPr lang="en-US"/>
              <a:t>Running Neural Networks on on-path SoC SmartNICs</a:t>
            </a:r>
          </a:p>
        </p:txBody>
      </p:sp>
      <p:sp>
        <p:nvSpPr>
          <p:cNvPr id="4" name="Slide Number Placeholder 3">
            <a:extLst>
              <a:ext uri="{FF2B5EF4-FFF2-40B4-BE49-F238E27FC236}">
                <a16:creationId xmlns:a16="http://schemas.microsoft.com/office/drawing/2014/main" id="{3D9A0EF4-9B51-C142-8265-AC4AA283550F}"/>
              </a:ext>
            </a:extLst>
          </p:cNvPr>
          <p:cNvSpPr>
            <a:spLocks noGrp="1"/>
          </p:cNvSpPr>
          <p:nvPr>
            <p:ph type="sldNum" sz="quarter" idx="12"/>
          </p:nvPr>
        </p:nvSpPr>
        <p:spPr/>
        <p:txBody>
          <a:bodyPr/>
          <a:lstStyle/>
          <a:p>
            <a:fld id="{EBBA2BBE-D6E6-4BE2-A029-E4C4FCB9ADED}" type="slidenum">
              <a:rPr lang="en-US" smtClean="0"/>
              <a:t>5</a:t>
            </a:fld>
            <a:endParaRPr lang="en-US"/>
          </a:p>
        </p:txBody>
      </p:sp>
    </p:spTree>
    <p:extLst>
      <p:ext uri="{BB962C8B-B14F-4D97-AF65-F5344CB8AC3E}">
        <p14:creationId xmlns:p14="http://schemas.microsoft.com/office/powerpoint/2010/main" val="3113413524"/>
      </p:ext>
    </p:extLst>
  </p:cSld>
  <p:clrMapOvr>
    <a:masterClrMapping/>
  </p:clrMapOvr>
  <mc:AlternateContent xmlns:mc="http://schemas.openxmlformats.org/markup-compatibility/2006" xmlns:p14="http://schemas.microsoft.com/office/powerpoint/2010/main">
    <mc:Choice Requires="p14">
      <p:transition spd="slow" p14:dur="2000" advTm="42945"/>
    </mc:Choice>
    <mc:Fallback xmlns="">
      <p:transition spd="slow" advTm="4294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2352" y="858360"/>
            <a:ext cx="11193787" cy="5617628"/>
          </a:xfrm>
          <a:prstGeom prst="rect">
            <a:avLst/>
          </a:prstGeom>
          <a:noFill/>
        </p:spPr>
        <p:txBody>
          <a:bodyPr wrap="square" rtlCol="0">
            <a:spAutoFit/>
          </a:bodyPr>
          <a:lstStyle/>
          <a:p>
            <a:pPr marL="342900"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Performance Evaluation of CPU</a:t>
            </a:r>
          </a:p>
          <a:p>
            <a:pPr lvl="1">
              <a:lnSpc>
                <a:spcPct val="150000"/>
              </a:lnSpc>
            </a:pPr>
            <a:endParaRPr lang="en-US" sz="2200" dirty="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Neural Networks</a:t>
            </a:r>
          </a:p>
          <a:p>
            <a:pPr marL="800100" lvl="1"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VGG 16 (Image Classification)</a:t>
            </a:r>
          </a:p>
          <a:p>
            <a:pPr marL="1257300" lvl="2" indent="-342900">
              <a:lnSpc>
                <a:spcPct val="150000"/>
              </a:lnSpc>
              <a:buFont typeface="Wingdings" pitchFamily="2" charset="2"/>
              <a:buChar char="Ø"/>
            </a:pPr>
            <a:r>
              <a:rPr lang="en-US" sz="2200" dirty="0" err="1">
                <a:latin typeface="Times New Roman" panose="02020603050405020304" pitchFamily="18" charset="0"/>
                <a:cs typeface="Times New Roman" panose="02020603050405020304" pitchFamily="18" charset="0"/>
              </a:rPr>
              <a:t>Tensorflow</a:t>
            </a:r>
            <a:r>
              <a:rPr lang="en-US" sz="2200" dirty="0">
                <a:latin typeface="Times New Roman" panose="02020603050405020304" pitchFamily="18" charset="0"/>
                <a:cs typeface="Times New Roman" panose="02020603050405020304" pitchFamily="18" charset="0"/>
              </a:rPr>
              <a:t> lite on the </a:t>
            </a:r>
            <a:r>
              <a:rPr lang="en-US" sz="2200" dirty="0" err="1">
                <a:latin typeface="Times New Roman" panose="02020603050405020304" pitchFamily="18" charset="0"/>
                <a:cs typeface="Times New Roman" panose="02020603050405020304" pitchFamily="18" charset="0"/>
              </a:rPr>
              <a:t>SmartNIC</a:t>
            </a:r>
            <a:endParaRPr lang="en-US" sz="2200" dirty="0">
              <a:latin typeface="Times New Roman" panose="02020603050405020304" pitchFamily="18" charset="0"/>
              <a:cs typeface="Times New Roman" panose="02020603050405020304" pitchFamily="18" charset="0"/>
            </a:endParaRPr>
          </a:p>
          <a:p>
            <a:pPr marL="800100" lvl="1"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MLP (Anomaly Detection)</a:t>
            </a:r>
          </a:p>
          <a:p>
            <a:pPr marL="800100" lvl="1" indent="-342900">
              <a:lnSpc>
                <a:spcPct val="150000"/>
              </a:lnSpc>
              <a:buFont typeface="Wingdings"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Performance metrics:</a:t>
            </a:r>
          </a:p>
          <a:p>
            <a:pPr marL="800100" lvl="1"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Latency</a:t>
            </a:r>
          </a:p>
          <a:p>
            <a:pPr marL="800100" lvl="1"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Accuracy</a:t>
            </a:r>
          </a:p>
          <a:p>
            <a:pPr marL="342900" indent="-342900">
              <a:lnSpc>
                <a:spcPct val="150000"/>
              </a:lnSpc>
              <a:buFont typeface="Wingdings"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377352" y="267761"/>
            <a:ext cx="4648200" cy="47705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Methodology</a:t>
            </a:r>
          </a:p>
        </p:txBody>
      </p:sp>
      <p:sp>
        <p:nvSpPr>
          <p:cNvPr id="2" name="Footer Placeholder 1">
            <a:extLst>
              <a:ext uri="{FF2B5EF4-FFF2-40B4-BE49-F238E27FC236}">
                <a16:creationId xmlns:a16="http://schemas.microsoft.com/office/drawing/2014/main" id="{00A91D3C-57EB-0945-97BF-54D9E4BF4022}"/>
              </a:ext>
            </a:extLst>
          </p:cNvPr>
          <p:cNvSpPr>
            <a:spLocks noGrp="1"/>
          </p:cNvSpPr>
          <p:nvPr>
            <p:ph type="ftr" sz="quarter" idx="11"/>
          </p:nvPr>
        </p:nvSpPr>
        <p:spPr/>
        <p:txBody>
          <a:bodyPr/>
          <a:lstStyle/>
          <a:p>
            <a:r>
              <a:rPr lang="en-US"/>
              <a:t>Running Neural Networks on on-path SoC SmartNICs</a:t>
            </a:r>
          </a:p>
        </p:txBody>
      </p:sp>
      <p:pic>
        <p:nvPicPr>
          <p:cNvPr id="4" name="Picture 3">
            <a:extLst>
              <a:ext uri="{FF2B5EF4-FFF2-40B4-BE49-F238E27FC236}">
                <a16:creationId xmlns:a16="http://schemas.microsoft.com/office/drawing/2014/main" id="{28122AB6-6F15-014C-A8EC-8728D9F2851D}"/>
              </a:ext>
            </a:extLst>
          </p:cNvPr>
          <p:cNvPicPr>
            <a:picLocks noChangeAspect="1"/>
          </p:cNvPicPr>
          <p:nvPr/>
        </p:nvPicPr>
        <p:blipFill>
          <a:blip r:embed="rId3"/>
          <a:stretch>
            <a:fillRect/>
          </a:stretch>
        </p:blipFill>
        <p:spPr>
          <a:xfrm>
            <a:off x="7808724" y="0"/>
            <a:ext cx="4383276" cy="2784669"/>
          </a:xfrm>
          <a:prstGeom prst="rect">
            <a:avLst/>
          </a:prstGeom>
        </p:spPr>
      </p:pic>
      <p:sp>
        <p:nvSpPr>
          <p:cNvPr id="5" name="TextBox 4">
            <a:extLst>
              <a:ext uri="{FF2B5EF4-FFF2-40B4-BE49-F238E27FC236}">
                <a16:creationId xmlns:a16="http://schemas.microsoft.com/office/drawing/2014/main" id="{BA646049-33F4-F540-9BDD-4A8D5791FB0D}"/>
              </a:ext>
            </a:extLst>
          </p:cNvPr>
          <p:cNvSpPr txBox="1"/>
          <p:nvPr/>
        </p:nvSpPr>
        <p:spPr>
          <a:xfrm>
            <a:off x="7808724" y="2859666"/>
            <a:ext cx="4383276" cy="584775"/>
          </a:xfrm>
          <a:prstGeom prst="rect">
            <a:avLst/>
          </a:prstGeom>
          <a:noFill/>
        </p:spPr>
        <p:txBody>
          <a:bodyPr wrap="square" rtlCol="0">
            <a:spAutoFit/>
          </a:bodyPr>
          <a:lstStyle/>
          <a:p>
            <a:r>
              <a:rPr lang="en-CA" sz="800" dirty="0"/>
              <a:t>Image source:</a:t>
            </a:r>
          </a:p>
          <a:p>
            <a:r>
              <a:rPr lang="en-CA" sz="800" dirty="0"/>
              <a:t>Ferguson M, Ak R, Lee YT, Law KH. Automatic localization of casting defects with convolutional neural networks. In2017 IEEE international conference on big data (big data) 2017 Dec 11 (pp. 1726-1735). IEEE.</a:t>
            </a:r>
            <a:endParaRPr lang="en-US" sz="800" dirty="0"/>
          </a:p>
        </p:txBody>
      </p:sp>
      <p:pic>
        <p:nvPicPr>
          <p:cNvPr id="1026" name="Picture 2">
            <a:extLst>
              <a:ext uri="{FF2B5EF4-FFF2-40B4-BE49-F238E27FC236}">
                <a16:creationId xmlns:a16="http://schemas.microsoft.com/office/drawing/2014/main" id="{A9BB848C-65AC-F242-91DD-E480A73B0E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0846" y="3659781"/>
            <a:ext cx="4156579" cy="21412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7D0F455-B1E4-F04F-96C4-031FAC53B3DF}"/>
              </a:ext>
            </a:extLst>
          </p:cNvPr>
          <p:cNvSpPr txBox="1"/>
          <p:nvPr/>
        </p:nvSpPr>
        <p:spPr>
          <a:xfrm>
            <a:off x="7808724" y="5755934"/>
            <a:ext cx="3592815" cy="461665"/>
          </a:xfrm>
          <a:prstGeom prst="rect">
            <a:avLst/>
          </a:prstGeom>
          <a:noFill/>
        </p:spPr>
        <p:txBody>
          <a:bodyPr wrap="square" rtlCol="0">
            <a:spAutoFit/>
          </a:bodyPr>
          <a:lstStyle/>
          <a:p>
            <a:r>
              <a:rPr lang="en-US" sz="800" dirty="0"/>
              <a:t>Image source:</a:t>
            </a:r>
            <a:br>
              <a:rPr lang="en-US" sz="800" dirty="0"/>
            </a:br>
            <a:r>
              <a:rPr lang="en-US" sz="800" dirty="0"/>
              <a:t>https://</a:t>
            </a:r>
            <a:r>
              <a:rPr lang="en-US" sz="800" dirty="0" err="1"/>
              <a:t>medium.com</a:t>
            </a:r>
            <a:r>
              <a:rPr lang="en-US" sz="800" dirty="0"/>
              <a:t>/@</a:t>
            </a:r>
            <a:r>
              <a:rPr lang="en-US" sz="800" dirty="0" err="1"/>
              <a:t>AI_with_Kain</a:t>
            </a:r>
            <a:r>
              <a:rPr lang="en-US" sz="800" dirty="0"/>
              <a:t>/understanding-of-multilayer-perceptron-mlp-8f179c4a135f</a:t>
            </a:r>
          </a:p>
        </p:txBody>
      </p:sp>
      <p:sp>
        <p:nvSpPr>
          <p:cNvPr id="8" name="Slide Number Placeholder 7">
            <a:extLst>
              <a:ext uri="{FF2B5EF4-FFF2-40B4-BE49-F238E27FC236}">
                <a16:creationId xmlns:a16="http://schemas.microsoft.com/office/drawing/2014/main" id="{01379FD9-813C-D745-A5F4-60017C9810DB}"/>
              </a:ext>
            </a:extLst>
          </p:cNvPr>
          <p:cNvSpPr>
            <a:spLocks noGrp="1"/>
          </p:cNvSpPr>
          <p:nvPr>
            <p:ph type="sldNum" sz="quarter" idx="12"/>
          </p:nvPr>
        </p:nvSpPr>
        <p:spPr/>
        <p:txBody>
          <a:bodyPr/>
          <a:lstStyle/>
          <a:p>
            <a:fld id="{EBBA2BBE-D6E6-4BE2-A029-E4C4FCB9ADED}" type="slidenum">
              <a:rPr lang="en-US" smtClean="0"/>
              <a:t>6</a:t>
            </a:fld>
            <a:endParaRPr lang="en-US"/>
          </a:p>
        </p:txBody>
      </p:sp>
    </p:spTree>
    <p:extLst>
      <p:ext uri="{BB962C8B-B14F-4D97-AF65-F5344CB8AC3E}">
        <p14:creationId xmlns:p14="http://schemas.microsoft.com/office/powerpoint/2010/main" val="795689440"/>
      </p:ext>
    </p:extLst>
  </p:cSld>
  <p:clrMapOvr>
    <a:masterClrMapping/>
  </p:clrMapOvr>
  <mc:AlternateContent xmlns:mc="http://schemas.openxmlformats.org/markup-compatibility/2006" xmlns:p14="http://schemas.microsoft.com/office/powerpoint/2010/main">
    <mc:Choice Requires="p14">
      <p:transition spd="slow" p14:dur="2000" advTm="42945"/>
    </mc:Choice>
    <mc:Fallback xmlns="">
      <p:transition spd="slow" advTm="4294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2352" y="858360"/>
            <a:ext cx="11193787" cy="1047210"/>
          </a:xfrm>
          <a:prstGeom prst="rect">
            <a:avLst/>
          </a:prstGeom>
          <a:noFill/>
        </p:spPr>
        <p:txBody>
          <a:bodyPr wrap="square" rtlCol="0">
            <a:spAutoFit/>
          </a:bodyPr>
          <a:lstStyle/>
          <a:p>
            <a:pPr marL="342900" indent="-342900">
              <a:lnSpc>
                <a:spcPct val="150000"/>
              </a:lnSpc>
              <a:buFont typeface="Wingdings" pitchFamily="2" charset="2"/>
              <a:buChar char="Ø"/>
            </a:pPr>
            <a:endParaRPr lang="en-US" sz="2200" dirty="0">
              <a:latin typeface="Times New Roman" panose="02020603050405020304" pitchFamily="18" charset="0"/>
              <a:cs typeface="Times New Roman" panose="02020603050405020304" pitchFamily="18" charset="0"/>
            </a:endParaRPr>
          </a:p>
          <a:p>
            <a:pPr marL="800100" lvl="1" indent="-342900">
              <a:lnSpc>
                <a:spcPct val="150000"/>
              </a:lnSpc>
              <a:buFont typeface="Wingdings"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377352" y="267761"/>
            <a:ext cx="4648200" cy="477054"/>
          </a:xfrm>
          <a:prstGeom prst="rect">
            <a:avLst/>
          </a:prstGeom>
          <a:noFill/>
        </p:spPr>
        <p:txBody>
          <a:bodyPr wrap="square" rtlCol="0">
            <a:spAutoFit/>
          </a:bodyPr>
          <a:lstStyle/>
          <a:p>
            <a:r>
              <a:rPr lang="en-US" sz="2500" b="1">
                <a:latin typeface="Times New Roman" panose="02020603050405020304" pitchFamily="18" charset="0"/>
                <a:cs typeface="Times New Roman" panose="02020603050405020304" pitchFamily="18" charset="0"/>
              </a:rPr>
              <a:t>Testbed Setup</a:t>
            </a:r>
            <a:endParaRPr lang="en-US" sz="2500" b="1"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00A91D3C-57EB-0945-97BF-54D9E4BF4022}"/>
              </a:ext>
            </a:extLst>
          </p:cNvPr>
          <p:cNvSpPr>
            <a:spLocks noGrp="1"/>
          </p:cNvSpPr>
          <p:nvPr>
            <p:ph type="ftr" sz="quarter" idx="11"/>
          </p:nvPr>
        </p:nvSpPr>
        <p:spPr/>
        <p:txBody>
          <a:bodyPr/>
          <a:lstStyle/>
          <a:p>
            <a:r>
              <a:rPr lang="en-US"/>
              <a:t>Running Neural Networks on on-path SoC SmartNICs</a:t>
            </a:r>
          </a:p>
        </p:txBody>
      </p:sp>
      <p:pic>
        <p:nvPicPr>
          <p:cNvPr id="13" name="Picture 12">
            <a:extLst>
              <a:ext uri="{FF2B5EF4-FFF2-40B4-BE49-F238E27FC236}">
                <a16:creationId xmlns:a16="http://schemas.microsoft.com/office/drawing/2014/main" id="{790B06F1-885C-504B-ACD7-C92650740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7501" y="1771650"/>
            <a:ext cx="9214914" cy="3422682"/>
          </a:xfrm>
          <a:prstGeom prst="rect">
            <a:avLst/>
          </a:prstGeom>
        </p:spPr>
      </p:pic>
      <p:sp>
        <p:nvSpPr>
          <p:cNvPr id="14" name="Slide Number Placeholder 13">
            <a:extLst>
              <a:ext uri="{FF2B5EF4-FFF2-40B4-BE49-F238E27FC236}">
                <a16:creationId xmlns:a16="http://schemas.microsoft.com/office/drawing/2014/main" id="{7B1F9A6D-EAFB-1B4A-B5E2-52419C78E04F}"/>
              </a:ext>
            </a:extLst>
          </p:cNvPr>
          <p:cNvSpPr>
            <a:spLocks noGrp="1"/>
          </p:cNvSpPr>
          <p:nvPr>
            <p:ph type="sldNum" sz="quarter" idx="12"/>
          </p:nvPr>
        </p:nvSpPr>
        <p:spPr/>
        <p:txBody>
          <a:bodyPr/>
          <a:lstStyle/>
          <a:p>
            <a:fld id="{EBBA2BBE-D6E6-4BE2-A029-E4C4FCB9ADED}" type="slidenum">
              <a:rPr lang="en-US" smtClean="0"/>
              <a:t>7</a:t>
            </a:fld>
            <a:endParaRPr lang="en-US"/>
          </a:p>
        </p:txBody>
      </p:sp>
    </p:spTree>
    <p:extLst>
      <p:ext uri="{BB962C8B-B14F-4D97-AF65-F5344CB8AC3E}">
        <p14:creationId xmlns:p14="http://schemas.microsoft.com/office/powerpoint/2010/main" val="2681864251"/>
      </p:ext>
    </p:extLst>
  </p:cSld>
  <p:clrMapOvr>
    <a:masterClrMapping/>
  </p:clrMapOvr>
  <mc:AlternateContent xmlns:mc="http://schemas.openxmlformats.org/markup-compatibility/2006" xmlns:p14="http://schemas.microsoft.com/office/powerpoint/2010/main">
    <mc:Choice Requires="p14">
      <p:transition spd="slow" p14:dur="2000" advTm="42945"/>
    </mc:Choice>
    <mc:Fallback xmlns="">
      <p:transition spd="slow" advTm="4294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377352" y="267761"/>
            <a:ext cx="4648200" cy="47705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Code</a:t>
            </a:r>
          </a:p>
        </p:txBody>
      </p:sp>
      <p:sp>
        <p:nvSpPr>
          <p:cNvPr id="2" name="Footer Placeholder 1">
            <a:extLst>
              <a:ext uri="{FF2B5EF4-FFF2-40B4-BE49-F238E27FC236}">
                <a16:creationId xmlns:a16="http://schemas.microsoft.com/office/drawing/2014/main" id="{00A91D3C-57EB-0945-97BF-54D9E4BF4022}"/>
              </a:ext>
            </a:extLst>
          </p:cNvPr>
          <p:cNvSpPr>
            <a:spLocks noGrp="1"/>
          </p:cNvSpPr>
          <p:nvPr>
            <p:ph type="ftr" sz="quarter" idx="11"/>
          </p:nvPr>
        </p:nvSpPr>
        <p:spPr/>
        <p:txBody>
          <a:bodyPr/>
          <a:lstStyle/>
          <a:p>
            <a:r>
              <a:rPr lang="en-US"/>
              <a:t>Running Neural Networks on on-path SoC SmartNICs</a:t>
            </a:r>
          </a:p>
        </p:txBody>
      </p:sp>
      <p:pic>
        <p:nvPicPr>
          <p:cNvPr id="4" name="Picture 3">
            <a:extLst>
              <a:ext uri="{FF2B5EF4-FFF2-40B4-BE49-F238E27FC236}">
                <a16:creationId xmlns:a16="http://schemas.microsoft.com/office/drawing/2014/main" id="{753208E1-3F35-954C-A99D-AED0E30D6D64}"/>
              </a:ext>
            </a:extLst>
          </p:cNvPr>
          <p:cNvPicPr>
            <a:picLocks noChangeAspect="1"/>
          </p:cNvPicPr>
          <p:nvPr/>
        </p:nvPicPr>
        <p:blipFill>
          <a:blip r:embed="rId3"/>
          <a:stretch>
            <a:fillRect/>
          </a:stretch>
        </p:blipFill>
        <p:spPr>
          <a:xfrm>
            <a:off x="6252017" y="1065719"/>
            <a:ext cx="5754814" cy="5179333"/>
          </a:xfrm>
          <a:prstGeom prst="rect">
            <a:avLst/>
          </a:prstGeom>
        </p:spPr>
      </p:pic>
      <p:pic>
        <p:nvPicPr>
          <p:cNvPr id="7" name="Picture 6">
            <a:extLst>
              <a:ext uri="{FF2B5EF4-FFF2-40B4-BE49-F238E27FC236}">
                <a16:creationId xmlns:a16="http://schemas.microsoft.com/office/drawing/2014/main" id="{99ACFA11-3216-4F4B-9A65-54396CEB943B}"/>
              </a:ext>
            </a:extLst>
          </p:cNvPr>
          <p:cNvPicPr>
            <a:picLocks noChangeAspect="1"/>
          </p:cNvPicPr>
          <p:nvPr/>
        </p:nvPicPr>
        <p:blipFill>
          <a:blip r:embed="rId4"/>
          <a:stretch>
            <a:fillRect/>
          </a:stretch>
        </p:blipFill>
        <p:spPr>
          <a:xfrm>
            <a:off x="185169" y="1809459"/>
            <a:ext cx="5866558" cy="4413211"/>
          </a:xfrm>
          <a:prstGeom prst="rect">
            <a:avLst/>
          </a:prstGeom>
        </p:spPr>
      </p:pic>
      <p:sp>
        <p:nvSpPr>
          <p:cNvPr id="8" name="TextBox 7">
            <a:extLst>
              <a:ext uri="{FF2B5EF4-FFF2-40B4-BE49-F238E27FC236}">
                <a16:creationId xmlns:a16="http://schemas.microsoft.com/office/drawing/2014/main" id="{3543D837-C5A7-724C-B99A-8D7064E6591F}"/>
              </a:ext>
            </a:extLst>
          </p:cNvPr>
          <p:cNvSpPr txBox="1"/>
          <p:nvPr/>
        </p:nvSpPr>
        <p:spPr>
          <a:xfrm>
            <a:off x="1916935" y="1307710"/>
            <a:ext cx="191693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Client Code</a:t>
            </a:r>
          </a:p>
        </p:txBody>
      </p:sp>
      <p:sp>
        <p:nvSpPr>
          <p:cNvPr id="10" name="TextBox 9">
            <a:extLst>
              <a:ext uri="{FF2B5EF4-FFF2-40B4-BE49-F238E27FC236}">
                <a16:creationId xmlns:a16="http://schemas.microsoft.com/office/drawing/2014/main" id="{03EEB326-5CE1-FE45-BC5D-69B4315D3C31}"/>
              </a:ext>
            </a:extLst>
          </p:cNvPr>
          <p:cNvSpPr txBox="1"/>
          <p:nvPr/>
        </p:nvSpPr>
        <p:spPr>
          <a:xfrm>
            <a:off x="8007427" y="586352"/>
            <a:ext cx="191693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Server Code</a:t>
            </a:r>
          </a:p>
        </p:txBody>
      </p:sp>
      <p:sp>
        <p:nvSpPr>
          <p:cNvPr id="9" name="Slide Number Placeholder 8">
            <a:extLst>
              <a:ext uri="{FF2B5EF4-FFF2-40B4-BE49-F238E27FC236}">
                <a16:creationId xmlns:a16="http://schemas.microsoft.com/office/drawing/2014/main" id="{E815AB3A-B8A3-4447-8E6A-4A1F84B60BF7}"/>
              </a:ext>
            </a:extLst>
          </p:cNvPr>
          <p:cNvSpPr>
            <a:spLocks noGrp="1"/>
          </p:cNvSpPr>
          <p:nvPr>
            <p:ph type="sldNum" sz="quarter" idx="12"/>
          </p:nvPr>
        </p:nvSpPr>
        <p:spPr/>
        <p:txBody>
          <a:bodyPr/>
          <a:lstStyle/>
          <a:p>
            <a:fld id="{EBBA2BBE-D6E6-4BE2-A029-E4C4FCB9ADED}" type="slidenum">
              <a:rPr lang="en-US" smtClean="0"/>
              <a:t>8</a:t>
            </a:fld>
            <a:endParaRPr lang="en-US"/>
          </a:p>
        </p:txBody>
      </p:sp>
    </p:spTree>
    <p:extLst>
      <p:ext uri="{BB962C8B-B14F-4D97-AF65-F5344CB8AC3E}">
        <p14:creationId xmlns:p14="http://schemas.microsoft.com/office/powerpoint/2010/main" val="66930514"/>
      </p:ext>
    </p:extLst>
  </p:cSld>
  <p:clrMapOvr>
    <a:masterClrMapping/>
  </p:clrMapOvr>
  <mc:AlternateContent xmlns:mc="http://schemas.openxmlformats.org/markup-compatibility/2006" xmlns:p14="http://schemas.microsoft.com/office/powerpoint/2010/main">
    <mc:Choice Requires="p14">
      <p:transition spd="slow" p14:dur="2000" advTm="42945"/>
    </mc:Choice>
    <mc:Fallback xmlns="">
      <p:transition spd="slow" advTm="4294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9100" y="858360"/>
            <a:ext cx="10608616" cy="3078471"/>
          </a:xfrm>
          <a:prstGeom prst="rect">
            <a:avLst/>
          </a:prstGeom>
          <a:noFill/>
        </p:spPr>
        <p:txBody>
          <a:bodyPr wrap="square" rtlCol="0">
            <a:spAutoFit/>
          </a:bodyPr>
          <a:lstStyle/>
          <a:p>
            <a:pPr marL="342900"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Framework: TensorFlow or TensorFlow lite (Accuracy is 91% for both cases)</a:t>
            </a:r>
          </a:p>
          <a:p>
            <a:pPr marL="342900"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It needs complex operations</a:t>
            </a:r>
          </a:p>
          <a:p>
            <a:pPr marL="342900"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Client sends an image and the server responds to the clients</a:t>
            </a:r>
          </a:p>
          <a:p>
            <a:pPr marL="342900"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ARM is a wimpy processor</a:t>
            </a:r>
          </a:p>
          <a:p>
            <a:pPr>
              <a:lnSpc>
                <a:spcPct val="150000"/>
              </a:lnSpc>
            </a:pPr>
            <a:endParaRPr lang="en-US" sz="2200" dirty="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377352" y="267761"/>
            <a:ext cx="4648200" cy="47705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VGG results</a:t>
            </a:r>
          </a:p>
        </p:txBody>
      </p:sp>
      <p:sp>
        <p:nvSpPr>
          <p:cNvPr id="3" name="Footer Placeholder 2">
            <a:extLst>
              <a:ext uri="{FF2B5EF4-FFF2-40B4-BE49-F238E27FC236}">
                <a16:creationId xmlns:a16="http://schemas.microsoft.com/office/drawing/2014/main" id="{34047C63-BA19-EA46-A1D9-BA778F371F07}"/>
              </a:ext>
            </a:extLst>
          </p:cNvPr>
          <p:cNvSpPr>
            <a:spLocks noGrp="1"/>
          </p:cNvSpPr>
          <p:nvPr>
            <p:ph type="ftr" sz="quarter" idx="11"/>
          </p:nvPr>
        </p:nvSpPr>
        <p:spPr/>
        <p:txBody>
          <a:bodyPr/>
          <a:lstStyle/>
          <a:p>
            <a:r>
              <a:rPr lang="en-US"/>
              <a:t>Running Neural Networks on on-path SoC SmartNICs</a:t>
            </a:r>
          </a:p>
        </p:txBody>
      </p:sp>
      <p:graphicFrame>
        <p:nvGraphicFramePr>
          <p:cNvPr id="8" name="Content Placeholder 10">
            <a:extLst>
              <a:ext uri="{FF2B5EF4-FFF2-40B4-BE49-F238E27FC236}">
                <a16:creationId xmlns:a16="http://schemas.microsoft.com/office/drawing/2014/main" id="{B848042C-F87C-4B4A-AF7F-06CE53DA499E}"/>
              </a:ext>
            </a:extLst>
          </p:cNvPr>
          <p:cNvGraphicFramePr>
            <a:graphicFrameLocks/>
          </p:cNvGraphicFramePr>
          <p:nvPr>
            <p:extLst>
              <p:ext uri="{D42A27DB-BD31-4B8C-83A1-F6EECF244321}">
                <p14:modId xmlns:p14="http://schemas.microsoft.com/office/powerpoint/2010/main" val="1547021338"/>
              </p:ext>
            </p:extLst>
          </p:nvPr>
        </p:nvGraphicFramePr>
        <p:xfrm>
          <a:off x="566922" y="3542545"/>
          <a:ext cx="11058156" cy="1973414"/>
        </p:xfrm>
        <a:graphic>
          <a:graphicData uri="http://schemas.openxmlformats.org/drawingml/2006/table">
            <a:tbl>
              <a:tblPr firstRow="1" bandRow="1">
                <a:tableStyleId>{5C22544A-7EE6-4342-B048-85BDC9FD1C3A}</a:tableStyleId>
              </a:tblPr>
              <a:tblGrid>
                <a:gridCol w="1616701">
                  <a:extLst>
                    <a:ext uri="{9D8B030D-6E8A-4147-A177-3AD203B41FA5}">
                      <a16:colId xmlns:a16="http://schemas.microsoft.com/office/drawing/2014/main" val="3268749767"/>
                    </a:ext>
                  </a:extLst>
                </a:gridCol>
                <a:gridCol w="1573129">
                  <a:extLst>
                    <a:ext uri="{9D8B030D-6E8A-4147-A177-3AD203B41FA5}">
                      <a16:colId xmlns:a16="http://schemas.microsoft.com/office/drawing/2014/main" val="1847325116"/>
                    </a:ext>
                  </a:extLst>
                </a:gridCol>
                <a:gridCol w="2060154">
                  <a:extLst>
                    <a:ext uri="{9D8B030D-6E8A-4147-A177-3AD203B41FA5}">
                      <a16:colId xmlns:a16="http://schemas.microsoft.com/office/drawing/2014/main" val="1233114944"/>
                    </a:ext>
                  </a:extLst>
                </a:gridCol>
                <a:gridCol w="2787267">
                  <a:extLst>
                    <a:ext uri="{9D8B030D-6E8A-4147-A177-3AD203B41FA5}">
                      <a16:colId xmlns:a16="http://schemas.microsoft.com/office/drawing/2014/main" val="4231376075"/>
                    </a:ext>
                  </a:extLst>
                </a:gridCol>
                <a:gridCol w="3020905">
                  <a:extLst>
                    <a:ext uri="{9D8B030D-6E8A-4147-A177-3AD203B41FA5}">
                      <a16:colId xmlns:a16="http://schemas.microsoft.com/office/drawing/2014/main" val="2895137465"/>
                    </a:ext>
                  </a:extLst>
                </a:gridCol>
              </a:tblGrid>
              <a:tr h="777315">
                <a:tc>
                  <a:txBody>
                    <a:bodyPr/>
                    <a:lstStyle/>
                    <a:p>
                      <a:pPr algn="ctr" fontAlgn="ctr"/>
                      <a:r>
                        <a:rPr lang="en-CA" sz="2400" u="none" strike="noStrike" dirty="0">
                          <a:effectLst/>
                          <a:latin typeface="Times New Roman" panose="02020603050405020304" pitchFamily="18" charset="0"/>
                          <a:cs typeface="Times New Roman" panose="02020603050405020304" pitchFamily="18" charset="0"/>
                        </a:rPr>
                        <a:t>(Units: </a:t>
                      </a:r>
                      <a:r>
                        <a:rPr lang="en-CA" sz="2400" u="none" strike="noStrike" dirty="0" err="1">
                          <a:effectLst/>
                          <a:latin typeface="Times New Roman" panose="02020603050405020304" pitchFamily="18" charset="0"/>
                          <a:cs typeface="Times New Roman" panose="02020603050405020304" pitchFamily="18" charset="0"/>
                        </a:rPr>
                        <a:t>ms</a:t>
                      </a:r>
                      <a:r>
                        <a:rPr lang="en-CA" sz="2400" u="none" strike="noStrike" dirty="0">
                          <a:effectLst/>
                          <a:latin typeface="Times New Roman" panose="02020603050405020304" pitchFamily="18" charset="0"/>
                          <a:cs typeface="Times New Roman" panose="02020603050405020304" pitchFamily="18" charset="0"/>
                        </a:rPr>
                        <a:t>)</a:t>
                      </a:r>
                      <a:endParaRPr lang="en-CA"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2449" marR="12449" marT="12449" marB="0" anchor="ctr"/>
                </a:tc>
                <a:tc>
                  <a:txBody>
                    <a:bodyPr/>
                    <a:lstStyle/>
                    <a:p>
                      <a:pPr algn="ctr" fontAlgn="ctr"/>
                      <a:r>
                        <a:rPr lang="en-CA" sz="2400" u="none" strike="noStrike" dirty="0">
                          <a:effectLst/>
                          <a:latin typeface="Times New Roman" panose="02020603050405020304" pitchFamily="18" charset="0"/>
                          <a:cs typeface="Times New Roman" panose="02020603050405020304" pitchFamily="18" charset="0"/>
                        </a:rPr>
                        <a:t>Total</a:t>
                      </a:r>
                      <a:endParaRPr lang="en-CA"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2449" marR="12449" marT="12449" marB="0" anchor="ctr"/>
                </a:tc>
                <a:tc>
                  <a:txBody>
                    <a:bodyPr/>
                    <a:lstStyle/>
                    <a:p>
                      <a:pPr algn="ctr" fontAlgn="ctr"/>
                      <a:r>
                        <a:rPr lang="en-CA" sz="2400" u="none" strike="noStrike" dirty="0">
                          <a:effectLst/>
                          <a:latin typeface="Times New Roman" panose="02020603050405020304" pitchFamily="18" charset="0"/>
                          <a:cs typeface="Times New Roman" panose="02020603050405020304" pitchFamily="18" charset="0"/>
                        </a:rPr>
                        <a:t>computation</a:t>
                      </a:r>
                      <a:endParaRPr lang="en-CA"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2449" marR="12449" marT="12449" marB="0" anchor="ctr"/>
                </a:tc>
                <a:tc>
                  <a:txBody>
                    <a:bodyPr/>
                    <a:lstStyle/>
                    <a:p>
                      <a:pPr algn="ctr" fontAlgn="ctr"/>
                      <a:r>
                        <a:rPr lang="en-CA" sz="2400" u="none" strike="noStrike" dirty="0">
                          <a:effectLst/>
                          <a:latin typeface="Times New Roman" panose="02020603050405020304" pitchFamily="18" charset="0"/>
                          <a:cs typeface="Times New Roman" panose="02020603050405020304" pitchFamily="18" charset="0"/>
                        </a:rPr>
                        <a:t>Loading the image</a:t>
                      </a:r>
                      <a:endParaRPr lang="en-CA"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2449" marR="12449" marT="12449" marB="0" anchor="ctr"/>
                </a:tc>
                <a:tc>
                  <a:txBody>
                    <a:bodyPr/>
                    <a:lstStyle/>
                    <a:p>
                      <a:pPr algn="ctr" fontAlgn="ctr"/>
                      <a:r>
                        <a:rPr lang="en-CA" sz="2400" u="none" strike="noStrike" dirty="0">
                          <a:effectLst/>
                          <a:latin typeface="Times New Roman" panose="02020603050405020304" pitchFamily="18" charset="0"/>
                          <a:cs typeface="Times New Roman" panose="02020603050405020304" pitchFamily="18" charset="0"/>
                        </a:rPr>
                        <a:t>Communication Time</a:t>
                      </a:r>
                      <a:endParaRPr lang="en-CA"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2449" marR="12449" marT="12449" marB="0" anchor="ctr"/>
                </a:tc>
                <a:extLst>
                  <a:ext uri="{0D108BD9-81ED-4DB2-BD59-A6C34878D82A}">
                    <a16:rowId xmlns:a16="http://schemas.microsoft.com/office/drawing/2014/main" val="2760547007"/>
                  </a:ext>
                </a:extLst>
              </a:tr>
              <a:tr h="777315">
                <a:tc>
                  <a:txBody>
                    <a:bodyPr/>
                    <a:lstStyle/>
                    <a:p>
                      <a:pPr algn="ctr" fontAlgn="ctr"/>
                      <a:r>
                        <a:rPr lang="en-CA" sz="2400" u="none" strike="noStrike" dirty="0">
                          <a:effectLst/>
                          <a:latin typeface="Times New Roman" panose="02020603050405020304" pitchFamily="18" charset="0"/>
                          <a:cs typeface="Times New Roman" panose="02020603050405020304" pitchFamily="18" charset="0"/>
                        </a:rPr>
                        <a:t>ARM</a:t>
                      </a:r>
                      <a:endParaRPr lang="en-CA"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2449" marR="12449" marT="12449" marB="0" anchor="ctr"/>
                </a:tc>
                <a:tc>
                  <a:txBody>
                    <a:bodyPr/>
                    <a:lstStyle/>
                    <a:p>
                      <a:pPr algn="ctr" fontAlgn="ctr"/>
                      <a:r>
                        <a:rPr lang="en-CA" sz="2400" u="none" strike="noStrike">
                          <a:effectLst/>
                          <a:latin typeface="Times New Roman" panose="02020603050405020304" pitchFamily="18" charset="0"/>
                          <a:cs typeface="Times New Roman" panose="02020603050405020304" pitchFamily="18" charset="0"/>
                        </a:rPr>
                        <a:t>493.58</a:t>
                      </a:r>
                      <a:endParaRPr lang="en-CA"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2449" marR="12449" marT="12449" marB="0" anchor="ctr"/>
                </a:tc>
                <a:tc>
                  <a:txBody>
                    <a:bodyPr/>
                    <a:lstStyle/>
                    <a:p>
                      <a:pPr algn="ctr" fontAlgn="ctr"/>
                      <a:r>
                        <a:rPr lang="en-CA" sz="2400" u="none" strike="noStrike" dirty="0">
                          <a:effectLst/>
                          <a:latin typeface="Times New Roman" panose="02020603050405020304" pitchFamily="18" charset="0"/>
                          <a:cs typeface="Times New Roman" panose="02020603050405020304" pitchFamily="18" charset="0"/>
                        </a:rPr>
                        <a:t>470.99</a:t>
                      </a:r>
                      <a:endParaRPr lang="en-CA"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2449" marR="12449" marT="12449" marB="0" anchor="ctr"/>
                </a:tc>
                <a:tc>
                  <a:txBody>
                    <a:bodyPr/>
                    <a:lstStyle/>
                    <a:p>
                      <a:pPr algn="ctr" fontAlgn="ctr"/>
                      <a:r>
                        <a:rPr lang="en-CA" sz="2400" u="none" strike="noStrike">
                          <a:effectLst/>
                          <a:latin typeface="Times New Roman" panose="02020603050405020304" pitchFamily="18" charset="0"/>
                          <a:cs typeface="Times New Roman" panose="02020603050405020304" pitchFamily="18" charset="0"/>
                        </a:rPr>
                        <a:t>16.88</a:t>
                      </a:r>
                      <a:endParaRPr lang="en-CA"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2449" marR="12449" marT="12449" marB="0" anchor="ctr"/>
                </a:tc>
                <a:tc>
                  <a:txBody>
                    <a:bodyPr/>
                    <a:lstStyle/>
                    <a:p>
                      <a:pPr algn="ctr" fontAlgn="ctr"/>
                      <a:r>
                        <a:rPr lang="en-CA" sz="2400" u="none" strike="noStrike" dirty="0">
                          <a:effectLst/>
                          <a:latin typeface="Times New Roman" panose="02020603050405020304" pitchFamily="18" charset="0"/>
                          <a:cs typeface="Times New Roman" panose="02020603050405020304" pitchFamily="18" charset="0"/>
                        </a:rPr>
                        <a:t>5.71</a:t>
                      </a:r>
                      <a:endParaRPr lang="en-CA"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2449" marR="12449" marT="12449" marB="0" anchor="ctr"/>
                </a:tc>
                <a:extLst>
                  <a:ext uri="{0D108BD9-81ED-4DB2-BD59-A6C34878D82A}">
                    <a16:rowId xmlns:a16="http://schemas.microsoft.com/office/drawing/2014/main" val="577528118"/>
                  </a:ext>
                </a:extLst>
              </a:tr>
              <a:tr h="418784">
                <a:tc>
                  <a:txBody>
                    <a:bodyPr/>
                    <a:lstStyle/>
                    <a:p>
                      <a:pPr algn="ctr" fontAlgn="ctr"/>
                      <a:r>
                        <a:rPr lang="en-CA" sz="2400" b="0" i="0" u="none" strike="noStrike" dirty="0">
                          <a:solidFill>
                            <a:srgbClr val="000000"/>
                          </a:solidFill>
                          <a:effectLst/>
                          <a:latin typeface="Times New Roman" panose="02020603050405020304" pitchFamily="18" charset="0"/>
                          <a:cs typeface="Times New Roman" panose="02020603050405020304" pitchFamily="18" charset="0"/>
                        </a:rPr>
                        <a:t>x86</a:t>
                      </a:r>
                    </a:p>
                  </a:txBody>
                  <a:tcPr marL="12449" marR="12449" marT="12449" marB="0" anchor="ctr"/>
                </a:tc>
                <a:tc>
                  <a:txBody>
                    <a:bodyPr/>
                    <a:lstStyle/>
                    <a:p>
                      <a:pPr algn="ctr" fontAlgn="ctr"/>
                      <a:r>
                        <a:rPr lang="en-CA" sz="2400" u="none" strike="noStrike">
                          <a:effectLst/>
                          <a:latin typeface="Times New Roman" panose="02020603050405020304" pitchFamily="18" charset="0"/>
                          <a:cs typeface="Times New Roman" panose="02020603050405020304" pitchFamily="18" charset="0"/>
                        </a:rPr>
                        <a:t>107.05</a:t>
                      </a:r>
                      <a:endParaRPr lang="en-CA"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2449" marR="12449" marT="12449" marB="0" anchor="ctr"/>
                </a:tc>
                <a:tc>
                  <a:txBody>
                    <a:bodyPr/>
                    <a:lstStyle/>
                    <a:p>
                      <a:pPr algn="ctr" fontAlgn="ctr"/>
                      <a:r>
                        <a:rPr lang="en-CA" sz="2400" u="none" strike="noStrike">
                          <a:effectLst/>
                          <a:latin typeface="Times New Roman" panose="02020603050405020304" pitchFamily="18" charset="0"/>
                          <a:cs typeface="Times New Roman" panose="02020603050405020304" pitchFamily="18" charset="0"/>
                        </a:rPr>
                        <a:t>97.98</a:t>
                      </a:r>
                      <a:endParaRPr lang="en-CA"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2449" marR="12449" marT="12449" marB="0" anchor="ctr"/>
                </a:tc>
                <a:tc>
                  <a:txBody>
                    <a:bodyPr/>
                    <a:lstStyle/>
                    <a:p>
                      <a:pPr algn="ctr" fontAlgn="ctr"/>
                      <a:r>
                        <a:rPr lang="en-CA" sz="2400" u="none" strike="noStrike">
                          <a:effectLst/>
                          <a:latin typeface="Times New Roman" panose="02020603050405020304" pitchFamily="18" charset="0"/>
                          <a:cs typeface="Times New Roman" panose="02020603050405020304" pitchFamily="18" charset="0"/>
                        </a:rPr>
                        <a:t>5.21</a:t>
                      </a:r>
                      <a:endParaRPr lang="en-CA"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2449" marR="12449" marT="12449" marB="0" anchor="ctr"/>
                </a:tc>
                <a:tc>
                  <a:txBody>
                    <a:bodyPr/>
                    <a:lstStyle/>
                    <a:p>
                      <a:pPr algn="ctr" fontAlgn="ctr"/>
                      <a:r>
                        <a:rPr lang="en-CA" sz="2400" u="none" strike="noStrike" dirty="0">
                          <a:effectLst/>
                          <a:latin typeface="Times New Roman" panose="02020603050405020304" pitchFamily="18" charset="0"/>
                          <a:cs typeface="Times New Roman" panose="02020603050405020304" pitchFamily="18" charset="0"/>
                        </a:rPr>
                        <a:t>3.86</a:t>
                      </a:r>
                      <a:endParaRPr lang="en-CA"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2449" marR="12449" marT="12449" marB="0" anchor="ctr"/>
                </a:tc>
                <a:extLst>
                  <a:ext uri="{0D108BD9-81ED-4DB2-BD59-A6C34878D82A}">
                    <a16:rowId xmlns:a16="http://schemas.microsoft.com/office/drawing/2014/main" val="3934494449"/>
                  </a:ext>
                </a:extLst>
              </a:tr>
            </a:tbl>
          </a:graphicData>
        </a:graphic>
      </p:graphicFrame>
      <p:sp>
        <p:nvSpPr>
          <p:cNvPr id="2" name="Slide Number Placeholder 1">
            <a:extLst>
              <a:ext uri="{FF2B5EF4-FFF2-40B4-BE49-F238E27FC236}">
                <a16:creationId xmlns:a16="http://schemas.microsoft.com/office/drawing/2014/main" id="{A9C5D704-7B02-3040-AC2D-2EB6C6E9D99A}"/>
              </a:ext>
            </a:extLst>
          </p:cNvPr>
          <p:cNvSpPr>
            <a:spLocks noGrp="1"/>
          </p:cNvSpPr>
          <p:nvPr>
            <p:ph type="sldNum" sz="quarter" idx="12"/>
          </p:nvPr>
        </p:nvSpPr>
        <p:spPr/>
        <p:txBody>
          <a:bodyPr/>
          <a:lstStyle/>
          <a:p>
            <a:fld id="{EBBA2BBE-D6E6-4BE2-A029-E4C4FCB9ADED}" type="slidenum">
              <a:rPr lang="en-US" smtClean="0"/>
              <a:t>9</a:t>
            </a:fld>
            <a:endParaRPr lang="en-US"/>
          </a:p>
        </p:txBody>
      </p:sp>
    </p:spTree>
    <p:extLst>
      <p:ext uri="{BB962C8B-B14F-4D97-AF65-F5344CB8AC3E}">
        <p14:creationId xmlns:p14="http://schemas.microsoft.com/office/powerpoint/2010/main" val="3575306394"/>
      </p:ext>
    </p:extLst>
  </p:cSld>
  <p:clrMapOvr>
    <a:masterClrMapping/>
  </p:clrMapOvr>
  <mc:AlternateContent xmlns:mc="http://schemas.openxmlformats.org/markup-compatibility/2006" xmlns:p14="http://schemas.microsoft.com/office/powerpoint/2010/main">
    <mc:Choice Requires="p14">
      <p:transition spd="slow" p14:dur="2000" advTm="42945"/>
    </mc:Choice>
    <mc:Fallback xmlns="">
      <p:transition spd="slow" advTm="42945"/>
    </mc:Fallback>
  </mc:AlternateContent>
</p:sld>
</file>

<file path=ppt/theme/theme1.xml><?xml version="1.0" encoding="utf-8"?>
<a:theme xmlns:a="http://schemas.openxmlformats.org/drawingml/2006/main" name="Dal Black Gold">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16-9)" id="{D6C6675C-AA12-334F-AE69-1DD309900029}" vid="{30CE7B89-6C76-964D-A711-1580BD1C3BCA}"/>
    </a:ext>
  </a:extLst>
</a:theme>
</file>

<file path=ppt/theme/theme2.xml><?xml version="1.0" encoding="utf-8"?>
<a:theme xmlns:a="http://schemas.openxmlformats.org/drawingml/2006/main" name="Dal Gold">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16-9)" id="{D6C6675C-AA12-334F-AE69-1DD309900029}" vid="{18637F6E-1AFF-EC43-9DB8-7AE0C4847EB3}"/>
    </a:ext>
  </a:extLst>
</a:theme>
</file>

<file path=ppt/theme/theme3.xml><?xml version="1.0" encoding="utf-8"?>
<a:theme xmlns:a="http://schemas.openxmlformats.org/drawingml/2006/main" name="Dal Purple">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16-9)" id="{D6C6675C-AA12-334F-AE69-1DD309900029}" vid="{C4434F62-2810-BE4A-BD4F-5021E7F40794}"/>
    </a:ext>
  </a:extLst>
</a:theme>
</file>

<file path=ppt/theme/theme4.xml><?xml version="1.0" encoding="utf-8"?>
<a:theme xmlns:a="http://schemas.openxmlformats.org/drawingml/2006/main" name="Dal Blue">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16-9)" id="{D6C6675C-AA12-334F-AE69-1DD309900029}" vid="{74F3E690-EB25-174D-97CF-57F7F72A40E7}"/>
    </a:ext>
  </a:extLst>
</a:theme>
</file>

<file path=ppt/theme/theme5.xml><?xml version="1.0" encoding="utf-8"?>
<a:theme xmlns:a="http://schemas.openxmlformats.org/drawingml/2006/main" name="Dal Red">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16-9)" id="{D6C6675C-AA12-334F-AE69-1DD309900029}" vid="{59B999BA-2CE4-DF42-B2A9-826821B20BE2}"/>
    </a:ext>
  </a:extLst>
</a:theme>
</file>

<file path=ppt/theme/theme6.xml><?xml version="1.0" encoding="utf-8"?>
<a:theme xmlns:a="http://schemas.openxmlformats.org/drawingml/2006/main" name="Dal Green">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16-9)" id="{D6C6675C-AA12-334F-AE69-1DD309900029}" vid="{99596CEE-34B1-4546-A1C7-AFA8AC9D74E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6a6a9153-db81-41aa-b483-54a7d12e9aff">Downloads</Category>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4BE8702A6576644ABA37097A1290309" ma:contentTypeVersion="5" ma:contentTypeDescription="Create a new document." ma:contentTypeScope="" ma:versionID="c56583ea7a36565c29bf7e7b070fce8c">
  <xsd:schema xmlns:xsd="http://www.w3.org/2001/XMLSchema" xmlns:xs="http://www.w3.org/2001/XMLSchema" xmlns:p="http://schemas.microsoft.com/office/2006/metadata/properties" xmlns:ns2="6a6a9153-db81-41aa-b483-54a7d12e9aff" xmlns:ns3="670f86c8-77aa-47ae-97ec-6a9858dc117e" targetNamespace="http://schemas.microsoft.com/office/2006/metadata/properties" ma:root="true" ma:fieldsID="6390eff171b5bbfed1d86c2df6ccbc20" ns2:_="" ns3:_="">
    <xsd:import namespace="6a6a9153-db81-41aa-b483-54a7d12e9aff"/>
    <xsd:import namespace="670f86c8-77aa-47ae-97ec-6a9858dc117e"/>
    <xsd:element name="properties">
      <xsd:complexType>
        <xsd:sequence>
          <xsd:element name="documentManagement">
            <xsd:complexType>
              <xsd:all>
                <xsd:element ref="ns2:Category" minOccurs="0"/>
                <xsd:element ref="ns3:SharedWithUsers" minOccurs="0"/>
                <xsd:element ref="ns3:SharedWithDetails"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6a9153-db81-41aa-b483-54a7d12e9aff" elementFormDefault="qualified">
    <xsd:import namespace="http://schemas.microsoft.com/office/2006/documentManagement/types"/>
    <xsd:import namespace="http://schemas.microsoft.com/office/infopath/2007/PartnerControls"/>
    <xsd:element name="Category" ma:index="8" nillable="true" ma:displayName="Category" ma:default="Downloads" ma:format="Dropdown" ma:internalName="Category">
      <xsd:simpleType>
        <xsd:restriction base="dms:Choice">
          <xsd:enumeration value="Downloads"/>
          <xsd:enumeration value="Project planning"/>
          <xsd:enumeration value="Guidelines"/>
          <xsd:enumeration value="Event planning"/>
          <xsd:enumeration value="Media relations"/>
          <xsd:enumeration value="Crisis communications"/>
        </xsd:restriction>
      </xsd:simpleType>
    </xsd:element>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70f86c8-77aa-47ae-97ec-6a9858dc117e"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FC07E5-BAE3-4A83-95D6-D4E182E58D3F}">
  <ds:schemaRefs>
    <ds:schemaRef ds:uri="http://schemas.microsoft.com/office/infopath/2007/PartnerControls"/>
    <ds:schemaRef ds:uri="http://schemas.microsoft.com/office/2006/metadata/properties"/>
    <ds:schemaRef ds:uri="http://www.w3.org/XML/1998/namespace"/>
    <ds:schemaRef ds:uri="http://purl.org/dc/terms/"/>
    <ds:schemaRef ds:uri="http://purl.org/dc/elements/1.1/"/>
    <ds:schemaRef ds:uri="http://schemas.openxmlformats.org/package/2006/metadata/core-properties"/>
    <ds:schemaRef ds:uri="http://schemas.microsoft.com/office/2006/documentManagement/types"/>
    <ds:schemaRef ds:uri="670f86c8-77aa-47ae-97ec-6a9858dc117e"/>
    <ds:schemaRef ds:uri="6a6a9153-db81-41aa-b483-54a7d12e9aff"/>
    <ds:schemaRef ds:uri="http://purl.org/dc/dcmitype/"/>
  </ds:schemaRefs>
</ds:datastoreItem>
</file>

<file path=customXml/itemProps2.xml><?xml version="1.0" encoding="utf-8"?>
<ds:datastoreItem xmlns:ds="http://schemas.openxmlformats.org/officeDocument/2006/customXml" ds:itemID="{E92FAF73-E730-4620-AB94-E42925A983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6a9153-db81-41aa-b483-54a7d12e9aff"/>
    <ds:schemaRef ds:uri="670f86c8-77aa-47ae-97ec-6a9858dc11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C40907-33FB-4121-8675-1A1AF0EB06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Dal PP (16-9 ratio)</Template>
  <TotalTime>3440</TotalTime>
  <Words>641</Words>
  <Application>Microsoft Macintosh PowerPoint</Application>
  <PresentationFormat>Widescreen</PresentationFormat>
  <Paragraphs>150</Paragraphs>
  <Slides>13</Slides>
  <Notes>12</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13</vt:i4>
      </vt:variant>
    </vt:vector>
  </HeadingPairs>
  <TitlesOfParts>
    <vt:vector size="26" baseType="lpstr">
      <vt:lpstr>Aparajita</vt:lpstr>
      <vt:lpstr>Arial</vt:lpstr>
      <vt:lpstr>Calibri</vt:lpstr>
      <vt:lpstr>Courier New</vt:lpstr>
      <vt:lpstr>Nunito</vt:lpstr>
      <vt:lpstr>Times New Roman</vt:lpstr>
      <vt:lpstr>Wingdings</vt:lpstr>
      <vt:lpstr>Dal Black Gold</vt:lpstr>
      <vt:lpstr>Dal Gold</vt:lpstr>
      <vt:lpstr>Dal Purple</vt:lpstr>
      <vt:lpstr>Dal Blue</vt:lpstr>
      <vt:lpstr>Dal Red</vt:lpstr>
      <vt:lpstr>Dal Green</vt:lpstr>
      <vt:lpstr>Running Neural Networks on on-path SoC SmartNICs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andisheh khanehzar</dc:creator>
  <cp:lastModifiedBy>Hesam Tajbakhsh</cp:lastModifiedBy>
  <cp:revision>399</cp:revision>
  <dcterms:created xsi:type="dcterms:W3CDTF">2020-12-02T21:22:50Z</dcterms:created>
  <dcterms:modified xsi:type="dcterms:W3CDTF">2021-04-06T17:27:01Z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0x010100F4BE8702A6576644ABA37097A1290309</vt:lpwstr>
  </property>
</Properties>
</file>