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Override3.xml" ContentType="application/vnd.openxmlformats-officedocument.themeOverride+xml"/>
  <Override PartName="/ppt/theme/themeOverride4.xml" ContentType="application/vnd.openxmlformats-officedocument.themeOverr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6"/>
  </p:notesMasterIdLst>
  <p:handoutMasterIdLst>
    <p:handoutMasterId r:id="rId7"/>
  </p:handoutMasterIdLst>
  <p:sldIdLst>
    <p:sldId id="282" r:id="rId2"/>
    <p:sldId id="299" r:id="rId3"/>
    <p:sldId id="300" r:id="rId4"/>
    <p:sldId id="301" r:id="rId5"/>
  </p:sldIdLst>
  <p:sldSz cx="9144000" cy="6858000" type="screen4x3"/>
  <p:notesSz cx="6858000" cy="9144000"/>
  <p:custDataLst>
    <p:tags r:id="rId8"/>
  </p:custDataLst>
  <p:defaultTextStyle>
    <a:defPPr>
      <a:defRPr lang="en-AU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B Mitra" pitchFamily="2" charset="-78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B Mitra" pitchFamily="2" charset="-78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B Mitra" pitchFamily="2" charset="-78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B Mitra" pitchFamily="2" charset="-78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B Mitra" pitchFamily="2" charset="-78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B Mitra" pitchFamily="2" charset="-78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B Mitra" pitchFamily="2" charset="-78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B Mitra" pitchFamily="2" charset="-78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B Mitra" pitchFamily="2" charset="-7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0066"/>
    <a:srgbClr val="003366"/>
    <a:srgbClr val="FFFF99"/>
    <a:srgbClr val="FF3399"/>
    <a:srgbClr val="0000FF"/>
    <a:srgbClr val="CC3300"/>
    <a:srgbClr val="0066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76" autoAdjust="0"/>
    <p:restoredTop sz="94624" autoAdjust="0"/>
  </p:normalViewPr>
  <p:slideViewPr>
    <p:cSldViewPr>
      <p:cViewPr>
        <p:scale>
          <a:sx n="75" d="100"/>
          <a:sy n="75" d="100"/>
        </p:scale>
        <p:origin x="-828" y="1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-2040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21A86CAE-8992-46C6-B2FF-D2F562B19FD0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22531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13316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3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 smtClean="0"/>
              <a:t>Click to edit Master text styles</a:t>
            </a:r>
          </a:p>
          <a:p>
            <a:pPr lvl="1"/>
            <a:r>
              <a:rPr lang="en-AU" noProof="0" smtClean="0"/>
              <a:t>Second level</a:t>
            </a:r>
          </a:p>
          <a:p>
            <a:pPr lvl="2"/>
            <a:r>
              <a:rPr lang="en-AU" noProof="0" smtClean="0"/>
              <a:t>Third level</a:t>
            </a:r>
          </a:p>
          <a:p>
            <a:pPr lvl="3"/>
            <a:r>
              <a:rPr lang="en-AU" noProof="0" smtClean="0"/>
              <a:t>Fourth level</a:t>
            </a:r>
          </a:p>
          <a:p>
            <a:pPr lvl="4"/>
            <a:r>
              <a:rPr lang="en-AU" noProof="0" smtClean="0"/>
              <a:t>Fifth level</a:t>
            </a:r>
          </a:p>
        </p:txBody>
      </p:sp>
      <p:sp>
        <p:nvSpPr>
          <p:cNvPr id="22534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22535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B6E3DC5D-1287-484B-B80E-B3D392931E00}" type="slidenum">
              <a:rPr lang="ar-SA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>
                <a:defRPr/>
              </a:pPr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Rectangle 71"/>
          <p:cNvSpPr>
            <a:spLocks noChangeArrowheads="1"/>
          </p:cNvSpPr>
          <p:nvPr userDrawn="1"/>
        </p:nvSpPr>
        <p:spPr bwMode="auto">
          <a:xfrm>
            <a:off x="395288" y="404813"/>
            <a:ext cx="8424862" cy="5903912"/>
          </a:xfrm>
          <a:prstGeom prst="rect">
            <a:avLst/>
          </a:prstGeom>
          <a:noFill/>
          <a:ln w="9525">
            <a:solidFill>
              <a:srgbClr val="66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2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6/1/2013</a:t>
            </a:r>
            <a:endParaRPr lang="en-US" dirty="0"/>
          </a:p>
        </p:txBody>
      </p:sp>
      <p:sp>
        <p:nvSpPr>
          <p:cNvPr id="13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ar-SA" altLang="ar-SA"/>
              <a:t>كاربرد راديو شناسه در شهرداري الكترونيكي  - حسام تاج بخش</a:t>
            </a:r>
            <a:endParaRPr lang="en-US"/>
          </a:p>
        </p:txBody>
      </p:sp>
      <p:sp>
        <p:nvSpPr>
          <p:cNvPr id="14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98D490C5-9F27-44D8-8CEF-C3F0FE83FF91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6/1/2013</a:t>
            </a:r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ar-SA" altLang="ar-SA"/>
              <a:t>كاربرد راديو شناسه در شهرداري الكترونيكي  - حسام تاج بخش</a:t>
            </a: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E38AC5-89EE-417D-A824-192FDB76DFA6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6/1/2013</a:t>
            </a:r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ar-SA" altLang="ar-SA"/>
              <a:t>كاربرد راديو شناسه در شهرداري الكترونيكي  - حسام تاج بخش</a:t>
            </a: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65E3A9-9FB7-491E-80DC-6C5D829B6205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6/1/2013</a:t>
            </a:r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ar-SA" altLang="ar-SA"/>
              <a:t>كاربرد راديو شناسه در شهرداري الكترونيكي  - حسام تاج بخش</a:t>
            </a: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EDE0FE-B836-402E-ABBE-4A7FA63EB884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Chevron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6/1/2013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ar-SA" altLang="ar-SA"/>
              <a:t>كاربرد راديو شناسه در شهرداري الكترونيكي  - حسام تاج بخش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9E53DDF-0636-4CD7-95FA-400B68424BA6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6/1/2013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ar-SA" altLang="ar-SA"/>
              <a:t>كاربرد راديو شناسه در شهرداري الكترونيكي  - حسام تاج بخش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550783A-05B1-4C55-BB8F-5DBC38D82306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6/1/2013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ar-SA" altLang="ar-SA"/>
              <a:t>كاربرد راديو شناسه در شهرداري الكترونيكي  - حسام تاج بخش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030EEDB-3D22-4310-BB8E-EEBF247EB025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6/1/2013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ar-SA" altLang="ar-SA"/>
              <a:t>كاربرد راديو شناسه در شهرداري الكترونيكي  - حسام تاج بخش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94D5C06-FC3E-4A72-873C-F153D2C6E0A4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6/1/2013</a:t>
            </a:r>
            <a:endParaRPr lang="en-US" dirty="0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ar-SA" altLang="ar-SA"/>
              <a:t>كاربرد راديو شناسه در شهرداري الكترونيكي  - حسام تاج بخش</a:t>
            </a: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3615EB-BEE2-486E-9CB7-6159B68E53E2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6/1/2013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ar-SA" altLang="ar-SA"/>
              <a:t>كاربرد راديو شناسه در شهرداري الكترونيكي  - حسام تاج بخش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C268858-535E-4A3A-9F5B-7F87B8294195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Chevron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6/1/2013</a:t>
            </a:r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ar-SA" altLang="ar-SA"/>
              <a:t>كاربرد راديو شناسه در شهرداري الكترونيكي  - حسام تاج بخش</a:t>
            </a:r>
            <a:endParaRPr 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D97D4B30-DDD5-4719-A8D5-331B1EBD4F27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6/1/2013</a:t>
            </a:r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ar-SA" altLang="ar-SA"/>
              <a:t>كاربرد راديو شناسه در شهرداري الكترونيكي  - حسام تاج بخش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CD1125E1-722A-4833-B3AD-17FA893B948A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25" r:id="rId2"/>
    <p:sldLayoutId id="2147483730" r:id="rId3"/>
    <p:sldLayoutId id="2147483731" r:id="rId4"/>
    <p:sldLayoutId id="2147483732" r:id="rId5"/>
    <p:sldLayoutId id="2147483733" r:id="rId6"/>
    <p:sldLayoutId id="2147483726" r:id="rId7"/>
    <p:sldLayoutId id="2147483734" r:id="rId8"/>
    <p:sldLayoutId id="2147483735" r:id="rId9"/>
    <p:sldLayoutId id="2147483727" r:id="rId10"/>
    <p:sldLayoutId id="2147483728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Rectangle 6"/>
          <p:cNvSpPr>
            <a:spLocks noChangeArrowheads="1"/>
          </p:cNvSpPr>
          <p:nvPr/>
        </p:nvSpPr>
        <p:spPr bwMode="black">
          <a:xfrm>
            <a:off x="714375" y="1571625"/>
            <a:ext cx="7561263" cy="1366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rtl="1">
              <a:defRPr/>
            </a:pPr>
            <a:r>
              <a:rPr lang="fa-IR" altLang="ar-SA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عنوان ارائه:</a:t>
            </a:r>
            <a:r>
              <a:rPr lang="en-US" altLang="ar-SA" sz="1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/>
            </a:r>
            <a:br>
              <a:rPr lang="en-US" altLang="ar-SA" sz="1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</a:br>
            <a:r>
              <a:rPr lang="fa-IR" altLang="ar-SA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بررسی مسائل مربوط به استفاده از 802.11 در شبکه‌های </a:t>
            </a:r>
            <a:r>
              <a:rPr lang="en-US" altLang="ar-SA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Ad Hoc</a:t>
            </a:r>
            <a:r>
              <a:rPr lang="fa-IR" altLang="ar-SA" sz="24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/>
            </a:r>
            <a:br>
              <a:rPr lang="fa-IR" altLang="ar-SA" sz="24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</a:br>
            <a:endParaRPr lang="en-US" b="1" i="1" u="sng" dirty="0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black">
          <a:xfrm>
            <a:off x="357188" y="2928938"/>
            <a:ext cx="8353425" cy="244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rtl="1">
              <a:spcBef>
                <a:spcPct val="20000"/>
              </a:spcBef>
              <a:spcAft>
                <a:spcPct val="20000"/>
              </a:spcAft>
              <a:buClr>
                <a:srgbClr val="0000FF"/>
              </a:buClr>
              <a:buSzPct val="80000"/>
              <a:buFont typeface="Wingdings" pitchFamily="2" charset="2"/>
              <a:buNone/>
              <a:defRPr/>
            </a:pPr>
            <a:r>
              <a:rPr lang="fa-IR" altLang="ar-SA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ارائه دهنده: حسام تاج بخش</a:t>
            </a:r>
          </a:p>
          <a:p>
            <a:pPr algn="ctr" rtl="1">
              <a:spcBef>
                <a:spcPct val="20000"/>
              </a:spcBef>
              <a:spcAft>
                <a:spcPct val="20000"/>
              </a:spcAft>
              <a:buClr>
                <a:srgbClr val="0000FF"/>
              </a:buClr>
              <a:buSzPct val="80000"/>
              <a:buFont typeface="Wingdings" pitchFamily="2" charset="2"/>
              <a:buNone/>
              <a:defRPr/>
            </a:pPr>
            <a:r>
              <a:rPr lang="fa-IR" altLang="ar-SA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شماره دانشجویی: 93725102 </a:t>
            </a:r>
          </a:p>
          <a:p>
            <a:pPr algn="ctr" rtl="1">
              <a:spcBef>
                <a:spcPct val="20000"/>
              </a:spcBef>
              <a:spcAft>
                <a:spcPct val="20000"/>
              </a:spcAft>
              <a:buClr>
                <a:srgbClr val="0000FF"/>
              </a:buClr>
              <a:buSzPct val="80000"/>
              <a:buFont typeface="Wingdings" pitchFamily="2" charset="2"/>
              <a:buNone/>
              <a:defRPr/>
            </a:pPr>
            <a:r>
              <a:rPr lang="fa-IR" altLang="ar-SA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نیمسال اول 93 - 94</a:t>
            </a:r>
          </a:p>
          <a:p>
            <a:pPr algn="ctr" rtl="1">
              <a:spcBef>
                <a:spcPct val="20000"/>
              </a:spcBef>
              <a:spcAft>
                <a:spcPct val="20000"/>
              </a:spcAft>
              <a:buClr>
                <a:srgbClr val="0000FF"/>
              </a:buClr>
              <a:buSzPct val="80000"/>
              <a:buFont typeface="Wingdings" pitchFamily="2" charset="2"/>
              <a:buNone/>
              <a:defRPr/>
            </a:pPr>
            <a:r>
              <a:rPr lang="fa-IR" altLang="ar-SA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مدرس: دکتر ازهری</a:t>
            </a:r>
          </a:p>
        </p:txBody>
      </p:sp>
      <p:pic>
        <p:nvPicPr>
          <p:cNvPr id="9220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14750" y="0"/>
            <a:ext cx="1554163" cy="158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 txBox="1">
            <a:spLocks noChangeArrowheads="1"/>
          </p:cNvSpPr>
          <p:nvPr/>
        </p:nvSpPr>
        <p:spPr>
          <a:xfrm>
            <a:off x="785786" y="642918"/>
            <a:ext cx="7772400" cy="867742"/>
          </a:xfrm>
          <a:prstGeom prst="rect">
            <a:avLst/>
          </a:prstGeom>
        </p:spPr>
        <p:txBody>
          <a:bodyPr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algn="r" rtl="1" fontAlgn="auto">
              <a:spcAft>
                <a:spcPts val="0"/>
              </a:spcAft>
              <a:defRPr/>
            </a:pPr>
            <a:r>
              <a:rPr lang="fa-IR" sz="40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</a:rPr>
              <a:t>شکل </a:t>
            </a:r>
            <a:r>
              <a:rPr lang="en-US" sz="40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</a:rPr>
              <a:t>a</a:t>
            </a:r>
          </a:p>
        </p:txBody>
      </p:sp>
      <p:sp>
        <p:nvSpPr>
          <p:cNvPr id="10243" name="Rectangle 3"/>
          <p:cNvSpPr txBox="1">
            <a:spLocks noChangeArrowheads="1"/>
          </p:cNvSpPr>
          <p:nvPr/>
        </p:nvSpPr>
        <p:spPr bwMode="auto">
          <a:xfrm>
            <a:off x="685800" y="1571625"/>
            <a:ext cx="7772400" cy="324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255588" algn="r" rtl="1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</a:pPr>
            <a:endParaRPr lang="en-US" sz="2700" b="1">
              <a:latin typeface="Times New Roman" pitchFamily="18" charset="0"/>
            </a:endParaRPr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214313" y="6215063"/>
            <a:ext cx="285750" cy="414337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A6C27133-D112-4113-9123-667EB0C3F6E0}" type="slidenum">
              <a:rPr lang="ar-SA" sz="2400" smtClean="0"/>
              <a:pPr/>
              <a:t>2</a:t>
            </a:fld>
            <a:endParaRPr lang="en-US" sz="2400" smtClean="0"/>
          </a:p>
        </p:txBody>
      </p:sp>
      <p:sp>
        <p:nvSpPr>
          <p:cNvPr id="10245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3347864" y="5949280"/>
            <a:ext cx="5581824" cy="70234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rtl="1"/>
            <a:r>
              <a:rPr lang="fa-IR" altLang="ar-SA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بررسی مسائل مربوط به استفاده از 802.11 در شبکه‌های </a:t>
            </a:r>
            <a:r>
              <a:rPr lang="en-US" altLang="ar-SA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Ad Hoc</a:t>
            </a:r>
            <a:r>
              <a:rPr lang="fa-IR" altLang="ar-SA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/>
            </a:r>
            <a:br>
              <a:rPr lang="fa-IR" altLang="ar-SA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</a:br>
            <a:r>
              <a:rPr lang="ar-SA" altLang="ar-SA" sz="1600" b="1" dirty="0" smtClean="0"/>
              <a:t>حسام تاج بخش</a:t>
            </a:r>
            <a:endParaRPr lang="en-US" sz="1600" b="1" dirty="0" smtClean="0"/>
          </a:p>
        </p:txBody>
      </p:sp>
      <p:pic>
        <p:nvPicPr>
          <p:cNvPr id="10246" name="Picture 5" descr="a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388" y="1484313"/>
            <a:ext cx="8580437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 txBox="1">
            <a:spLocks noChangeArrowheads="1"/>
          </p:cNvSpPr>
          <p:nvPr/>
        </p:nvSpPr>
        <p:spPr>
          <a:xfrm>
            <a:off x="827584" y="620688"/>
            <a:ext cx="7772400" cy="648072"/>
          </a:xfrm>
          <a:prstGeom prst="rect">
            <a:avLst/>
          </a:prstGeom>
        </p:spPr>
        <p:txBody>
          <a:bodyPr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algn="r" rtl="1" fontAlgn="auto">
              <a:spcAft>
                <a:spcPts val="0"/>
              </a:spcAft>
              <a:defRPr/>
            </a:pPr>
            <a:r>
              <a:rPr lang="fa-IR" sz="2800" b="1" dirty="0" smtClean="0">
                <a:latin typeface="Titr" pitchFamily="2" charset="-78"/>
                <a:ea typeface="Tahoma" pitchFamily="34" charset="0"/>
                <a:cs typeface="Titr" pitchFamily="2" charset="-78"/>
              </a:rPr>
              <a:t>بررسی عدالت در طولانی مدت</a:t>
            </a:r>
            <a:endParaRPr lang="en-US" sz="2800" b="1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Titr" pitchFamily="2" charset="-78"/>
              <a:ea typeface="Tahoma" pitchFamily="34" charset="0"/>
              <a:cs typeface="Titr" pitchFamily="2" charset="-78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685800" y="1210915"/>
            <a:ext cx="7772400" cy="4378325"/>
          </a:xfrm>
          <a:prstGeom prst="rect">
            <a:avLst/>
          </a:prstGeom>
        </p:spPr>
        <p:txBody>
          <a:bodyPr>
            <a:normAutofit/>
          </a:bodyPr>
          <a:lstStyle/>
          <a:p>
            <a:pPr lvl="1" algn="r" rtl="1">
              <a:lnSpc>
                <a:spcPct val="200000"/>
              </a:lnSpc>
              <a:buFont typeface="Wingdings" pitchFamily="2" charset="2"/>
              <a:buChar char="ü"/>
              <a:defRPr/>
            </a:pPr>
            <a:r>
              <a:rPr lang="fa-IR" b="1" dirty="0" smtClean="0">
                <a:latin typeface="Nazanin" pitchFamily="2" charset="-78"/>
                <a:cs typeface="Nazanin" pitchFamily="2" charset="-78"/>
              </a:rPr>
              <a:t>چه زمان اتفاق می‌افتد؟</a:t>
            </a:r>
          </a:p>
          <a:p>
            <a:pPr lvl="1" algn="r" rtl="1">
              <a:lnSpc>
                <a:spcPct val="200000"/>
              </a:lnSpc>
              <a:buFont typeface="Wingdings" pitchFamily="2" charset="2"/>
              <a:buChar char="ü"/>
              <a:defRPr/>
            </a:pPr>
            <a:r>
              <a:rPr lang="fa-IR" b="1" dirty="0" smtClean="0">
                <a:latin typeface="Nazanin" pitchFamily="2" charset="-78"/>
                <a:cs typeface="Nazanin" pitchFamily="2" charset="-78"/>
              </a:rPr>
              <a:t>راه حل پیشنهادی؟</a:t>
            </a:r>
            <a:endParaRPr lang="fa-IR" b="1" dirty="0">
              <a:latin typeface="Nazanin" pitchFamily="2" charset="-78"/>
              <a:cs typeface="Nazanin" pitchFamily="2" charset="-78"/>
            </a:endParaRP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214313" y="6215063"/>
            <a:ext cx="285750" cy="414337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1C0C154-72F2-41B4-AEAC-3E64A6F6B358}" type="slidenum">
              <a:rPr lang="ar-SA" sz="2400" smtClean="0"/>
              <a:pPr/>
              <a:t>3</a:t>
            </a:fld>
            <a:endParaRPr lang="en-US" sz="2400" smtClean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3347864" y="5949280"/>
            <a:ext cx="5581824" cy="70234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rtl="1"/>
            <a:r>
              <a:rPr lang="fa-IR" altLang="ar-SA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بررسی مسائل مربوط به استفاده از 802.11 در شبکه‌های </a:t>
            </a:r>
            <a:r>
              <a:rPr lang="en-US" altLang="ar-SA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Ad Hoc</a:t>
            </a:r>
            <a:r>
              <a:rPr lang="fa-IR" altLang="ar-SA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/>
            </a:r>
            <a:br>
              <a:rPr lang="fa-IR" altLang="ar-SA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</a:br>
            <a:r>
              <a:rPr lang="ar-SA" altLang="ar-SA" sz="1600" b="1" dirty="0" smtClean="0"/>
              <a:t>حسام تاج بخش</a:t>
            </a:r>
            <a:endParaRPr lang="en-US" sz="1600" b="1" dirty="0" smtClean="0"/>
          </a:p>
        </p:txBody>
      </p:sp>
      <p:pic>
        <p:nvPicPr>
          <p:cNvPr id="9" name="Picture 8" descr="befor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7362" y="1328737"/>
            <a:ext cx="5629275" cy="4200525"/>
          </a:xfrm>
          <a:prstGeom prst="rect">
            <a:avLst/>
          </a:prstGeom>
        </p:spPr>
      </p:pic>
      <p:pic>
        <p:nvPicPr>
          <p:cNvPr id="10" name="Picture 9" descr="Capture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15816" y="1196752"/>
            <a:ext cx="5476875" cy="4038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 txBox="1">
            <a:spLocks noChangeArrowheads="1"/>
          </p:cNvSpPr>
          <p:nvPr/>
        </p:nvSpPr>
        <p:spPr bwMode="auto">
          <a:xfrm>
            <a:off x="685800" y="1571625"/>
            <a:ext cx="777240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1" algn="r" rtl="1">
              <a:lnSpc>
                <a:spcPct val="200000"/>
              </a:lnSpc>
              <a:buFont typeface="Wingdings" pitchFamily="2" charset="2"/>
              <a:buChar char="ü"/>
              <a:defRPr/>
            </a:pPr>
            <a:r>
              <a:rPr lang="fa-IR" b="1" dirty="0" smtClean="0">
                <a:latin typeface="Nazanin" pitchFamily="2" charset="-78"/>
                <a:cs typeface="Nazanin" pitchFamily="2" charset="-78"/>
              </a:rPr>
              <a:t>چه زمان اتفاق می‌افتد؟</a:t>
            </a:r>
          </a:p>
          <a:p>
            <a:pPr lvl="1" algn="r" rtl="1">
              <a:lnSpc>
                <a:spcPct val="200000"/>
              </a:lnSpc>
              <a:buFont typeface="Wingdings" pitchFamily="2" charset="2"/>
              <a:buChar char="ü"/>
              <a:defRPr/>
            </a:pPr>
            <a:r>
              <a:rPr lang="fa-IR" b="1" dirty="0" smtClean="0">
                <a:latin typeface="Nazanin" pitchFamily="2" charset="-78"/>
                <a:cs typeface="Nazanin" pitchFamily="2" charset="-78"/>
              </a:rPr>
              <a:t>راه حل پیشنهادی؟</a:t>
            </a:r>
            <a:endParaRPr lang="fa-IR" b="1" dirty="0">
              <a:latin typeface="Nazanin" pitchFamily="2" charset="-78"/>
              <a:cs typeface="Nazanin" pitchFamily="2" charset="-78"/>
            </a:endParaRPr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214313" y="6215063"/>
            <a:ext cx="285750" cy="414337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D91A1B5F-62DF-49D3-B75B-AA1C9889D45C}" type="slidenum">
              <a:rPr lang="ar-SA" sz="2400" smtClean="0"/>
              <a:pPr/>
              <a:t>4</a:t>
            </a:fld>
            <a:endParaRPr lang="en-US" sz="2400" smtClean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3347864" y="5949280"/>
            <a:ext cx="5581824" cy="70234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rtl="1"/>
            <a:r>
              <a:rPr lang="fa-IR" altLang="ar-SA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بررسی مسائل مربوط به استفاده از 802.11 در شبکه‌های </a:t>
            </a:r>
            <a:r>
              <a:rPr lang="en-US" altLang="ar-SA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Ad Hoc</a:t>
            </a:r>
            <a:r>
              <a:rPr lang="fa-IR" altLang="ar-SA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/>
            </a:r>
            <a:br>
              <a:rPr lang="fa-IR" altLang="ar-SA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</a:br>
            <a:r>
              <a:rPr lang="ar-SA" altLang="ar-SA" sz="1600" b="1" dirty="0" smtClean="0"/>
              <a:t>حسام تاج بخش</a:t>
            </a:r>
            <a:endParaRPr lang="en-US" sz="1600" b="1" dirty="0" smtClean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827584" y="620688"/>
            <a:ext cx="7772400" cy="648072"/>
          </a:xfrm>
          <a:prstGeom prst="rect">
            <a:avLst/>
          </a:prstGeom>
        </p:spPr>
        <p:txBody>
          <a:bodyPr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algn="r" rtl="1" fontAlgn="auto">
              <a:spcAft>
                <a:spcPts val="0"/>
              </a:spcAft>
              <a:defRPr/>
            </a:pPr>
            <a:r>
              <a:rPr lang="fa-IR" sz="2800" b="1" dirty="0" smtClean="0">
                <a:latin typeface="Titr" pitchFamily="2" charset="-78"/>
                <a:ea typeface="Tahoma" pitchFamily="34" charset="0"/>
                <a:cs typeface="Titr" pitchFamily="2" charset="-78"/>
              </a:rPr>
              <a:t>بررسی عدالت در کوتاه مدت</a:t>
            </a:r>
            <a:endParaRPr lang="en-US" sz="2800" b="1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Titr" pitchFamily="2" charset="-78"/>
              <a:ea typeface="Tahoma" pitchFamily="34" charset="0"/>
              <a:cs typeface="Titr" pitchFamily="2" charset="-78"/>
            </a:endParaRPr>
          </a:p>
        </p:txBody>
      </p:sp>
      <p:pic>
        <p:nvPicPr>
          <p:cNvPr id="6" name="Picture 5" descr="a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388" y="1484313"/>
            <a:ext cx="8580437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8"/>
  <p:tag name="MMPROD_UIDATA" val="&lt;database version=&quot;6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&quot;/&gt;&lt;property id=&quot;20307&quot; value=&quot;282&quot;/&gt;&lt;/object&gt;&lt;object type=&quot;3&quot; unique_id=&quot;10005&quot;&gt;&lt;property id=&quot;20148&quot; value=&quot;5&quot;/&gt;&lt;property id=&quot;20300&quot; value=&quot;Slide 2 - &amp;quot;فهرست مطالب&amp;quot;&quot;/&gt;&lt;property id=&quot;20307&quot; value=&quot;277&quot;/&gt;&lt;/object&gt;&lt;object type=&quot;3&quot; unique_id=&quot;10006&quot;&gt;&lt;property id=&quot;20148&quot; value=&quot;5&quot;/&gt;&lt;property id=&quot;20300&quot; value=&quot;Slide 3 - &amp;quot;مقدمه&amp;quot;&quot;/&gt;&lt;property id=&quot;20307&quot; value=&quot;284&quot;/&gt;&lt;/object&gt;&lt;object type=&quot;3&quot; unique_id=&quot;10007&quot;&gt;&lt;property id=&quot;20148&quot; value=&quot;5&quot;/&gt;&lt;property id=&quot;20300&quot; value=&quot;Slide 4 - &amp;quot;عنوان اسلاید&amp;quot;&quot;/&gt;&lt;property id=&quot;20307&quot; value=&quot;285&quot;/&gt;&lt;/object&gt;&lt;object type=&quot;3&quot; unique_id=&quot;10008&quot;&gt;&lt;property id=&quot;20148&quot; value=&quot;5&quot;/&gt;&lt;property id=&quot;20300&quot; value=&quot;Slide 5 - &amp;quot;نتیجه گیری&amp;quot;&quot;/&gt;&lt;property id=&quot;20307&quot; value=&quot;286&quot;/&gt;&lt;/object&gt;&lt;object type=&quot;3&quot; unique_id=&quot;10009&quot;&gt;&lt;property id=&quot;20148&quot; value=&quot;5&quot;/&gt;&lt;property id=&quot;20300&quot; value=&quot;Slide 6 - &amp;quot;مراجع&amp;quot;&quot;/&gt;&lt;property id=&quot;20307&quot; value=&quot;283&quot;/&gt;&lt;/object&gt;&lt;object type=&quot;3&quot; unique_id=&quot;10010&quot;&gt;&lt;property id=&quot;20148&quot; value=&quot;5&quot;/&gt;&lt;property id=&quot;20300&quot; value=&quot;Slide 7&quot;/&gt;&lt;property id=&quot;20307&quot; value=&quot;287&quot;/&gt;&lt;/object&gt;&lt;/object&gt;&lt;/object&gt;&lt;/database&gt;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5482</TotalTime>
  <Words>88</Words>
  <Application>Microsoft Office PowerPoint</Application>
  <PresentationFormat>On-screen Show (4:3)</PresentationFormat>
  <Paragraphs>18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Concourse</vt:lpstr>
      <vt:lpstr>Slide 1</vt:lpstr>
      <vt:lpstr>Slide 2</vt:lpstr>
      <vt:lpstr>Slide 3</vt:lpstr>
      <vt:lpstr>Slide 4</vt:lpstr>
    </vt:vector>
  </TitlesOfParts>
  <Company>School of IT&amp;EE, UNSW@ADFA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Cryptography and Network Security 4/e</dc:title>
  <dc:subject>Lecture Overheads</dc:subject>
  <dc:creator>Dr Lawrie Brown</dc:creator>
  <cp:lastModifiedBy>Hesam</cp:lastModifiedBy>
  <cp:revision>760</cp:revision>
  <cp:lastPrinted>2005-09-02T04:15:44Z</cp:lastPrinted>
  <dcterms:created xsi:type="dcterms:W3CDTF">2002-03-28T02:06:54Z</dcterms:created>
  <dcterms:modified xsi:type="dcterms:W3CDTF">2014-12-09T10:05:22Z</dcterms:modified>
</cp:coreProperties>
</file>