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63" r:id="rId5"/>
    <p:sldId id="264" r:id="rId6"/>
    <p:sldId id="265" r:id="rId7"/>
    <p:sldId id="266" r:id="rId8"/>
    <p:sldId id="267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5431"/>
    <a:srgbClr val="E0664E"/>
    <a:srgbClr val="680E17"/>
    <a:srgbClr val="B76537"/>
    <a:srgbClr val="BB7733"/>
    <a:srgbClr val="37287B"/>
    <a:srgbClr val="5146AF"/>
    <a:srgbClr val="1A1A1A"/>
    <a:srgbClr val="FFD41D"/>
    <a:srgbClr val="FFE4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EA957A-28F6-4C27-B5A0-0D6F2DA653A6}" type="doc">
      <dgm:prSet loTypeId="urn:microsoft.com/office/officeart/2005/8/layout/orgChart1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58B7945-9851-4D31-9567-4BE3AC18BB14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ARML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833570-1813-444F-952F-998F6E35120B}" type="parTrans" cxnId="{11E1218D-D921-4E4B-BFCF-2356B215307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51E468-F694-4438-89B2-39C70296D334}" type="sibTrans" cxnId="{11E1218D-D921-4E4B-BFCF-2356B215307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1D1A46-C3C6-465B-A34F-8F75D50AC7CE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Anchors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38B601-088B-4AE0-9D6D-D0101E0F40E6}" type="parTrans" cxnId="{F2098022-C025-443B-A1CC-E258447853D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EE77E8-3AF5-4627-8D43-75A307B09AC5}" type="sibTrans" cxnId="{F2098022-C025-443B-A1CC-E258447853D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432302-D4A4-48F7-8AB6-5CEFF1F6048E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VisualAssest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421AFF-3951-4764-BD11-57A5B793C5B0}" type="parTrans" cxnId="{43180A38-8EF1-4032-BCA7-16A30F1AE2F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5F4D4F-DD2C-422B-B3B2-783872C907FF}" type="sibTrans" cxnId="{43180A38-8EF1-4032-BCA7-16A30F1AE2F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D83A0A-9387-4D76-860A-A0E70D82284C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Features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4330EE-51FA-4A77-A1C1-70652AF3246A}" type="parTrans" cxnId="{60C511AB-9F75-4049-B63D-73E330B268D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1DF0F7-61BB-4B1D-807B-74ED3E57A6E9}" type="sibTrans" cxnId="{60C511AB-9F75-4049-B63D-73E330B268D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BC54AE-2A93-4336-9E06-356204696B79}" type="pres">
      <dgm:prSet presAssocID="{06EA957A-28F6-4C27-B5A0-0D6F2DA653A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839B41C-A173-429F-9B97-BE614F1AC774}" type="pres">
      <dgm:prSet presAssocID="{058B7945-9851-4D31-9567-4BE3AC18BB14}" presName="hierRoot1" presStyleCnt="0">
        <dgm:presLayoutVars>
          <dgm:hierBranch val="init"/>
        </dgm:presLayoutVars>
      </dgm:prSet>
      <dgm:spPr/>
    </dgm:pt>
    <dgm:pt modelId="{DD43C1B2-27B8-46DA-A398-D77ACDD0DB4F}" type="pres">
      <dgm:prSet presAssocID="{058B7945-9851-4D31-9567-4BE3AC18BB14}" presName="rootComposite1" presStyleCnt="0"/>
      <dgm:spPr/>
    </dgm:pt>
    <dgm:pt modelId="{2CCC1081-05AF-4492-B3B4-BDD3D7F5E74E}" type="pres">
      <dgm:prSet presAssocID="{058B7945-9851-4D31-9567-4BE3AC18BB1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53F0E1-57BE-43E2-89F9-397CB33A4F18}" type="pres">
      <dgm:prSet presAssocID="{058B7945-9851-4D31-9567-4BE3AC18BB1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295B7DA-AF93-470B-9782-AB9069C3B93A}" type="pres">
      <dgm:prSet presAssocID="{058B7945-9851-4D31-9567-4BE3AC18BB14}" presName="hierChild2" presStyleCnt="0"/>
      <dgm:spPr/>
    </dgm:pt>
    <dgm:pt modelId="{5318742D-D529-4B87-A56B-C79DE2FC1ACE}" type="pres">
      <dgm:prSet presAssocID="{A738B601-088B-4AE0-9D6D-D0101E0F40E6}" presName="Name37" presStyleLbl="parChTrans1D2" presStyleIdx="0" presStyleCnt="3"/>
      <dgm:spPr/>
      <dgm:t>
        <a:bodyPr/>
        <a:lstStyle/>
        <a:p>
          <a:endParaRPr lang="en-US"/>
        </a:p>
      </dgm:t>
    </dgm:pt>
    <dgm:pt modelId="{706B4B32-4BFB-4E43-8109-AB6151983310}" type="pres">
      <dgm:prSet presAssocID="{241D1A46-C3C6-465B-A34F-8F75D50AC7CE}" presName="hierRoot2" presStyleCnt="0">
        <dgm:presLayoutVars>
          <dgm:hierBranch val="init"/>
        </dgm:presLayoutVars>
      </dgm:prSet>
      <dgm:spPr/>
    </dgm:pt>
    <dgm:pt modelId="{61C9AF53-87B2-4B26-AB03-AA8703F15C0A}" type="pres">
      <dgm:prSet presAssocID="{241D1A46-C3C6-465B-A34F-8F75D50AC7CE}" presName="rootComposite" presStyleCnt="0"/>
      <dgm:spPr/>
    </dgm:pt>
    <dgm:pt modelId="{2D20F068-62E6-49CF-9888-13EDED944202}" type="pres">
      <dgm:prSet presAssocID="{241D1A46-C3C6-465B-A34F-8F75D50AC7CE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135201-2E74-431E-9EA1-D422701C188A}" type="pres">
      <dgm:prSet presAssocID="{241D1A46-C3C6-465B-A34F-8F75D50AC7CE}" presName="rootConnector" presStyleLbl="node2" presStyleIdx="0" presStyleCnt="3"/>
      <dgm:spPr/>
      <dgm:t>
        <a:bodyPr/>
        <a:lstStyle/>
        <a:p>
          <a:endParaRPr lang="en-US"/>
        </a:p>
      </dgm:t>
    </dgm:pt>
    <dgm:pt modelId="{3A0F3661-4C65-4001-A92F-B3C4B9872203}" type="pres">
      <dgm:prSet presAssocID="{241D1A46-C3C6-465B-A34F-8F75D50AC7CE}" presName="hierChild4" presStyleCnt="0"/>
      <dgm:spPr/>
    </dgm:pt>
    <dgm:pt modelId="{6DFE7B9A-1DF3-4245-AA78-989A9258BB21}" type="pres">
      <dgm:prSet presAssocID="{241D1A46-C3C6-465B-A34F-8F75D50AC7CE}" presName="hierChild5" presStyleCnt="0"/>
      <dgm:spPr/>
    </dgm:pt>
    <dgm:pt modelId="{C517CC03-C4D5-4F62-BE99-86DFA46FE4E1}" type="pres">
      <dgm:prSet presAssocID="{37421AFF-3951-4764-BD11-57A5B793C5B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681EF91-83FB-4AE1-83D5-FBF9E734BF17}" type="pres">
      <dgm:prSet presAssocID="{A8432302-D4A4-48F7-8AB6-5CEFF1F6048E}" presName="hierRoot2" presStyleCnt="0">
        <dgm:presLayoutVars>
          <dgm:hierBranch val="init"/>
        </dgm:presLayoutVars>
      </dgm:prSet>
      <dgm:spPr/>
    </dgm:pt>
    <dgm:pt modelId="{D3F610B3-3B64-451D-9B4A-76A3DCB4BF4B}" type="pres">
      <dgm:prSet presAssocID="{A8432302-D4A4-48F7-8AB6-5CEFF1F6048E}" presName="rootComposite" presStyleCnt="0"/>
      <dgm:spPr/>
    </dgm:pt>
    <dgm:pt modelId="{569DB468-D5B9-4AEB-A7D0-04393FA358F4}" type="pres">
      <dgm:prSet presAssocID="{A8432302-D4A4-48F7-8AB6-5CEFF1F6048E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78532B-5BBA-47BC-B637-7BF234BEA530}" type="pres">
      <dgm:prSet presAssocID="{A8432302-D4A4-48F7-8AB6-5CEFF1F6048E}" presName="rootConnector" presStyleLbl="node2" presStyleIdx="1" presStyleCnt="3"/>
      <dgm:spPr/>
      <dgm:t>
        <a:bodyPr/>
        <a:lstStyle/>
        <a:p>
          <a:endParaRPr lang="en-US"/>
        </a:p>
      </dgm:t>
    </dgm:pt>
    <dgm:pt modelId="{591BB1CD-ADB1-414E-9136-DFEDF66D45BD}" type="pres">
      <dgm:prSet presAssocID="{A8432302-D4A4-48F7-8AB6-5CEFF1F6048E}" presName="hierChild4" presStyleCnt="0"/>
      <dgm:spPr/>
    </dgm:pt>
    <dgm:pt modelId="{C39F17B0-29CB-4FDE-98D3-6EE95C16C9A2}" type="pres">
      <dgm:prSet presAssocID="{A8432302-D4A4-48F7-8AB6-5CEFF1F6048E}" presName="hierChild5" presStyleCnt="0"/>
      <dgm:spPr/>
    </dgm:pt>
    <dgm:pt modelId="{6260A18C-E329-424F-A051-A482A80491FC}" type="pres">
      <dgm:prSet presAssocID="{C14330EE-51FA-4A77-A1C1-70652AF3246A}" presName="Name37" presStyleLbl="parChTrans1D2" presStyleIdx="2" presStyleCnt="3"/>
      <dgm:spPr/>
      <dgm:t>
        <a:bodyPr/>
        <a:lstStyle/>
        <a:p>
          <a:endParaRPr lang="en-US"/>
        </a:p>
      </dgm:t>
    </dgm:pt>
    <dgm:pt modelId="{42613743-0397-494D-90C6-B80B27BE05DB}" type="pres">
      <dgm:prSet presAssocID="{59D83A0A-9387-4D76-860A-A0E70D82284C}" presName="hierRoot2" presStyleCnt="0">
        <dgm:presLayoutVars>
          <dgm:hierBranch val="init"/>
        </dgm:presLayoutVars>
      </dgm:prSet>
      <dgm:spPr/>
    </dgm:pt>
    <dgm:pt modelId="{1454A019-83DD-45E7-BFA4-FE402FD0151D}" type="pres">
      <dgm:prSet presAssocID="{59D83A0A-9387-4D76-860A-A0E70D82284C}" presName="rootComposite" presStyleCnt="0"/>
      <dgm:spPr/>
    </dgm:pt>
    <dgm:pt modelId="{81DF03E0-0C36-4572-92BB-FE24831CA331}" type="pres">
      <dgm:prSet presAssocID="{59D83A0A-9387-4D76-860A-A0E70D82284C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6BC715-478A-4534-8A23-01FD6E24C9BF}" type="pres">
      <dgm:prSet presAssocID="{59D83A0A-9387-4D76-860A-A0E70D82284C}" presName="rootConnector" presStyleLbl="node2" presStyleIdx="2" presStyleCnt="3"/>
      <dgm:spPr/>
      <dgm:t>
        <a:bodyPr/>
        <a:lstStyle/>
        <a:p>
          <a:endParaRPr lang="en-US"/>
        </a:p>
      </dgm:t>
    </dgm:pt>
    <dgm:pt modelId="{10FAEA2A-166D-45D7-BB97-BFBA12E0806B}" type="pres">
      <dgm:prSet presAssocID="{59D83A0A-9387-4D76-860A-A0E70D82284C}" presName="hierChild4" presStyleCnt="0"/>
      <dgm:spPr/>
    </dgm:pt>
    <dgm:pt modelId="{BCD31094-FFC6-48C2-BB70-2CDC9A133505}" type="pres">
      <dgm:prSet presAssocID="{59D83A0A-9387-4D76-860A-A0E70D82284C}" presName="hierChild5" presStyleCnt="0"/>
      <dgm:spPr/>
    </dgm:pt>
    <dgm:pt modelId="{BACEAFA0-B2BA-4086-9BD9-F11F7BF87FDF}" type="pres">
      <dgm:prSet presAssocID="{058B7945-9851-4D31-9567-4BE3AC18BB14}" presName="hierChild3" presStyleCnt="0"/>
      <dgm:spPr/>
    </dgm:pt>
  </dgm:ptLst>
  <dgm:cxnLst>
    <dgm:cxn modelId="{756CDA55-C8C3-489B-9000-A6482C967F8C}" type="presOf" srcId="{058B7945-9851-4D31-9567-4BE3AC18BB14}" destId="{2CCC1081-05AF-4492-B3B4-BDD3D7F5E74E}" srcOrd="0" destOrd="0" presId="urn:microsoft.com/office/officeart/2005/8/layout/orgChart1"/>
    <dgm:cxn modelId="{2783889C-F54E-46EC-89DE-3A86A712AB0C}" type="presOf" srcId="{59D83A0A-9387-4D76-860A-A0E70D82284C}" destId="{81DF03E0-0C36-4572-92BB-FE24831CA331}" srcOrd="0" destOrd="0" presId="urn:microsoft.com/office/officeart/2005/8/layout/orgChart1"/>
    <dgm:cxn modelId="{775878FD-5F1B-4F05-BBFB-AFD0563FBA38}" type="presOf" srcId="{59D83A0A-9387-4D76-860A-A0E70D82284C}" destId="{576BC715-478A-4534-8A23-01FD6E24C9BF}" srcOrd="1" destOrd="0" presId="urn:microsoft.com/office/officeart/2005/8/layout/orgChart1"/>
    <dgm:cxn modelId="{40CD237B-BFBE-4918-8BDE-5FF76B2690E0}" type="presOf" srcId="{37421AFF-3951-4764-BD11-57A5B793C5B0}" destId="{C517CC03-C4D5-4F62-BE99-86DFA46FE4E1}" srcOrd="0" destOrd="0" presId="urn:microsoft.com/office/officeart/2005/8/layout/orgChart1"/>
    <dgm:cxn modelId="{4C0C464A-BE7A-4A22-B894-03B8021F444E}" type="presOf" srcId="{A8432302-D4A4-48F7-8AB6-5CEFF1F6048E}" destId="{569DB468-D5B9-4AEB-A7D0-04393FA358F4}" srcOrd="0" destOrd="0" presId="urn:microsoft.com/office/officeart/2005/8/layout/orgChart1"/>
    <dgm:cxn modelId="{11E1218D-D921-4E4B-BFCF-2356B2153070}" srcId="{06EA957A-28F6-4C27-B5A0-0D6F2DA653A6}" destId="{058B7945-9851-4D31-9567-4BE3AC18BB14}" srcOrd="0" destOrd="0" parTransId="{C7833570-1813-444F-952F-998F6E35120B}" sibTransId="{1E51E468-F694-4438-89B2-39C70296D334}"/>
    <dgm:cxn modelId="{43180A38-8EF1-4032-BCA7-16A30F1AE2FD}" srcId="{058B7945-9851-4D31-9567-4BE3AC18BB14}" destId="{A8432302-D4A4-48F7-8AB6-5CEFF1F6048E}" srcOrd="1" destOrd="0" parTransId="{37421AFF-3951-4764-BD11-57A5B793C5B0}" sibTransId="{0B5F4D4F-DD2C-422B-B3B2-783872C907FF}"/>
    <dgm:cxn modelId="{A1612D47-FDBE-444A-BAD2-3AE77FE24709}" type="presOf" srcId="{241D1A46-C3C6-465B-A34F-8F75D50AC7CE}" destId="{12135201-2E74-431E-9EA1-D422701C188A}" srcOrd="1" destOrd="0" presId="urn:microsoft.com/office/officeart/2005/8/layout/orgChart1"/>
    <dgm:cxn modelId="{60C511AB-9F75-4049-B63D-73E330B268DB}" srcId="{058B7945-9851-4D31-9567-4BE3AC18BB14}" destId="{59D83A0A-9387-4D76-860A-A0E70D82284C}" srcOrd="2" destOrd="0" parTransId="{C14330EE-51FA-4A77-A1C1-70652AF3246A}" sibTransId="{6A1DF0F7-61BB-4B1D-807B-74ED3E57A6E9}"/>
    <dgm:cxn modelId="{F2098022-C025-443B-A1CC-E258447853DC}" srcId="{058B7945-9851-4D31-9567-4BE3AC18BB14}" destId="{241D1A46-C3C6-465B-A34F-8F75D50AC7CE}" srcOrd="0" destOrd="0" parTransId="{A738B601-088B-4AE0-9D6D-D0101E0F40E6}" sibTransId="{EAEE77E8-3AF5-4627-8D43-75A307B09AC5}"/>
    <dgm:cxn modelId="{C320ADB1-F356-4EF1-A3A5-9E23FDBE5E3B}" type="presOf" srcId="{A738B601-088B-4AE0-9D6D-D0101E0F40E6}" destId="{5318742D-D529-4B87-A56B-C79DE2FC1ACE}" srcOrd="0" destOrd="0" presId="urn:microsoft.com/office/officeart/2005/8/layout/orgChart1"/>
    <dgm:cxn modelId="{EE7F3347-C706-4C48-851F-D97B5E8EEF4C}" type="presOf" srcId="{058B7945-9851-4D31-9567-4BE3AC18BB14}" destId="{AF53F0E1-57BE-43E2-89F9-397CB33A4F18}" srcOrd="1" destOrd="0" presId="urn:microsoft.com/office/officeart/2005/8/layout/orgChart1"/>
    <dgm:cxn modelId="{234B6052-AD07-4004-91DD-DA237559E4A1}" type="presOf" srcId="{06EA957A-28F6-4C27-B5A0-0D6F2DA653A6}" destId="{51BC54AE-2A93-4336-9E06-356204696B79}" srcOrd="0" destOrd="0" presId="urn:microsoft.com/office/officeart/2005/8/layout/orgChart1"/>
    <dgm:cxn modelId="{48F0D2CC-FB7C-4D84-9B03-38C017A3A96B}" type="presOf" srcId="{A8432302-D4A4-48F7-8AB6-5CEFF1F6048E}" destId="{2C78532B-5BBA-47BC-B637-7BF234BEA530}" srcOrd="1" destOrd="0" presId="urn:microsoft.com/office/officeart/2005/8/layout/orgChart1"/>
    <dgm:cxn modelId="{D7D88EBF-410F-405C-AADE-A934CD6F4168}" type="presOf" srcId="{C14330EE-51FA-4A77-A1C1-70652AF3246A}" destId="{6260A18C-E329-424F-A051-A482A80491FC}" srcOrd="0" destOrd="0" presId="urn:microsoft.com/office/officeart/2005/8/layout/orgChart1"/>
    <dgm:cxn modelId="{8B3D1963-A67B-4929-908F-CA7D9E2A1D90}" type="presOf" srcId="{241D1A46-C3C6-465B-A34F-8F75D50AC7CE}" destId="{2D20F068-62E6-49CF-9888-13EDED944202}" srcOrd="0" destOrd="0" presId="urn:microsoft.com/office/officeart/2005/8/layout/orgChart1"/>
    <dgm:cxn modelId="{D0E3986F-F73A-435F-94BD-875EC140CBCC}" type="presParOf" srcId="{51BC54AE-2A93-4336-9E06-356204696B79}" destId="{3839B41C-A173-429F-9B97-BE614F1AC774}" srcOrd="0" destOrd="0" presId="urn:microsoft.com/office/officeart/2005/8/layout/orgChart1"/>
    <dgm:cxn modelId="{BF64344E-5C95-4272-8734-286B8450A0C7}" type="presParOf" srcId="{3839B41C-A173-429F-9B97-BE614F1AC774}" destId="{DD43C1B2-27B8-46DA-A398-D77ACDD0DB4F}" srcOrd="0" destOrd="0" presId="urn:microsoft.com/office/officeart/2005/8/layout/orgChart1"/>
    <dgm:cxn modelId="{9AF76777-9234-4AE1-95E0-FF0A748C8873}" type="presParOf" srcId="{DD43C1B2-27B8-46DA-A398-D77ACDD0DB4F}" destId="{2CCC1081-05AF-4492-B3B4-BDD3D7F5E74E}" srcOrd="0" destOrd="0" presId="urn:microsoft.com/office/officeart/2005/8/layout/orgChart1"/>
    <dgm:cxn modelId="{3EB5E020-69AD-4069-9F39-9CF26106A12D}" type="presParOf" srcId="{DD43C1B2-27B8-46DA-A398-D77ACDD0DB4F}" destId="{AF53F0E1-57BE-43E2-89F9-397CB33A4F18}" srcOrd="1" destOrd="0" presId="urn:microsoft.com/office/officeart/2005/8/layout/orgChart1"/>
    <dgm:cxn modelId="{F542A4B2-C4CF-41AB-8699-E8CC17F87129}" type="presParOf" srcId="{3839B41C-A173-429F-9B97-BE614F1AC774}" destId="{0295B7DA-AF93-470B-9782-AB9069C3B93A}" srcOrd="1" destOrd="0" presId="urn:microsoft.com/office/officeart/2005/8/layout/orgChart1"/>
    <dgm:cxn modelId="{C4C42FCA-E4FE-4786-A483-5A2C3103C0D0}" type="presParOf" srcId="{0295B7DA-AF93-470B-9782-AB9069C3B93A}" destId="{5318742D-D529-4B87-A56B-C79DE2FC1ACE}" srcOrd="0" destOrd="0" presId="urn:microsoft.com/office/officeart/2005/8/layout/orgChart1"/>
    <dgm:cxn modelId="{6F342035-18E1-453D-8791-C61C0B80655A}" type="presParOf" srcId="{0295B7DA-AF93-470B-9782-AB9069C3B93A}" destId="{706B4B32-4BFB-4E43-8109-AB6151983310}" srcOrd="1" destOrd="0" presId="urn:microsoft.com/office/officeart/2005/8/layout/orgChart1"/>
    <dgm:cxn modelId="{1DF4C41F-5AB5-4BD4-B866-858CDD64F15E}" type="presParOf" srcId="{706B4B32-4BFB-4E43-8109-AB6151983310}" destId="{61C9AF53-87B2-4B26-AB03-AA8703F15C0A}" srcOrd="0" destOrd="0" presId="urn:microsoft.com/office/officeart/2005/8/layout/orgChart1"/>
    <dgm:cxn modelId="{B718019D-6812-4CE0-A9E8-FDFF5601BB54}" type="presParOf" srcId="{61C9AF53-87B2-4B26-AB03-AA8703F15C0A}" destId="{2D20F068-62E6-49CF-9888-13EDED944202}" srcOrd="0" destOrd="0" presId="urn:microsoft.com/office/officeart/2005/8/layout/orgChart1"/>
    <dgm:cxn modelId="{D281AE6D-698A-483E-A36A-C7BDBA4D0955}" type="presParOf" srcId="{61C9AF53-87B2-4B26-AB03-AA8703F15C0A}" destId="{12135201-2E74-431E-9EA1-D422701C188A}" srcOrd="1" destOrd="0" presId="urn:microsoft.com/office/officeart/2005/8/layout/orgChart1"/>
    <dgm:cxn modelId="{C9E8E43E-CFC1-4886-A524-296AB03C90CF}" type="presParOf" srcId="{706B4B32-4BFB-4E43-8109-AB6151983310}" destId="{3A0F3661-4C65-4001-A92F-B3C4B9872203}" srcOrd="1" destOrd="0" presId="urn:microsoft.com/office/officeart/2005/8/layout/orgChart1"/>
    <dgm:cxn modelId="{4A0DE5B5-62B2-4B69-ABAB-588398B8DC44}" type="presParOf" srcId="{706B4B32-4BFB-4E43-8109-AB6151983310}" destId="{6DFE7B9A-1DF3-4245-AA78-989A9258BB21}" srcOrd="2" destOrd="0" presId="urn:microsoft.com/office/officeart/2005/8/layout/orgChart1"/>
    <dgm:cxn modelId="{A8B32211-135F-4892-9F54-8DDA25034632}" type="presParOf" srcId="{0295B7DA-AF93-470B-9782-AB9069C3B93A}" destId="{C517CC03-C4D5-4F62-BE99-86DFA46FE4E1}" srcOrd="2" destOrd="0" presId="urn:microsoft.com/office/officeart/2005/8/layout/orgChart1"/>
    <dgm:cxn modelId="{3CED026C-45E8-4C51-8AB4-4A4C8A80DC34}" type="presParOf" srcId="{0295B7DA-AF93-470B-9782-AB9069C3B93A}" destId="{8681EF91-83FB-4AE1-83D5-FBF9E734BF17}" srcOrd="3" destOrd="0" presId="urn:microsoft.com/office/officeart/2005/8/layout/orgChart1"/>
    <dgm:cxn modelId="{8B0FDA26-ABB8-4532-B137-418B45756E2F}" type="presParOf" srcId="{8681EF91-83FB-4AE1-83D5-FBF9E734BF17}" destId="{D3F610B3-3B64-451D-9B4A-76A3DCB4BF4B}" srcOrd="0" destOrd="0" presId="urn:microsoft.com/office/officeart/2005/8/layout/orgChart1"/>
    <dgm:cxn modelId="{A27F2EDE-17FD-41C3-9E57-CCC8A8B5F898}" type="presParOf" srcId="{D3F610B3-3B64-451D-9B4A-76A3DCB4BF4B}" destId="{569DB468-D5B9-4AEB-A7D0-04393FA358F4}" srcOrd="0" destOrd="0" presId="urn:microsoft.com/office/officeart/2005/8/layout/orgChart1"/>
    <dgm:cxn modelId="{500B4F27-3CB2-4D81-BA39-1255B4245271}" type="presParOf" srcId="{D3F610B3-3B64-451D-9B4A-76A3DCB4BF4B}" destId="{2C78532B-5BBA-47BC-B637-7BF234BEA530}" srcOrd="1" destOrd="0" presId="urn:microsoft.com/office/officeart/2005/8/layout/orgChart1"/>
    <dgm:cxn modelId="{10C78351-C938-4543-AE7F-445483E6C946}" type="presParOf" srcId="{8681EF91-83FB-4AE1-83D5-FBF9E734BF17}" destId="{591BB1CD-ADB1-414E-9136-DFEDF66D45BD}" srcOrd="1" destOrd="0" presId="urn:microsoft.com/office/officeart/2005/8/layout/orgChart1"/>
    <dgm:cxn modelId="{3DD121F5-6E78-45CB-8ADD-25CA2C3A6EF1}" type="presParOf" srcId="{8681EF91-83FB-4AE1-83D5-FBF9E734BF17}" destId="{C39F17B0-29CB-4FDE-98D3-6EE95C16C9A2}" srcOrd="2" destOrd="0" presId="urn:microsoft.com/office/officeart/2005/8/layout/orgChart1"/>
    <dgm:cxn modelId="{A5FA6BD3-03A0-4F67-941B-115DDEF6FC9B}" type="presParOf" srcId="{0295B7DA-AF93-470B-9782-AB9069C3B93A}" destId="{6260A18C-E329-424F-A051-A482A80491FC}" srcOrd="4" destOrd="0" presId="urn:microsoft.com/office/officeart/2005/8/layout/orgChart1"/>
    <dgm:cxn modelId="{3C490046-CC4A-4607-B030-CA5557B14E18}" type="presParOf" srcId="{0295B7DA-AF93-470B-9782-AB9069C3B93A}" destId="{42613743-0397-494D-90C6-B80B27BE05DB}" srcOrd="5" destOrd="0" presId="urn:microsoft.com/office/officeart/2005/8/layout/orgChart1"/>
    <dgm:cxn modelId="{EAACD3A5-FFFE-4FFA-8490-7A8D16DE0BBC}" type="presParOf" srcId="{42613743-0397-494D-90C6-B80B27BE05DB}" destId="{1454A019-83DD-45E7-BFA4-FE402FD0151D}" srcOrd="0" destOrd="0" presId="urn:microsoft.com/office/officeart/2005/8/layout/orgChart1"/>
    <dgm:cxn modelId="{C5C372B7-4408-4935-8C34-B621B86CCC75}" type="presParOf" srcId="{1454A019-83DD-45E7-BFA4-FE402FD0151D}" destId="{81DF03E0-0C36-4572-92BB-FE24831CA331}" srcOrd="0" destOrd="0" presId="urn:microsoft.com/office/officeart/2005/8/layout/orgChart1"/>
    <dgm:cxn modelId="{BE857A4D-14C9-4B92-817A-DCA695CFE8D2}" type="presParOf" srcId="{1454A019-83DD-45E7-BFA4-FE402FD0151D}" destId="{576BC715-478A-4534-8A23-01FD6E24C9BF}" srcOrd="1" destOrd="0" presId="urn:microsoft.com/office/officeart/2005/8/layout/orgChart1"/>
    <dgm:cxn modelId="{4285121F-7ED6-4877-8BAE-E7D3925CF1E3}" type="presParOf" srcId="{42613743-0397-494D-90C6-B80B27BE05DB}" destId="{10FAEA2A-166D-45D7-BB97-BFBA12E0806B}" srcOrd="1" destOrd="0" presId="urn:microsoft.com/office/officeart/2005/8/layout/orgChart1"/>
    <dgm:cxn modelId="{F455963B-7965-4428-A134-85158246E3A2}" type="presParOf" srcId="{42613743-0397-494D-90C6-B80B27BE05DB}" destId="{BCD31094-FFC6-48C2-BB70-2CDC9A133505}" srcOrd="2" destOrd="0" presId="urn:microsoft.com/office/officeart/2005/8/layout/orgChart1"/>
    <dgm:cxn modelId="{6A6529AE-3F48-4599-A086-26E529F1E98E}" type="presParOf" srcId="{3839B41C-A173-429F-9B97-BE614F1AC774}" destId="{BACEAFA0-B2BA-4086-9BD9-F11F7BF87FD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0A18C-E329-424F-A051-A482A80491FC}">
      <dsp:nvSpPr>
        <dsp:cNvPr id="0" name=""/>
        <dsp:cNvSpPr/>
      </dsp:nvSpPr>
      <dsp:spPr>
        <a:xfrm>
          <a:off x="3158765" y="1281161"/>
          <a:ext cx="2234849" cy="387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933"/>
              </a:lnTo>
              <a:lnTo>
                <a:pt x="2234849" y="193933"/>
              </a:lnTo>
              <a:lnTo>
                <a:pt x="2234849" y="38786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17CC03-C4D5-4F62-BE99-86DFA46FE4E1}">
      <dsp:nvSpPr>
        <dsp:cNvPr id="0" name=""/>
        <dsp:cNvSpPr/>
      </dsp:nvSpPr>
      <dsp:spPr>
        <a:xfrm>
          <a:off x="3113045" y="1281161"/>
          <a:ext cx="91440" cy="3878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786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18742D-D529-4B87-A56B-C79DE2FC1ACE}">
      <dsp:nvSpPr>
        <dsp:cNvPr id="0" name=""/>
        <dsp:cNvSpPr/>
      </dsp:nvSpPr>
      <dsp:spPr>
        <a:xfrm>
          <a:off x="923915" y="1281161"/>
          <a:ext cx="2234849" cy="387866"/>
        </a:xfrm>
        <a:custGeom>
          <a:avLst/>
          <a:gdLst/>
          <a:ahLst/>
          <a:cxnLst/>
          <a:rect l="0" t="0" r="0" b="0"/>
          <a:pathLst>
            <a:path>
              <a:moveTo>
                <a:pt x="2234849" y="0"/>
              </a:moveTo>
              <a:lnTo>
                <a:pt x="2234849" y="193933"/>
              </a:lnTo>
              <a:lnTo>
                <a:pt x="0" y="193933"/>
              </a:lnTo>
              <a:lnTo>
                <a:pt x="0" y="38786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C1081-05AF-4492-B3B4-BDD3D7F5E74E}">
      <dsp:nvSpPr>
        <dsp:cNvPr id="0" name=""/>
        <dsp:cNvSpPr/>
      </dsp:nvSpPr>
      <dsp:spPr>
        <a:xfrm>
          <a:off x="2235273" y="357670"/>
          <a:ext cx="1846983" cy="9234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ARML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35273" y="357670"/>
        <a:ext cx="1846983" cy="923491"/>
      </dsp:txXfrm>
    </dsp:sp>
    <dsp:sp modelId="{2D20F068-62E6-49CF-9888-13EDED944202}">
      <dsp:nvSpPr>
        <dsp:cNvPr id="0" name=""/>
        <dsp:cNvSpPr/>
      </dsp:nvSpPr>
      <dsp:spPr>
        <a:xfrm>
          <a:off x="424" y="1669028"/>
          <a:ext cx="1846983" cy="92349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Anchors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4" y="1669028"/>
        <a:ext cx="1846983" cy="923491"/>
      </dsp:txXfrm>
    </dsp:sp>
    <dsp:sp modelId="{569DB468-D5B9-4AEB-A7D0-04393FA358F4}">
      <dsp:nvSpPr>
        <dsp:cNvPr id="0" name=""/>
        <dsp:cNvSpPr/>
      </dsp:nvSpPr>
      <dsp:spPr>
        <a:xfrm>
          <a:off x="2235273" y="1669028"/>
          <a:ext cx="1846983" cy="92349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VisualAssest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35273" y="1669028"/>
        <a:ext cx="1846983" cy="923491"/>
      </dsp:txXfrm>
    </dsp:sp>
    <dsp:sp modelId="{81DF03E0-0C36-4572-92BB-FE24831CA331}">
      <dsp:nvSpPr>
        <dsp:cNvPr id="0" name=""/>
        <dsp:cNvSpPr/>
      </dsp:nvSpPr>
      <dsp:spPr>
        <a:xfrm>
          <a:off x="4470123" y="1669028"/>
          <a:ext cx="1846983" cy="92349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Features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70123" y="1669028"/>
        <a:ext cx="1846983" cy="923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6986" y="586585"/>
            <a:ext cx="8272947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986" y="2149036"/>
            <a:ext cx="8272947" cy="88083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470"/>
            <a:ext cx="8246070" cy="89984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30" y="1197405"/>
            <a:ext cx="8246070" cy="356985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348" y="460824"/>
            <a:ext cx="6410827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8" y="1323749"/>
            <a:ext cx="6393606" cy="334411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552" y="135155"/>
            <a:ext cx="8076896" cy="90286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74" y="33454"/>
            <a:ext cx="5039265" cy="916230"/>
          </a:xfrm>
        </p:spPr>
        <p:txBody>
          <a:bodyPr>
            <a:normAutofit/>
          </a:bodyPr>
          <a:lstStyle/>
          <a:p>
            <a:pPr algn="ctr"/>
            <a:r>
              <a:rPr lang="fa-IR" dirty="0" smtClean="0">
                <a:cs typeface="B Mitra" panose="00000400000000000000" pitchFamily="2" charset="-78"/>
              </a:rPr>
              <a:t>زبان نشانه گذاری واقعیت افزوده</a:t>
            </a:r>
            <a:endParaRPr lang="en-US" dirty="0">
              <a:cs typeface="B Mitra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5354" y="739290"/>
            <a:ext cx="477566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(Augmented Reality Markup Language (ARML))</a:t>
            </a:r>
            <a:endParaRPr lang="fa-I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274" y="1814458"/>
            <a:ext cx="1741181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fa-IR" dirty="0" smtClean="0">
                <a:solidFill>
                  <a:srgbClr val="002060"/>
                </a:solidFill>
                <a:cs typeface="B Mitra" panose="00000400000000000000" pitchFamily="2" charset="-78"/>
              </a:rPr>
              <a:t>نام دانشجو:</a:t>
            </a:r>
          </a:p>
          <a:p>
            <a:pPr algn="ctr"/>
            <a:r>
              <a:rPr lang="fa-IR" dirty="0" smtClean="0">
                <a:solidFill>
                  <a:srgbClr val="002060"/>
                </a:solidFill>
                <a:cs typeface="B Mitra" panose="00000400000000000000" pitchFamily="2" charset="-78"/>
              </a:rPr>
              <a:t>سید حسام الدین عالمیان</a:t>
            </a:r>
          </a:p>
        </p:txBody>
      </p:sp>
      <p:sp>
        <p:nvSpPr>
          <p:cNvPr id="9" name="Rectangle 8"/>
          <p:cNvSpPr/>
          <p:nvPr/>
        </p:nvSpPr>
        <p:spPr>
          <a:xfrm>
            <a:off x="-161855" y="119287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a-IR" dirty="0">
                <a:solidFill>
                  <a:srgbClr val="FFFF00"/>
                </a:solidFill>
                <a:cs typeface="B Mitra" panose="00000400000000000000" pitchFamily="2" charset="-78"/>
              </a:rPr>
              <a:t>نام استاد:</a:t>
            </a:r>
          </a:p>
          <a:p>
            <a:pPr algn="ctr"/>
            <a:r>
              <a:rPr lang="fa-IR" dirty="0">
                <a:solidFill>
                  <a:srgbClr val="FFFF00"/>
                </a:solidFill>
                <a:cs typeface="B Mitra" panose="00000400000000000000" pitchFamily="2" charset="-78"/>
              </a:rPr>
              <a:t>دکتر علی زارع زردینی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17900" y="5180"/>
            <a:ext cx="6410827" cy="763525"/>
          </a:xfrm>
        </p:spPr>
        <p:txBody>
          <a:bodyPr>
            <a:normAutofit/>
          </a:bodyPr>
          <a:lstStyle/>
          <a:p>
            <a:pPr algn="r"/>
            <a:r>
              <a:rPr lang="fa-IR" dirty="0" smtClean="0">
                <a:solidFill>
                  <a:srgbClr val="680E17"/>
                </a:solidFill>
                <a:cs typeface="B Mitra" panose="00000400000000000000" pitchFamily="2" charset="-78"/>
              </a:rPr>
              <a:t>استاندارد زبان نشانه گذاری واقعیت افزوده </a:t>
            </a:r>
            <a:endParaRPr lang="en-US" dirty="0">
              <a:solidFill>
                <a:srgbClr val="680E17"/>
              </a:solidFill>
              <a:cs typeface="B Mitra" panose="00000400000000000000" pitchFamily="2" charset="-7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55" y="739290"/>
            <a:ext cx="6714399" cy="3344113"/>
          </a:xfrm>
        </p:spPr>
        <p:txBody>
          <a:bodyPr>
            <a:normAutofit/>
          </a:bodyPr>
          <a:lstStyle/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dirty="0" smtClean="0">
                <a:solidFill>
                  <a:srgbClr val="FFC000"/>
                </a:solidFill>
                <a:cs typeface="B Mitra" panose="00000400000000000000" pitchFamily="2" charset="-78"/>
              </a:rPr>
              <a:t>یک استاندارد تعریف شده برای ارتباط با واقعیت افزوده (</a:t>
            </a:r>
            <a:r>
              <a:rPr lang="en-US" sz="2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fa-IR" sz="2400" dirty="0" smtClean="0">
                <a:solidFill>
                  <a:srgbClr val="FFC000"/>
                </a:solidFill>
                <a:cs typeface="B Mitra" panose="00000400000000000000" pitchFamily="2" charset="-78"/>
              </a:rPr>
              <a:t>)</a:t>
            </a:r>
          </a:p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cs typeface="B Mitra" panose="00000400000000000000" pitchFamily="2" charset="-78"/>
              </a:rPr>
              <a:t>توسعه یافته توسط کارگروه </a:t>
            </a: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ARML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cs typeface="B Mitra" panose="00000400000000000000" pitchFamily="2" charset="-78"/>
              </a:rPr>
              <a:t> </a:t>
            </a: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  <a:r>
              <a:rPr lang="fa-IR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cs typeface="B Mitra" panose="00000400000000000000" pitchFamily="2" charset="-78"/>
              </a:rPr>
              <a:t> مربوط به </a:t>
            </a: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  <a:endParaRPr lang="fa-IR" sz="2400" dirty="0" smtClean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cs typeface="B Mitra" panose="00000400000000000000" pitchFamily="2" charset="-78"/>
              </a:rPr>
              <a:t>شامل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fa-IR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cs typeface="B Mitra" panose="00000400000000000000" pitchFamily="2" charset="-78"/>
              </a:rPr>
              <a:t> برای توصیف مکان و ظاهر اشیا و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fa-IR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cs typeface="B Mitra" panose="00000400000000000000" pitchFamily="2" charset="-78"/>
              </a:rPr>
              <a:t> برای دسترسی پویا به خصوصیات اشیا مجازی (از طریق تعریف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fa-IR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cs typeface="B Mitra" panose="00000400000000000000" pitchFamily="2" charset="-78"/>
              </a:rPr>
              <a:t>)</a:t>
            </a:r>
          </a:p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fa-IR" sz="2400" dirty="0" smtClean="0">
              <a:solidFill>
                <a:schemeClr val="accent2">
                  <a:lumMod val="60000"/>
                  <a:lumOff val="40000"/>
                </a:schemeClr>
              </a:solidFill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5974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17900" y="5180"/>
            <a:ext cx="6410827" cy="763525"/>
          </a:xfrm>
        </p:spPr>
        <p:txBody>
          <a:bodyPr>
            <a:normAutofit/>
          </a:bodyPr>
          <a:lstStyle/>
          <a:p>
            <a:pPr algn="r"/>
            <a:r>
              <a:rPr lang="fa-IR" dirty="0" smtClean="0">
                <a:solidFill>
                  <a:srgbClr val="680E17"/>
                </a:solidFill>
                <a:cs typeface="B Mitra" panose="00000400000000000000" pitchFamily="2" charset="-78"/>
              </a:rPr>
              <a:t>مدل شی در زبان نشانه گذاری واقعیت افزوده </a:t>
            </a:r>
            <a:endParaRPr lang="en-US" dirty="0">
              <a:solidFill>
                <a:srgbClr val="680E17"/>
              </a:solidFill>
              <a:cs typeface="B Mitra" panose="00000400000000000000" pitchFamily="2" charset="-78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933855"/>
              </p:ext>
            </p:extLst>
          </p:nvPr>
        </p:nvGraphicFramePr>
        <p:xfrm>
          <a:off x="143555" y="784582"/>
          <a:ext cx="6317531" cy="2950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326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17900" y="0"/>
            <a:ext cx="6410827" cy="763525"/>
          </a:xfrm>
        </p:spPr>
        <p:txBody>
          <a:bodyPr>
            <a:normAutofit/>
          </a:bodyPr>
          <a:lstStyle/>
          <a:p>
            <a:pPr algn="r" rtl="1"/>
            <a:r>
              <a:rPr lang="en-US" dirty="0" smtClean="0">
                <a:solidFill>
                  <a:srgbClr val="680E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dirty="0">
              <a:solidFill>
                <a:srgbClr val="680E1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7" y="746300"/>
            <a:ext cx="6699016" cy="3344113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400" dirty="0" smtClean="0">
                <a:solidFill>
                  <a:schemeClr val="accent3"/>
                </a:solidFill>
                <a:cs typeface="B Mitra" panose="00000400000000000000" pitchFamily="2" charset="-78"/>
              </a:rPr>
              <a:t>بیانگر اشیا فیزیکی دنیای واقعی که باید افزوده شوند.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400" dirty="0" smtClean="0">
                <a:solidFill>
                  <a:schemeClr val="bg1">
                    <a:lumMod val="85000"/>
                  </a:schemeClr>
                </a:solidFill>
                <a:cs typeface="B Mitra" panose="00000400000000000000" pitchFamily="2" charset="-78"/>
              </a:rPr>
              <a:t>استفاده از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GML</a:t>
            </a:r>
            <a:endParaRPr lang="en-US" sz="2400" dirty="0" smtClean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400" dirty="0" smtClean="0">
                <a:solidFill>
                  <a:srgbClr val="002060"/>
                </a:solidFill>
                <a:cs typeface="B Mitra" panose="00000400000000000000" pitchFamily="2" charset="-78"/>
              </a:rPr>
              <a:t>هر شی مجموعه ای از متادیتا شامل نام، شناسه و توضیحات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400" dirty="0" smtClean="0">
                <a:solidFill>
                  <a:srgbClr val="E0664E"/>
                </a:solidFill>
                <a:cs typeface="B Mitra" panose="00000400000000000000" pitchFamily="2" charset="-78"/>
              </a:rPr>
              <a:t>هر شی یک یاچند </a:t>
            </a:r>
            <a:r>
              <a:rPr lang="en-US" sz="2000" dirty="0" smtClean="0">
                <a:solidFill>
                  <a:srgbClr val="E066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Anchor</a:t>
            </a:r>
            <a:r>
              <a:rPr lang="fa-IR" sz="2400" dirty="0" smtClean="0">
                <a:solidFill>
                  <a:srgbClr val="E0664E"/>
                </a:solidFill>
                <a:cs typeface="B Mitra" panose="00000400000000000000" pitchFamily="2" charset="-78"/>
              </a:rPr>
              <a:t> دارد.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fa-IR" sz="2400" dirty="0">
              <a:solidFill>
                <a:schemeClr val="bg1">
                  <a:lumMod val="85000"/>
                </a:schemeClr>
              </a:solidFill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3261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17900" y="0"/>
            <a:ext cx="6410827" cy="763525"/>
          </a:xfrm>
        </p:spPr>
        <p:txBody>
          <a:bodyPr>
            <a:normAutofit/>
          </a:bodyPr>
          <a:lstStyle/>
          <a:p>
            <a:pPr algn="r" rtl="1"/>
            <a:r>
              <a:rPr lang="en-US" dirty="0" smtClean="0">
                <a:solidFill>
                  <a:srgbClr val="680E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VisualAssest</a:t>
            </a:r>
            <a:endParaRPr lang="en-US" dirty="0">
              <a:solidFill>
                <a:srgbClr val="680E1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7" y="746300"/>
            <a:ext cx="6699016" cy="3344113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400" dirty="0" smtClean="0">
                <a:solidFill>
                  <a:schemeClr val="bg1">
                    <a:lumMod val="85000"/>
                  </a:schemeClr>
                </a:solidFill>
                <a:cs typeface="B Mitra" panose="00000400000000000000" pitchFamily="2" charset="-78"/>
              </a:rPr>
              <a:t>بیانگر ظاهر اشیا</a:t>
            </a:r>
          </a:p>
          <a:p>
            <a:pPr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cs typeface="B Mitra" panose="00000400000000000000" pitchFamily="2" charset="-78"/>
              </a:rPr>
              <a:t>توضیح انواع مختلف ظاهر مانند متن، تصویر و محتوای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cs typeface="B Mitra" panose="00000400000000000000" pitchFamily="2" charset="-78"/>
              </a:rPr>
              <a:t>HTML</a:t>
            </a:r>
            <a:r>
              <a:rPr lang="fa-IR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cs typeface="B Mitra" panose="00000400000000000000" pitchFamily="2" charset="-78"/>
              </a:rPr>
              <a:t> و تنظیم ویژگی هایی مانند پهنا، ارتفاع، سایز و .....</a:t>
            </a:r>
            <a:endParaRPr lang="fa-IR" sz="2400" dirty="0">
              <a:solidFill>
                <a:schemeClr val="accent2">
                  <a:lumMod val="60000"/>
                  <a:lumOff val="40000"/>
                </a:schemeClr>
              </a:solidFill>
              <a:cs typeface="B Mitra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5" y="2571750"/>
            <a:ext cx="4360432" cy="253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6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17900" y="0"/>
            <a:ext cx="6410827" cy="763525"/>
          </a:xfrm>
        </p:spPr>
        <p:txBody>
          <a:bodyPr>
            <a:normAutofit/>
          </a:bodyPr>
          <a:lstStyle/>
          <a:p>
            <a:pPr algn="r" rtl="1"/>
            <a:r>
              <a:rPr lang="en-US" dirty="0" smtClean="0">
                <a:solidFill>
                  <a:srgbClr val="680E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Anchor</a:t>
            </a:r>
            <a:endParaRPr lang="en-US" dirty="0">
              <a:solidFill>
                <a:srgbClr val="680E1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7" y="746300"/>
            <a:ext cx="6699016" cy="3344113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a-IR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rPr>
              <a:t>بیانگر موقعیت شی فیزیکی در دنیای واقعی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a-I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Mitra" panose="00000400000000000000" pitchFamily="2" charset="-78"/>
              </a:rPr>
              <a:t>پیوند میان دنیای دیجیتال و موقعیت فیزیکی شی است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a-IR" sz="2400" dirty="0" smtClean="0">
                <a:solidFill>
                  <a:schemeClr val="bg1">
                    <a:lumMod val="85000"/>
                  </a:schemeClr>
                </a:solidFill>
                <a:cs typeface="B Mitra" panose="00000400000000000000" pitchFamily="2" charset="-78"/>
              </a:rPr>
              <a:t>دارای 4 نوع است: 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Geometries – Trackable – RelativeTo – ScreenAnchor</a:t>
            </a:r>
            <a:endParaRPr lang="en-US" sz="2400" dirty="0" smtClean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a-IR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B Mitra" panose="00000400000000000000" pitchFamily="2" charset="-78"/>
              </a:rPr>
              <a:t>هندسه: بیانگر موقعیت شی نسبت به یک سیستم مختصات</a:t>
            </a: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B Mitra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5" y="3182570"/>
            <a:ext cx="33718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8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17900" y="0"/>
            <a:ext cx="6410827" cy="763525"/>
          </a:xfrm>
        </p:spPr>
        <p:txBody>
          <a:bodyPr>
            <a:normAutofit/>
          </a:bodyPr>
          <a:lstStyle/>
          <a:p>
            <a:pPr algn="r" rtl="1"/>
            <a:r>
              <a:rPr lang="en-US" dirty="0" smtClean="0">
                <a:solidFill>
                  <a:srgbClr val="680E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Anchor</a:t>
            </a:r>
            <a:endParaRPr lang="en-US" dirty="0">
              <a:solidFill>
                <a:srgbClr val="680E1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7" y="746300"/>
            <a:ext cx="6699016" cy="3344113"/>
          </a:xfrm>
        </p:spPr>
        <p:txBody>
          <a:bodyPr>
            <a:normAutofit/>
          </a:bodyPr>
          <a:lstStyle/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B Mitra" panose="00000400000000000000" pitchFamily="2" charset="-78"/>
              </a:rPr>
              <a:t>Trackable</a:t>
            </a:r>
            <a:r>
              <a:rPr lang="fa-IR" sz="24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B Mitra" panose="00000400000000000000" pitchFamily="2" charset="-78"/>
              </a:rPr>
              <a:t>: مجموعه ای از الگوها مانند </a:t>
            </a:r>
            <a:r>
              <a:rPr lang="en-US" sz="20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B Mitra" panose="00000400000000000000" pitchFamily="2" charset="-78"/>
              </a:rPr>
              <a:t>QR</a:t>
            </a:r>
            <a:r>
              <a:rPr lang="en-US" sz="24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B Mitra" panose="00000400000000000000" pitchFamily="2" charset="-78"/>
              </a:rPr>
              <a:t> </a:t>
            </a:r>
            <a:r>
              <a:rPr lang="en-US" sz="20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B Mitra" panose="00000400000000000000" pitchFamily="2" charset="-78"/>
              </a:rPr>
              <a:t>Code</a:t>
            </a:r>
            <a:r>
              <a:rPr lang="fa-IR" sz="24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B Mitra" panose="00000400000000000000" pitchFamily="2" charset="-78"/>
              </a:rPr>
              <a:t> و </a:t>
            </a:r>
            <a:r>
              <a:rPr lang="en-US" sz="20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B Mitra" panose="00000400000000000000" pitchFamily="2" charset="-78"/>
              </a:rPr>
              <a:t>Face</a:t>
            </a:r>
            <a:r>
              <a:rPr lang="en-US" sz="24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B Mitra" panose="00000400000000000000" pitchFamily="2" charset="-78"/>
              </a:rPr>
              <a:t> </a:t>
            </a:r>
            <a:r>
              <a:rPr lang="en-US" sz="20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B Mitra" panose="00000400000000000000" pitchFamily="2" charset="-78"/>
              </a:rPr>
              <a:t>Tracking</a:t>
            </a:r>
            <a:r>
              <a:rPr lang="fa-IR" sz="24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B Mitra" panose="00000400000000000000" pitchFamily="2" charset="-78"/>
              </a:rPr>
              <a:t> برای جست و جو و شناسایی</a:t>
            </a:r>
          </a:p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fa-IR" sz="24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B Mitra" panose="00000400000000000000" pitchFamily="2" charset="-78"/>
            </a:endParaRPr>
          </a:p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B Mitra" panose="00000400000000000000" pitchFamily="2" charset="-78"/>
              </a:rPr>
              <a:t>RelativeTo</a:t>
            </a:r>
            <a:r>
              <a:rPr lang="fa-IR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B Mitra" panose="00000400000000000000" pitchFamily="2" charset="-78"/>
              </a:rPr>
              <a:t>: تعریف یک موقعیت بر اساس سایر موقعیت ها</a:t>
            </a:r>
          </a:p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DA5431"/>
                </a:solidFill>
                <a:latin typeface="Times New Roman" panose="02020603050405020304" pitchFamily="18" charset="0"/>
                <a:cs typeface="B Mitra" panose="00000400000000000000" pitchFamily="2" charset="-78"/>
              </a:rPr>
              <a:t>ScreenAnchor</a:t>
            </a:r>
            <a:r>
              <a:rPr lang="fa-IR" sz="2400" dirty="0" smtClean="0">
                <a:solidFill>
                  <a:srgbClr val="DA5431"/>
                </a:solidFill>
                <a:latin typeface="Times New Roman" panose="02020603050405020304" pitchFamily="18" charset="0"/>
                <a:cs typeface="B Mitra" panose="00000400000000000000" pitchFamily="2" charset="-78"/>
              </a:rPr>
              <a:t>: تعریف یک منطقه (نه موقعیت) بر روی صفحه </a:t>
            </a:r>
          </a:p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B Mitra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5" y="1350110"/>
            <a:ext cx="3664920" cy="137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Comparison of AR markup languages. | Download Table"/>
          <p:cNvSpPr>
            <a:spLocks noChangeAspect="1" noChangeArrowheads="1"/>
          </p:cNvSpPr>
          <p:nvPr/>
        </p:nvSpPr>
        <p:spPr bwMode="auto">
          <a:xfrm>
            <a:off x="155575" y="-144463"/>
            <a:ext cx="2736670" cy="273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70" y="1304925"/>
            <a:ext cx="79248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8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On-screen Show (16:9)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 Mitra</vt:lpstr>
      <vt:lpstr>Calibri</vt:lpstr>
      <vt:lpstr>Courier New</vt:lpstr>
      <vt:lpstr>Times New Roman</vt:lpstr>
      <vt:lpstr>Wingdings</vt:lpstr>
      <vt:lpstr>Office Theme</vt:lpstr>
      <vt:lpstr>زبان نشانه گذاری واقعیت افزوده</vt:lpstr>
      <vt:lpstr>استاندارد زبان نشانه گذاری واقعیت افزوده </vt:lpstr>
      <vt:lpstr>مدل شی در زبان نشانه گذاری واقعیت افزوده </vt:lpstr>
      <vt:lpstr>Features</vt:lpstr>
      <vt:lpstr>VisualAssest</vt:lpstr>
      <vt:lpstr>Anchor</vt:lpstr>
      <vt:lpstr>Anchor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2024-03-13T15:03:08Z</dcterms:modified>
</cp:coreProperties>
</file>