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35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1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170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87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8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7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1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D490A-2B81-4235-AA86-C3FDB3DB70C7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570FA19-EFB8-4668-A03B-11AEB4B8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1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0B-3475-49A8-BFC7-E8669C5E5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17" y="126610"/>
            <a:ext cx="9900895" cy="4650772"/>
          </a:xfrm>
        </p:spPr>
        <p:txBody>
          <a:bodyPr/>
          <a:lstStyle/>
          <a:p>
            <a:pPr algn="ctr"/>
            <a:r>
              <a:rPr lang="fa-IR" dirty="0"/>
              <a:t>گزارش گیری با نرم افزار </a:t>
            </a:r>
            <a:r>
              <a:rPr lang="en-US" dirty="0" err="1"/>
              <a:t>Stimulsoft</a:t>
            </a:r>
            <a:r>
              <a:rPr lang="en-US" dirty="0"/>
              <a:t> Designer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DC12A-5363-42AC-AE22-782BB8CF0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6F83D-5667-4124-8B9E-579A298BE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32" y="1224227"/>
            <a:ext cx="7574461" cy="44095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75CBB-5398-4251-99D5-C49988CD1219}"/>
              </a:ext>
            </a:extLst>
          </p:cNvPr>
          <p:cNvSpPr txBox="1"/>
          <p:nvPr/>
        </p:nvSpPr>
        <p:spPr>
          <a:xfrm>
            <a:off x="9145288" y="576776"/>
            <a:ext cx="2108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برای اضافه کردن جدول میتوان از سمت راست جدول موردنظر را کشید به داخل </a:t>
            </a:r>
            <a:r>
              <a:rPr lang="fa-IR" dirty="0" err="1"/>
              <a:t>باکس</a:t>
            </a:r>
            <a:r>
              <a:rPr lang="fa-IR" dirty="0"/>
              <a:t> 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89334-7855-48C3-B98A-1BF307364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553" y="2313941"/>
            <a:ext cx="302937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7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B616B-E009-4366-BEB8-199EEBB17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901" y="149664"/>
            <a:ext cx="3281105" cy="48443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253BD-232A-41C8-AC4D-5505F308B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71" y="149663"/>
            <a:ext cx="3659264" cy="4070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89BC8-B48B-4A43-929A-1AD8BFC6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014" y="149663"/>
            <a:ext cx="3778831" cy="4503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8742C4-2FD1-4F46-A7B3-DFEBC89E45EA}"/>
              </a:ext>
            </a:extLst>
          </p:cNvPr>
          <p:cNvSpPr txBox="1"/>
          <p:nvPr/>
        </p:nvSpPr>
        <p:spPr>
          <a:xfrm>
            <a:off x="7661035" y="4881489"/>
            <a:ext cx="431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/>
              <a:t>این کار برای سایر اشیا نظیر نمودار، نشانگر،  پیمانه هم انجام میدهیم.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877F3-1744-4E95-B8E2-5F4B6590F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996" y="4391398"/>
            <a:ext cx="3753049" cy="22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3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72A9D-E2C6-48A2-98E1-596FCF6B1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99" y="148619"/>
            <a:ext cx="11362002" cy="65607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1AA171-CC99-423B-A2D2-4477043C0130}"/>
              </a:ext>
            </a:extLst>
          </p:cNvPr>
          <p:cNvSpPr txBox="1"/>
          <p:nvPr/>
        </p:nvSpPr>
        <p:spPr>
          <a:xfrm>
            <a:off x="9664505" y="844062"/>
            <a:ext cx="20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جدول کاربران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9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0C79-40B7-40E3-A2D4-A89C0393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3F56-1FEF-429F-A864-70B845C4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24CC6-2285-421D-B043-E0527BD8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0" y="140677"/>
            <a:ext cx="11465128" cy="6420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F7146-EA42-43F6-AF27-524ACD36DF5E}"/>
              </a:ext>
            </a:extLst>
          </p:cNvPr>
          <p:cNvSpPr txBox="1"/>
          <p:nvPr/>
        </p:nvSpPr>
        <p:spPr>
          <a:xfrm>
            <a:off x="8496886" y="4614203"/>
            <a:ext cx="30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جدول پیام 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9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43FC-20AA-4477-BCDA-33903AAD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9121-6BB2-435C-BCCB-812E0AB5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45AE5-5980-401A-ACE8-C3C37FB6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4" y="0"/>
            <a:ext cx="110278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08A8B-2B11-45EB-A31C-2C711B313AF9}"/>
              </a:ext>
            </a:extLst>
          </p:cNvPr>
          <p:cNvSpPr txBox="1"/>
          <p:nvPr/>
        </p:nvSpPr>
        <p:spPr>
          <a:xfrm>
            <a:off x="9340948" y="3757860"/>
            <a:ext cx="216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جدول رمز کاربران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C3BC-40B5-4867-B682-14CD5BF5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E388-64FC-4D41-B25B-43C282FF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07D2F-B9C6-422D-943A-A484D182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"/>
            <a:ext cx="12192000" cy="56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3041-8EF1-4AF0-89F5-230FE3AE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مراحل ابتدایی و نصب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70378E-38C7-4F89-B531-5C0A6ADAE1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01" y="1495382"/>
            <a:ext cx="5866667" cy="24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EDEA06-AA3F-446B-8EF6-766D3581FA9B}"/>
              </a:ext>
            </a:extLst>
          </p:cNvPr>
          <p:cNvSpPr txBox="1"/>
          <p:nvPr/>
        </p:nvSpPr>
        <p:spPr>
          <a:xfrm>
            <a:off x="4600135" y="4206240"/>
            <a:ext cx="586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از سایت منبع نرم افزار ، فایل نصبی را دانلود و نصب میکنیم .</a:t>
            </a:r>
            <a:br>
              <a:rPr lang="fa-IR" dirty="0"/>
            </a:br>
            <a:br>
              <a:rPr lang="fa-IR" dirty="0"/>
            </a:br>
            <a:r>
              <a:rPr lang="en-US" dirty="0"/>
              <a:t>https://www.stimulsoft.com</a:t>
            </a:r>
          </a:p>
        </p:txBody>
      </p:sp>
    </p:spTree>
    <p:extLst>
      <p:ext uri="{BB962C8B-B14F-4D97-AF65-F5344CB8AC3E}">
        <p14:creationId xmlns:p14="http://schemas.microsoft.com/office/powerpoint/2010/main" val="74646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5EF2-C525-4917-962F-0F9D9328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ارتباط با </a:t>
            </a:r>
            <a:r>
              <a:rPr lang="fa-IR" dirty="0" err="1"/>
              <a:t>دیتا</a:t>
            </a:r>
            <a:r>
              <a:rPr lang="fa-IR" dirty="0"/>
              <a:t> (داده)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49617C-F1FB-412A-9C1C-3C32B5AED4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9" y="172514"/>
            <a:ext cx="3533333" cy="37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0272A-B46C-437B-9393-6024BB190BBD}"/>
              </a:ext>
            </a:extLst>
          </p:cNvPr>
          <p:cNvSpPr txBox="1"/>
          <p:nvPr/>
        </p:nvSpPr>
        <p:spPr>
          <a:xfrm>
            <a:off x="5905671" y="1535668"/>
            <a:ext cx="559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 اینجا منبع داده جدید انتخاب میکنیم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3ED866D-4B08-4BCA-AC71-6B077196E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47" y="1905000"/>
            <a:ext cx="7951605" cy="51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7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E9CC-035E-43C5-88FF-BA5AC3FE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DF89-F882-4FC4-9195-4D1F5E79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اینجا باید مطمئن باشیم که حتما </a:t>
            </a:r>
            <a:r>
              <a:rPr lang="en-US" dirty="0"/>
              <a:t>MySQL</a:t>
            </a:r>
            <a:r>
              <a:rPr lang="fa-IR" dirty="0"/>
              <a:t> سیستم روشن باشد.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F1EE-77B3-4491-9A9C-2E50C0BD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28101"/>
            <a:ext cx="626832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AB52-A2B6-4B35-9EAE-EC4FC962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ارتباط با </a:t>
            </a:r>
            <a:r>
              <a:rPr lang="en-US" dirty="0"/>
              <a:t>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F7409-2E72-4A1E-8914-B26E1B81B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84" y="15875"/>
            <a:ext cx="5360275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F4C33-BAE6-47B9-AF9F-78C52986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75" y="1756515"/>
            <a:ext cx="6268325" cy="447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536395-781F-460F-B195-2FCA5B9488FE}"/>
              </a:ext>
            </a:extLst>
          </p:cNvPr>
          <p:cNvSpPr txBox="1"/>
          <p:nvPr/>
        </p:nvSpPr>
        <p:spPr>
          <a:xfrm>
            <a:off x="2194561" y="4603364"/>
            <a:ext cx="4642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پس از وارد کردن اطلاعات احراز هویت ، داده های مورد نظر را انتخاب میکنیم که مشخصا جدول های پایگاه داده ما مهم ترین آن هستند.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5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4287-B614-416D-BF9F-4490F777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701" y="478302"/>
            <a:ext cx="5065197" cy="1280890"/>
          </a:xfrm>
        </p:spPr>
        <p:txBody>
          <a:bodyPr/>
          <a:lstStyle/>
          <a:p>
            <a:r>
              <a:rPr lang="en-US" dirty="0"/>
              <a:t>Edit Data 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8DF78-EDA9-4FF6-889B-DA60D5E48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7500" y="322558"/>
            <a:ext cx="3982020" cy="62128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C83EC-F009-4A6B-834E-AF0247577627}"/>
              </a:ext>
            </a:extLst>
          </p:cNvPr>
          <p:cNvSpPr txBox="1"/>
          <p:nvPr/>
        </p:nvSpPr>
        <p:spPr>
          <a:xfrm>
            <a:off x="1389528" y="2953467"/>
            <a:ext cx="661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 نوار کناری میبینیم قسمت لغت نامه</a:t>
            </a:r>
            <a:r>
              <a:rPr lang="en-US" dirty="0"/>
              <a:t> </a:t>
            </a:r>
            <a:r>
              <a:rPr lang="fa-IR" dirty="0"/>
              <a:t>(</a:t>
            </a:r>
            <a:r>
              <a:rPr lang="en-US" dirty="0"/>
              <a:t>Dictionary</a:t>
            </a:r>
            <a:r>
              <a:rPr lang="fa-IR" dirty="0"/>
              <a:t>) که در آن </a:t>
            </a:r>
            <a:r>
              <a:rPr lang="fa-IR" dirty="0" err="1"/>
              <a:t>دیتابیس</a:t>
            </a:r>
            <a:r>
              <a:rPr lang="fa-IR" dirty="0"/>
              <a:t> ما به نام </a:t>
            </a:r>
            <a:r>
              <a:rPr lang="en-US" dirty="0" err="1"/>
              <a:t>youjadid</a:t>
            </a:r>
            <a:r>
              <a:rPr lang="fa-IR" dirty="0"/>
              <a:t> وجود دارد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0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E6E8-8AF9-4139-8184-71444A55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ویرایش منبع داده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5E12-4AE5-4B16-9DDB-ACB69669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2302" y="2133600"/>
            <a:ext cx="1882310" cy="3634154"/>
          </a:xfrm>
        </p:spPr>
        <p:txBody>
          <a:bodyPr/>
          <a:lstStyle/>
          <a:p>
            <a:pPr algn="r" rtl="1"/>
            <a:r>
              <a:rPr lang="fa-IR" dirty="0"/>
              <a:t>ما پس از کیلک کردن روی جدول </a:t>
            </a:r>
            <a:r>
              <a:rPr lang="en-US" dirty="0"/>
              <a:t>account1</a:t>
            </a:r>
            <a:r>
              <a:rPr lang="fa-IR" dirty="0"/>
              <a:t> میتوانیم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2A513-45DB-4F31-83EB-B531751B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135755"/>
            <a:ext cx="7568420" cy="67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7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A6F-9FF0-4F80-80D8-9627C17E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نمایش درخواست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EAC7B-A7ED-45B8-8B31-4F72620F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07" y="316042"/>
            <a:ext cx="6665999" cy="6225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EF265-FCFB-44D3-AD44-FF7B8E442CC7}"/>
              </a:ext>
            </a:extLst>
          </p:cNvPr>
          <p:cNvSpPr txBox="1"/>
          <p:nvPr/>
        </p:nvSpPr>
        <p:spPr>
          <a:xfrm>
            <a:off x="7891975" y="1716258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پس از کلیک روی دکمه </a:t>
            </a:r>
            <a:r>
              <a:rPr lang="en-US" dirty="0"/>
              <a:t> View Query </a:t>
            </a:r>
            <a:r>
              <a:rPr lang="fa-IR" dirty="0"/>
              <a:t> میتوانیم درخواست های خود را به </a:t>
            </a:r>
            <a:r>
              <a:rPr lang="fa-IR" dirty="0" err="1"/>
              <a:t>دیتبابیس</a:t>
            </a:r>
            <a:r>
              <a:rPr lang="fa-IR" dirty="0"/>
              <a:t> ارسال کنیم.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99BA5-8C59-4376-8EEA-67DD7912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61" y="2664739"/>
            <a:ext cx="511563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5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3EC4-AB26-4FB8-B7D0-C2905574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ابزارهای مختلف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FBAF1-BF1F-4E2C-B22F-3A39B931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29" y="466524"/>
            <a:ext cx="7335274" cy="1438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0A3A3-1D96-48D2-ABA5-C2B97FA7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800" y="1264555"/>
            <a:ext cx="3558468" cy="5403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88A06-CA04-467E-97CF-D0B76F88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02" y="2062586"/>
            <a:ext cx="8078327" cy="1457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D05332-1CF5-4EC1-AAE4-C87F65608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32" y="3820887"/>
            <a:ext cx="708758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093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186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گزارش گیری با نرم افزار Stimulsoft Designer </vt:lpstr>
      <vt:lpstr>مراحل ابتدایی و نصب</vt:lpstr>
      <vt:lpstr>ارتباط با دیتا (داده)</vt:lpstr>
      <vt:lpstr>Database Connection</vt:lpstr>
      <vt:lpstr>ارتباط با MySQL</vt:lpstr>
      <vt:lpstr>Edit Data Source</vt:lpstr>
      <vt:lpstr>ویرایش منبع داده</vt:lpstr>
      <vt:lpstr>نمایش درخواست</vt:lpstr>
      <vt:lpstr>ابزارهای مختلف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گزارش گیری با نرم افزار Stimulsoft Designer </dc:title>
  <dc:creator>Hesam MoosaPour</dc:creator>
  <cp:lastModifiedBy>Hesam MoosaPour</cp:lastModifiedBy>
  <cp:revision>11</cp:revision>
  <dcterms:created xsi:type="dcterms:W3CDTF">2021-12-14T16:06:27Z</dcterms:created>
  <dcterms:modified xsi:type="dcterms:W3CDTF">2022-01-12T19:16:23Z</dcterms:modified>
</cp:coreProperties>
</file>