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6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8C6F1-6EB6-249C-9D05-0117754A7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872C37-7648-8752-9ED6-1EFFF9FA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E0FAFD-F673-11FB-C38F-BB34C73C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BB00-446A-433A-B63C-F50F637CB8F8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031220-753D-EB8D-8F91-846206A1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638A6A-0B68-0BFD-66DF-C1941549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D0CF-85CF-4FF8-92A7-163B0C496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01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C9B03-2BD5-7958-4A56-8D9B4B4E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6FD459-BE5D-4A84-ED75-B7BBF88DC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166F9-5F89-4460-7BF1-A6A28FD2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BB00-446A-433A-B63C-F50F637CB8F8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DA1012-7E41-1C61-5910-20C4BFC0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104D62-DA5E-6FFC-3E51-A1217673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D0CF-85CF-4FF8-92A7-163B0C496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45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214DEB-28AE-A45C-B4DA-23CAFF818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45EF42-A97E-AF68-48B3-39ECC5D02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55CA2F-2944-3676-B884-7AB35F9E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BB00-446A-433A-B63C-F50F637CB8F8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C8AF08-F393-3C77-061A-7BADF54F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F56CD8-9D14-75E9-3706-7DFAEB31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D0CF-85CF-4FF8-92A7-163B0C496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60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03F33-100F-E4DB-4B55-3F136E8D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D55C5C-D418-5750-45E0-C773E8B5C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CB71A0-AD37-6270-9881-48546D4BD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BB00-446A-433A-B63C-F50F637CB8F8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553F08-D03E-3614-6E3B-8C7175DD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EDD408-D7C9-FC15-C077-E6B9D660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D0CF-85CF-4FF8-92A7-163B0C496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91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79EA4-DDF0-AC39-FDE7-B6781FE2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65A290-E0B7-D1AE-650F-17DE7AE19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069C69-BAA1-B886-4B15-822F1012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BB00-446A-433A-B63C-F50F637CB8F8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0A58E2-7676-F9C6-ABC5-790BA51B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1D6910-C933-5412-2A30-BA39FDEF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D0CF-85CF-4FF8-92A7-163B0C496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82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97C19-247C-BD57-F1AE-98ADF040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4A541F-6ECC-BFBA-E30C-FA9697604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BA16BD-E2CA-9E55-37CF-16AC7E110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67E34C-B2D6-03B7-13B9-C503731F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BB00-446A-433A-B63C-F50F637CB8F8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A0B2CA-980B-36F6-1509-1AF4369C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E25FB0-D75E-7593-2A1B-785E43D2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D0CF-85CF-4FF8-92A7-163B0C496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72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053C4-C5D8-5EC2-826F-B661F45F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AEDDB8-EC9F-DD04-1739-A821DF621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0E401C-0F0A-8EF7-A786-AA64D0112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3CB538A-4C6A-00C6-154F-7BBD70AF3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70DBB61-F0A7-9348-61BF-3D1EF8182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8D0CEA0-889C-4A6C-49B1-DF7238FC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BB00-446A-433A-B63C-F50F637CB8F8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43F7E6-4E7B-9DD2-8601-0722B6AA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30F13F-EAC3-F6DB-BBCC-1B75E576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D0CF-85CF-4FF8-92A7-163B0C496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50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678F4-A13A-2C6C-35CE-A832BB76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BFE93C-4556-68CE-D730-3CDFE6FD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BB00-446A-433A-B63C-F50F637CB8F8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9508D2-E616-3419-0CDE-9B1E7394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14CB9B-FB45-9E75-9030-14546C1E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D0CF-85CF-4FF8-92A7-163B0C496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28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1EB12D5-C060-3AFE-B543-394A754E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BB00-446A-433A-B63C-F50F637CB8F8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6790BDA-86C3-2A7E-08E1-1CBE45F3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13A0E9-90AE-6CD2-5A60-B2B3E237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D0CF-85CF-4FF8-92A7-163B0C496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55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88BD3-56DE-7EDA-F972-7BDB5181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3B61CF-4139-1299-1240-22FA71D1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A00427-4C02-50EC-98F5-FE5B0B867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852304-9F6A-A3F1-1706-388F6DE5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BB00-446A-433A-B63C-F50F637CB8F8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EE958F-F242-6892-0501-865ED843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B0167D-3EC4-2546-B3F5-D2FBD360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D0CF-85CF-4FF8-92A7-163B0C496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56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5121A-21D4-42EA-CC46-64959304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DD8708-BE4C-6799-0752-21CF82CB6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5DF8DD-0A4E-A0D7-62A0-FFC1CAC57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A8086E-32BE-3B23-7955-AB03A408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BB00-446A-433A-B63C-F50F637CB8F8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8E72B6-DE21-135C-DCA0-786326F2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6AE001-9D81-E844-A8CC-0B094FD0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D0CF-85CF-4FF8-92A7-163B0C496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28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360901-81D7-C1D0-70CC-0FA52CE0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7AE0D4-8C32-6980-87DE-D68385881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90B11B-B998-0EC1-D106-910687C00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78BB00-446A-433A-B63C-F50F637CB8F8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5BFFE0-8F74-A10B-3B62-79ED16687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283A8D-B752-AAEE-A4F8-838320F95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3D0CF-85CF-4FF8-92A7-163B0C496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57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8A34C08-D095-D54D-785B-3F9F72467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13000"/>
              </p:ext>
            </p:extLst>
          </p:nvPr>
        </p:nvGraphicFramePr>
        <p:xfrm>
          <a:off x="157161" y="718840"/>
          <a:ext cx="8700823" cy="3862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264">
                  <a:extLst>
                    <a:ext uri="{9D8B030D-6E8A-4147-A177-3AD203B41FA5}">
                      <a16:colId xmlns:a16="http://schemas.microsoft.com/office/drawing/2014/main" val="123585408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236478173"/>
                    </a:ext>
                  </a:extLst>
                </a:gridCol>
                <a:gridCol w="1724343">
                  <a:extLst>
                    <a:ext uri="{9D8B030D-6E8A-4147-A177-3AD203B41FA5}">
                      <a16:colId xmlns:a16="http://schemas.microsoft.com/office/drawing/2014/main" val="3773059368"/>
                    </a:ext>
                  </a:extLst>
                </a:gridCol>
                <a:gridCol w="984568">
                  <a:extLst>
                    <a:ext uri="{9D8B030D-6E8A-4147-A177-3AD203B41FA5}">
                      <a16:colId xmlns:a16="http://schemas.microsoft.com/office/drawing/2014/main" val="1629374004"/>
                    </a:ext>
                  </a:extLst>
                </a:gridCol>
                <a:gridCol w="571818">
                  <a:extLst>
                    <a:ext uri="{9D8B030D-6E8A-4147-A177-3AD203B41FA5}">
                      <a16:colId xmlns:a16="http://schemas.microsoft.com/office/drawing/2014/main" val="3984775269"/>
                    </a:ext>
                  </a:extLst>
                </a:gridCol>
                <a:gridCol w="1919655">
                  <a:extLst>
                    <a:ext uri="{9D8B030D-6E8A-4147-A177-3AD203B41FA5}">
                      <a16:colId xmlns:a16="http://schemas.microsoft.com/office/drawing/2014/main" val="1984771896"/>
                    </a:ext>
                  </a:extLst>
                </a:gridCol>
              </a:tblGrid>
              <a:tr h="583238"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 a ser desenvolvido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</a:p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Estimativa (minutos)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 (minutos)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062136"/>
                  </a:ext>
                </a:extLst>
              </a:tr>
              <a:tr h="337907"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Desenvolver layout tela de ordem de montagem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12/05/2024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452826"/>
                  </a:ext>
                </a:extLst>
              </a:tr>
              <a:tr h="337907"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Criar tabelas no banco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12/05/2024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481206"/>
                  </a:ext>
                </a:extLst>
              </a:tr>
              <a:tr h="337907"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Carregar dados no datagridview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12/05/2024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31299"/>
                  </a:ext>
                </a:extLst>
              </a:tr>
              <a:tr h="337907"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Criar comando de inclusão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12/05/2024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58823"/>
                  </a:ext>
                </a:extLst>
              </a:tr>
              <a:tr h="337907"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Criar comandos de alteração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514627"/>
                  </a:ext>
                </a:extLst>
              </a:tr>
              <a:tr h="337907"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Criar comandos de exclusão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422560"/>
                  </a:ext>
                </a:extLst>
              </a:tr>
              <a:tr h="337907"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Realizar testes para levantamento de validações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963656"/>
                  </a:ext>
                </a:extLst>
              </a:tr>
              <a:tr h="337907"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Criando validações necessárias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009674"/>
                  </a:ext>
                </a:extLst>
              </a:tr>
              <a:tr h="337907"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Realizando deploy versão inicial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10500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44D3498C-A2FA-3657-9E8C-A7E53D44AB77}"/>
              </a:ext>
            </a:extLst>
          </p:cNvPr>
          <p:cNvSpPr txBox="1"/>
          <p:nvPr/>
        </p:nvSpPr>
        <p:spPr>
          <a:xfrm>
            <a:off x="333375" y="257175"/>
            <a:ext cx="10982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/>
              <a:t>PRODUT BACKLOG E SPRINT BACKLOG</a:t>
            </a:r>
          </a:p>
        </p:txBody>
      </p:sp>
    </p:spTree>
    <p:extLst>
      <p:ext uri="{BB962C8B-B14F-4D97-AF65-F5344CB8AC3E}">
        <p14:creationId xmlns:p14="http://schemas.microsoft.com/office/powerpoint/2010/main" val="96662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167693D-C1C5-5AC8-41FD-2BDB2AC4E061}"/>
              </a:ext>
            </a:extLst>
          </p:cNvPr>
          <p:cNvSpPr txBox="1"/>
          <p:nvPr/>
        </p:nvSpPr>
        <p:spPr>
          <a:xfrm>
            <a:off x="323850" y="295275"/>
            <a:ext cx="10982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/>
              <a:t>KANBAN BOARD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98F412D-CC33-2ED9-20A4-059D6144E1C2}"/>
              </a:ext>
            </a:extLst>
          </p:cNvPr>
          <p:cNvGrpSpPr/>
          <p:nvPr/>
        </p:nvGrpSpPr>
        <p:grpSpPr>
          <a:xfrm>
            <a:off x="597692" y="984045"/>
            <a:ext cx="3295650" cy="5572125"/>
            <a:chOff x="676275" y="990600"/>
            <a:chExt cx="3295650" cy="5572125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BB500F19-E46D-6A5E-F8BE-5276A9D7FC3F}"/>
                </a:ext>
              </a:extLst>
            </p:cNvPr>
            <p:cNvSpPr/>
            <p:nvPr/>
          </p:nvSpPr>
          <p:spPr>
            <a:xfrm>
              <a:off x="676275" y="990600"/>
              <a:ext cx="3295650" cy="55721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469070E4-62AF-8E79-258A-25A5492D3667}"/>
                </a:ext>
              </a:extLst>
            </p:cNvPr>
            <p:cNvSpPr/>
            <p:nvPr/>
          </p:nvSpPr>
          <p:spPr>
            <a:xfrm>
              <a:off x="676275" y="990601"/>
              <a:ext cx="3295650" cy="361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/>
                <a:t>A FAZER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620FBC9-E9C5-49A3-C10E-CAA5F529A82F}"/>
              </a:ext>
            </a:extLst>
          </p:cNvPr>
          <p:cNvGrpSpPr/>
          <p:nvPr/>
        </p:nvGrpSpPr>
        <p:grpSpPr>
          <a:xfrm>
            <a:off x="3971925" y="990600"/>
            <a:ext cx="3295650" cy="5572125"/>
            <a:chOff x="676275" y="990600"/>
            <a:chExt cx="3295650" cy="5572125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C14531FB-2195-D820-A6FB-17FBD12E9B76}"/>
                </a:ext>
              </a:extLst>
            </p:cNvPr>
            <p:cNvSpPr/>
            <p:nvPr/>
          </p:nvSpPr>
          <p:spPr>
            <a:xfrm>
              <a:off x="676275" y="990600"/>
              <a:ext cx="3295650" cy="55721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23E3C7FD-FC10-BFDB-91ED-ACFA94F4C292}"/>
                </a:ext>
              </a:extLst>
            </p:cNvPr>
            <p:cNvSpPr/>
            <p:nvPr/>
          </p:nvSpPr>
          <p:spPr>
            <a:xfrm>
              <a:off x="676275" y="990601"/>
              <a:ext cx="3295650" cy="361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/>
                <a:t>FAZENDO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ADE6B82-1174-DB92-1385-02F3B8690DDA}"/>
              </a:ext>
            </a:extLst>
          </p:cNvPr>
          <p:cNvGrpSpPr/>
          <p:nvPr/>
        </p:nvGrpSpPr>
        <p:grpSpPr>
          <a:xfrm>
            <a:off x="7267575" y="990600"/>
            <a:ext cx="3295650" cy="5572125"/>
            <a:chOff x="676275" y="990600"/>
            <a:chExt cx="3295650" cy="5572125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3808159-6869-B178-D193-69AAB3B38A1C}"/>
                </a:ext>
              </a:extLst>
            </p:cNvPr>
            <p:cNvSpPr/>
            <p:nvPr/>
          </p:nvSpPr>
          <p:spPr>
            <a:xfrm>
              <a:off x="676275" y="990600"/>
              <a:ext cx="3295650" cy="55721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10064A9-8D4B-85E9-5F15-1353FAF7B7DC}"/>
                </a:ext>
              </a:extLst>
            </p:cNvPr>
            <p:cNvSpPr/>
            <p:nvPr/>
          </p:nvSpPr>
          <p:spPr>
            <a:xfrm>
              <a:off x="676275" y="990601"/>
              <a:ext cx="3295650" cy="361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/>
                <a:t>FEITO</a:t>
              </a:r>
            </a:p>
          </p:txBody>
        </p:sp>
      </p:grp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D651EFF8-687F-22B8-6691-F7519AC6BED2}"/>
              </a:ext>
            </a:extLst>
          </p:cNvPr>
          <p:cNvSpPr/>
          <p:nvPr/>
        </p:nvSpPr>
        <p:spPr>
          <a:xfrm>
            <a:off x="8248650" y="3600451"/>
            <a:ext cx="981075" cy="819150"/>
          </a:xfrm>
          <a:prstGeom prst="foldedCorner">
            <a:avLst/>
          </a:prstGeom>
          <a:solidFill>
            <a:srgbClr val="F062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>
                <a:latin typeface="Arial" panose="020B0604020202020204" pitchFamily="34" charset="0"/>
                <a:cs typeface="Arial" panose="020B0604020202020204" pitchFamily="34" charset="0"/>
              </a:rPr>
              <a:t>Desenvolver layout tela de ordem de montagem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6A2482F8-69B3-937B-C3ED-DAE3260D6F6B}"/>
              </a:ext>
            </a:extLst>
          </p:cNvPr>
          <p:cNvSpPr/>
          <p:nvPr/>
        </p:nvSpPr>
        <p:spPr>
          <a:xfrm>
            <a:off x="8248650" y="2521446"/>
            <a:ext cx="981075" cy="819150"/>
          </a:xfrm>
          <a:prstGeom prst="foldedCorner">
            <a:avLst/>
          </a:prstGeom>
          <a:solidFill>
            <a:srgbClr val="F062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>
                <a:latin typeface="Arial" panose="020B0604020202020204" pitchFamily="34" charset="0"/>
                <a:cs typeface="Arial" panose="020B0604020202020204" pitchFamily="34" charset="0"/>
              </a:rPr>
              <a:t>Criar tabelas no banco de dados</a:t>
            </a:r>
          </a:p>
        </p:txBody>
      </p:sp>
      <p:sp>
        <p:nvSpPr>
          <p:cNvPr id="16" name="Retângulo: Canto Dobrado 15">
            <a:extLst>
              <a:ext uri="{FF2B5EF4-FFF2-40B4-BE49-F238E27FC236}">
                <a16:creationId xmlns:a16="http://schemas.microsoft.com/office/drawing/2014/main" id="{B6C4DC0C-06B0-10F1-6C5F-406D949E9D49}"/>
              </a:ext>
            </a:extLst>
          </p:cNvPr>
          <p:cNvSpPr/>
          <p:nvPr/>
        </p:nvSpPr>
        <p:spPr>
          <a:xfrm>
            <a:off x="8248649" y="1418927"/>
            <a:ext cx="981075" cy="819150"/>
          </a:xfrm>
          <a:prstGeom prst="foldedCorner">
            <a:avLst/>
          </a:prstGeom>
          <a:solidFill>
            <a:srgbClr val="F062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>
                <a:latin typeface="Arial" panose="020B0604020202020204" pitchFamily="34" charset="0"/>
                <a:cs typeface="Arial" panose="020B0604020202020204" pitchFamily="34" charset="0"/>
              </a:rPr>
              <a:t>Carregar dados no datagridview</a:t>
            </a:r>
          </a:p>
        </p:txBody>
      </p:sp>
      <p:sp>
        <p:nvSpPr>
          <p:cNvPr id="17" name="Retângulo: Canto Dobrado 16">
            <a:extLst>
              <a:ext uri="{FF2B5EF4-FFF2-40B4-BE49-F238E27FC236}">
                <a16:creationId xmlns:a16="http://schemas.microsoft.com/office/drawing/2014/main" id="{32A697F2-F0D2-3059-3D83-13300B128651}"/>
              </a:ext>
            </a:extLst>
          </p:cNvPr>
          <p:cNvSpPr/>
          <p:nvPr/>
        </p:nvSpPr>
        <p:spPr>
          <a:xfrm>
            <a:off x="5129212" y="1828502"/>
            <a:ext cx="981075" cy="819150"/>
          </a:xfrm>
          <a:prstGeom prst="foldedCorner">
            <a:avLst/>
          </a:prstGeom>
          <a:solidFill>
            <a:srgbClr val="F062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>
                <a:latin typeface="Arial" panose="020B0604020202020204" pitchFamily="34" charset="0"/>
                <a:cs typeface="Arial" panose="020B0604020202020204" pitchFamily="34" charset="0"/>
              </a:rPr>
              <a:t>Criar comando de inclusão</a:t>
            </a:r>
          </a:p>
        </p:txBody>
      </p:sp>
      <p:sp>
        <p:nvSpPr>
          <p:cNvPr id="18" name="Retângulo: Canto Dobrado 17">
            <a:extLst>
              <a:ext uri="{FF2B5EF4-FFF2-40B4-BE49-F238E27FC236}">
                <a16:creationId xmlns:a16="http://schemas.microsoft.com/office/drawing/2014/main" id="{A002BA4E-E34E-0495-A9DE-F08B23AECCD8}"/>
              </a:ext>
            </a:extLst>
          </p:cNvPr>
          <p:cNvSpPr/>
          <p:nvPr/>
        </p:nvSpPr>
        <p:spPr>
          <a:xfrm>
            <a:off x="2500312" y="1510163"/>
            <a:ext cx="981075" cy="819150"/>
          </a:xfrm>
          <a:prstGeom prst="foldedCorner">
            <a:avLst/>
          </a:prstGeom>
          <a:solidFill>
            <a:srgbClr val="F062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>
                <a:latin typeface="Arial" panose="020B0604020202020204" pitchFamily="34" charset="0"/>
                <a:cs typeface="Arial" panose="020B0604020202020204" pitchFamily="34" charset="0"/>
              </a:rPr>
              <a:t>Criar comandos de alteração</a:t>
            </a:r>
          </a:p>
        </p:txBody>
      </p:sp>
      <p:sp>
        <p:nvSpPr>
          <p:cNvPr id="19" name="Retângulo: Canto Dobrado 18">
            <a:extLst>
              <a:ext uri="{FF2B5EF4-FFF2-40B4-BE49-F238E27FC236}">
                <a16:creationId xmlns:a16="http://schemas.microsoft.com/office/drawing/2014/main" id="{C90E2FFB-EA79-4C94-BD20-F2B14049F30F}"/>
              </a:ext>
            </a:extLst>
          </p:cNvPr>
          <p:cNvSpPr/>
          <p:nvPr/>
        </p:nvSpPr>
        <p:spPr>
          <a:xfrm>
            <a:off x="1185856" y="1513300"/>
            <a:ext cx="981075" cy="819150"/>
          </a:xfrm>
          <a:prstGeom prst="foldedCorner">
            <a:avLst/>
          </a:prstGeom>
          <a:solidFill>
            <a:srgbClr val="F062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>
                <a:latin typeface="Arial" panose="020B0604020202020204" pitchFamily="34" charset="0"/>
                <a:cs typeface="Arial" panose="020B0604020202020204" pitchFamily="34" charset="0"/>
              </a:rPr>
              <a:t>Criar comandos de exclusão</a:t>
            </a:r>
          </a:p>
        </p:txBody>
      </p:sp>
      <p:sp>
        <p:nvSpPr>
          <p:cNvPr id="20" name="Retângulo: Canto Dobrado 19">
            <a:extLst>
              <a:ext uri="{FF2B5EF4-FFF2-40B4-BE49-F238E27FC236}">
                <a16:creationId xmlns:a16="http://schemas.microsoft.com/office/drawing/2014/main" id="{FB6EC7F0-3F8B-A8E5-0A0D-6564FC3F67FC}"/>
              </a:ext>
            </a:extLst>
          </p:cNvPr>
          <p:cNvSpPr/>
          <p:nvPr/>
        </p:nvSpPr>
        <p:spPr>
          <a:xfrm>
            <a:off x="2545551" y="2711618"/>
            <a:ext cx="981075" cy="819150"/>
          </a:xfrm>
          <a:prstGeom prst="foldedCorner">
            <a:avLst/>
          </a:prstGeom>
          <a:solidFill>
            <a:srgbClr val="F062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>
                <a:latin typeface="Arial" panose="020B0604020202020204" pitchFamily="34" charset="0"/>
                <a:cs typeface="Arial" panose="020B0604020202020204" pitchFamily="34" charset="0"/>
              </a:rPr>
              <a:t>Realizar testes para levantamento de validações</a:t>
            </a:r>
          </a:p>
        </p:txBody>
      </p:sp>
      <p:sp>
        <p:nvSpPr>
          <p:cNvPr id="21" name="Retângulo: Canto Dobrado 20">
            <a:extLst>
              <a:ext uri="{FF2B5EF4-FFF2-40B4-BE49-F238E27FC236}">
                <a16:creationId xmlns:a16="http://schemas.microsoft.com/office/drawing/2014/main" id="{BEA02F33-D43C-5961-FDBA-1963B97D9973}"/>
              </a:ext>
            </a:extLst>
          </p:cNvPr>
          <p:cNvSpPr/>
          <p:nvPr/>
        </p:nvSpPr>
        <p:spPr>
          <a:xfrm>
            <a:off x="1164422" y="2711618"/>
            <a:ext cx="981075" cy="819150"/>
          </a:xfrm>
          <a:prstGeom prst="foldedCorner">
            <a:avLst/>
          </a:prstGeom>
          <a:solidFill>
            <a:srgbClr val="F062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>
                <a:latin typeface="Arial" panose="020B0604020202020204" pitchFamily="34" charset="0"/>
                <a:cs typeface="Arial" panose="020B0604020202020204" pitchFamily="34" charset="0"/>
              </a:rPr>
              <a:t>Criando validações necessárias</a:t>
            </a:r>
          </a:p>
        </p:txBody>
      </p:sp>
      <p:sp>
        <p:nvSpPr>
          <p:cNvPr id="22" name="Retângulo: Canto Dobrado 21">
            <a:extLst>
              <a:ext uri="{FF2B5EF4-FFF2-40B4-BE49-F238E27FC236}">
                <a16:creationId xmlns:a16="http://schemas.microsoft.com/office/drawing/2014/main" id="{3CF7F2D7-E24E-5371-539C-7CB8585B1B70}"/>
              </a:ext>
            </a:extLst>
          </p:cNvPr>
          <p:cNvSpPr/>
          <p:nvPr/>
        </p:nvSpPr>
        <p:spPr>
          <a:xfrm>
            <a:off x="2545551" y="3832002"/>
            <a:ext cx="981075" cy="819150"/>
          </a:xfrm>
          <a:prstGeom prst="foldedCorner">
            <a:avLst/>
          </a:prstGeom>
          <a:solidFill>
            <a:srgbClr val="F062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>
                <a:latin typeface="Arial" panose="020B0604020202020204" pitchFamily="34" charset="0"/>
                <a:cs typeface="Arial" panose="020B0604020202020204" pitchFamily="34" charset="0"/>
              </a:rPr>
              <a:t>Criando validações necessárias</a:t>
            </a:r>
          </a:p>
        </p:txBody>
      </p:sp>
      <p:sp>
        <p:nvSpPr>
          <p:cNvPr id="23" name="Retângulo: Canto Dobrado 22">
            <a:extLst>
              <a:ext uri="{FF2B5EF4-FFF2-40B4-BE49-F238E27FC236}">
                <a16:creationId xmlns:a16="http://schemas.microsoft.com/office/drawing/2014/main" id="{5CE652F3-8944-A975-8DD0-3F4AB9152F47}"/>
              </a:ext>
            </a:extLst>
          </p:cNvPr>
          <p:cNvSpPr/>
          <p:nvPr/>
        </p:nvSpPr>
        <p:spPr>
          <a:xfrm>
            <a:off x="1147748" y="3827240"/>
            <a:ext cx="981075" cy="819150"/>
          </a:xfrm>
          <a:prstGeom prst="foldedCorner">
            <a:avLst/>
          </a:prstGeom>
          <a:solidFill>
            <a:srgbClr val="F062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>
                <a:latin typeface="Arial" panose="020B0604020202020204" pitchFamily="34" charset="0"/>
                <a:cs typeface="Arial" panose="020B0604020202020204" pitchFamily="34" charset="0"/>
              </a:rPr>
              <a:t>Realizando deploy versão inicial </a:t>
            </a:r>
          </a:p>
        </p:txBody>
      </p:sp>
    </p:spTree>
    <p:extLst>
      <p:ext uri="{BB962C8B-B14F-4D97-AF65-F5344CB8AC3E}">
        <p14:creationId xmlns:p14="http://schemas.microsoft.com/office/powerpoint/2010/main" val="2332225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142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Hesau Hugo Cavalcanti</dc:creator>
  <cp:lastModifiedBy>Hesau Hugo Cavalcanti</cp:lastModifiedBy>
  <cp:revision>3</cp:revision>
  <dcterms:created xsi:type="dcterms:W3CDTF">2024-05-12T21:55:21Z</dcterms:created>
  <dcterms:modified xsi:type="dcterms:W3CDTF">2024-05-12T22:21:42Z</dcterms:modified>
</cp:coreProperties>
</file>