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8826F-7BCD-D675-C9D7-7CB09E1F7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8084C1-E37E-8B5B-8B1E-AD341BAF6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47617A-63C9-8769-85AC-6446B4A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7C38E7-E29B-A7F1-C0F3-3879BBE0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624FAD-7159-0655-EE25-C5CD8FEF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6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DF3FB-0788-4175-25AB-0B7D6C15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A076E8-D007-5831-0E63-CD5126F0D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3DC53A-BABB-30BA-6866-16122FEF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E3439-36B3-7030-80C3-426C10D1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D5AD5-7480-7AA9-59B3-D9B7E764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9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C9664A-BC8B-4299-BFB3-F3D1ED5A6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2BA55D-9842-A211-530D-1513B9779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6C9C0-6CA6-B9FE-6B53-19431ED8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331A2-3F84-40D3-9B35-539716A8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F5A27-80AC-E5DB-E1A0-D70758E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47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DE4CA-0198-7D1B-E685-9F8369EF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6F30D-90D6-CD03-3AD0-A618E268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C5FE2-1373-D260-3CF5-F7902049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1F997-DC04-909E-4459-AC09D6D0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08454B-6715-74BA-E388-0CB73A32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6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EB49C-7851-36AE-6734-4819AD31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7FB62B-7463-9A43-5D7E-BB5529837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391C81-4777-D823-C424-B884A616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CD1EBE-0D08-D9E2-1ADF-AE0452FF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28A2B-6C44-B773-8CC7-A1D50B44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09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3F43C-58E4-9397-C005-322563A9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C2B3F-B069-A3F1-33D0-0FB73A217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CCFC4B-AD6D-A52E-ACCD-5E8F027A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FFE068-7260-26C3-3CFA-F826B34B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E70360-2EC9-DBC8-8C2A-05BD81B9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7F08ED-1675-7038-0E86-F2E90294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53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6EAA8-870F-AFAD-B8BF-E51A34D9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04DB75-4B32-F61F-D3FF-0354586F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B57B0B-5C6B-48C5-1678-1C94481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0EC151-F0C8-A9FF-CD6D-972D8653D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376963-ABD8-5ACA-622D-50FF8FFB7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2A2BC6-D8C9-ECCB-1E30-08F9DCE1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1AF064-32D0-244F-C5A5-3978196C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92F746-2943-8C0B-AAAF-C7BD0672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6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18E98-869B-46CB-B744-0FC6CA1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3A5B35-8174-8D6C-9665-4AAC0604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24E60D-8E7D-1241-B6BD-9B359E5B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685BC3-8E21-D1C0-AFAF-651D2777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10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72B0FB-28F5-B66C-FFE6-84412591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9208F5-5A16-2C28-4A9F-20064D9A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2E76A8-E99B-BF35-3C7E-8D0DB68D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5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FA6E8-F582-B899-D439-93E220C7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8C409-8EFB-46D6-C6D7-C7D94BA1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34F2FF-1A22-FF7F-C99F-43164AC73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3C98A0-DCA7-7383-DA5E-AA265634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961039-2DFC-09A4-A974-0E349B9F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5898D2-16A7-3263-124C-92855A5F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47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5D513-253C-8C40-37DC-CB62A9EC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973AED-2C10-FF85-E066-D7E60CFE3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B00C94-B533-11CD-259E-3A7B45CD6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C18D8-E9C3-A96A-0252-B567F4D3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8B0DF8-686F-FE75-1E0E-A96F9600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524E1-E1AF-D700-AC59-BF70AA34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4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A3FE1D-88C2-DF4D-52D8-6ADC1C75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F50AA8-FF64-4BDE-DE12-5F157FB5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564689-5E6A-4141-DBFD-ABDADB165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C1417-1A6A-499B-A6C0-602388DCC61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381F01-E83A-1354-2344-8F14BB8B3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C81891-AA19-2A4D-F97A-BFA10B2E2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EE904-8BB5-4420-9BC1-3D394E3B7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17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F04D772-8BA6-BE2D-793D-730DBD12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23" y="38102"/>
            <a:ext cx="9861128" cy="6744890"/>
          </a:xfrm>
          <a:prstGeom prst="rect">
            <a:avLst/>
          </a:prstGeom>
        </p:spPr>
      </p:pic>
      <p:sp>
        <p:nvSpPr>
          <p:cNvPr id="8" name="Retângulo: Canto Dobrado 7">
            <a:extLst>
              <a:ext uri="{FF2B5EF4-FFF2-40B4-BE49-F238E27FC236}">
                <a16:creationId xmlns:a16="http://schemas.microsoft.com/office/drawing/2014/main" id="{4EE00D08-3464-321C-F77F-C521020681C2}"/>
              </a:ext>
            </a:extLst>
          </p:cNvPr>
          <p:cNvSpPr/>
          <p:nvPr/>
        </p:nvSpPr>
        <p:spPr>
          <a:xfrm>
            <a:off x="5295900" y="1395412"/>
            <a:ext cx="1409700" cy="1209675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Sistema de gestão de padarias</a:t>
            </a: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D879B5DE-0DD8-5A2B-CCE5-AFB64D8537E9}"/>
              </a:ext>
            </a:extLst>
          </p:cNvPr>
          <p:cNvSpPr/>
          <p:nvPr/>
        </p:nvSpPr>
        <p:spPr>
          <a:xfrm>
            <a:off x="9086850" y="1900237"/>
            <a:ext cx="1409700" cy="59531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Padarias de bairro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86125F52-9DEC-EA6B-DB49-8611EDC339E6}"/>
              </a:ext>
            </a:extLst>
          </p:cNvPr>
          <p:cNvSpPr/>
          <p:nvPr/>
        </p:nvSpPr>
        <p:spPr>
          <a:xfrm>
            <a:off x="9086850" y="2614612"/>
            <a:ext cx="1409700" cy="59531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Padarias shoppings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5686EB0B-6DE1-3113-E029-2A32561084F7}"/>
              </a:ext>
            </a:extLst>
          </p:cNvPr>
          <p:cNvSpPr/>
          <p:nvPr/>
        </p:nvSpPr>
        <p:spPr>
          <a:xfrm>
            <a:off x="3371850" y="3567112"/>
            <a:ext cx="1409700" cy="59531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Designers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F56C5265-FAB1-2140-B7C9-50C31A786E0F}"/>
              </a:ext>
            </a:extLst>
          </p:cNvPr>
          <p:cNvSpPr/>
          <p:nvPr/>
        </p:nvSpPr>
        <p:spPr>
          <a:xfrm>
            <a:off x="3371851" y="4217193"/>
            <a:ext cx="1409700" cy="59531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Desenvolvedores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A6379C48-EECF-85B0-B021-34E8C50345F3}"/>
              </a:ext>
            </a:extLst>
          </p:cNvPr>
          <p:cNvSpPr/>
          <p:nvPr/>
        </p:nvSpPr>
        <p:spPr>
          <a:xfrm>
            <a:off x="1390650" y="2019299"/>
            <a:ext cx="1409700" cy="59531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Mercados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0895E6F7-6A69-D1E9-229A-AAE6349C5EA5}"/>
              </a:ext>
            </a:extLst>
          </p:cNvPr>
          <p:cNvSpPr/>
          <p:nvPr/>
        </p:nvSpPr>
        <p:spPr>
          <a:xfrm>
            <a:off x="1390650" y="2781299"/>
            <a:ext cx="1409700" cy="59531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Distribuidoras</a:t>
            </a: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D5CE616D-BD77-1753-91AC-C9D0001CF4DC}"/>
              </a:ext>
            </a:extLst>
          </p:cNvPr>
          <p:cNvSpPr/>
          <p:nvPr/>
        </p:nvSpPr>
        <p:spPr>
          <a:xfrm>
            <a:off x="3356185" y="1462090"/>
            <a:ext cx="1663489" cy="43814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Prototipagem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78FBDA74-1ECA-2FD6-55B4-C1A2DA6283C0}"/>
              </a:ext>
            </a:extLst>
          </p:cNvPr>
          <p:cNvSpPr/>
          <p:nvPr/>
        </p:nvSpPr>
        <p:spPr>
          <a:xfrm>
            <a:off x="3356184" y="1964530"/>
            <a:ext cx="1663489" cy="352425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MVP</a:t>
            </a:r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5647C167-C5AC-E10F-FF84-676FD35A5854}"/>
              </a:ext>
            </a:extLst>
          </p:cNvPr>
          <p:cNvSpPr/>
          <p:nvPr/>
        </p:nvSpPr>
        <p:spPr>
          <a:xfrm>
            <a:off x="3356183" y="2339578"/>
            <a:ext cx="1663489" cy="352425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Versão alpha</a:t>
            </a:r>
          </a:p>
        </p:txBody>
      </p:sp>
      <p:sp>
        <p:nvSpPr>
          <p:cNvPr id="18" name="Retângulo: Canto Dobrado 17">
            <a:extLst>
              <a:ext uri="{FF2B5EF4-FFF2-40B4-BE49-F238E27FC236}">
                <a16:creationId xmlns:a16="http://schemas.microsoft.com/office/drawing/2014/main" id="{DD2DF592-B8F4-EAC7-E684-70E905B20659}"/>
              </a:ext>
            </a:extLst>
          </p:cNvPr>
          <p:cNvSpPr/>
          <p:nvPr/>
        </p:nvSpPr>
        <p:spPr>
          <a:xfrm>
            <a:off x="3356183" y="2726530"/>
            <a:ext cx="1663489" cy="352425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Versão beta</a:t>
            </a:r>
          </a:p>
        </p:txBody>
      </p:sp>
      <p:sp>
        <p:nvSpPr>
          <p:cNvPr id="19" name="Retângulo: Canto Dobrado 18">
            <a:extLst>
              <a:ext uri="{FF2B5EF4-FFF2-40B4-BE49-F238E27FC236}">
                <a16:creationId xmlns:a16="http://schemas.microsoft.com/office/drawing/2014/main" id="{4F8AADD6-B01C-0A14-56C6-83B22B8468A5}"/>
              </a:ext>
            </a:extLst>
          </p:cNvPr>
          <p:cNvSpPr/>
          <p:nvPr/>
        </p:nvSpPr>
        <p:spPr>
          <a:xfrm>
            <a:off x="1447522" y="5624507"/>
            <a:ext cx="1724025" cy="59531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100h designer x $100=$10000</a:t>
            </a:r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E91CA706-E396-EF76-7863-05ABC7C0E5E0}"/>
              </a:ext>
            </a:extLst>
          </p:cNvPr>
          <p:cNvSpPr/>
          <p:nvPr/>
        </p:nvSpPr>
        <p:spPr>
          <a:xfrm>
            <a:off x="3600265" y="5424486"/>
            <a:ext cx="1724025" cy="59531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300h x 2 dev x $100=$60000</a:t>
            </a:r>
          </a:p>
        </p:txBody>
      </p:sp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65B62479-A5B7-A25D-3033-7369856B8B88}"/>
              </a:ext>
            </a:extLst>
          </p:cNvPr>
          <p:cNvSpPr/>
          <p:nvPr/>
        </p:nvSpPr>
        <p:spPr>
          <a:xfrm>
            <a:off x="3919537" y="6129335"/>
            <a:ext cx="1724025" cy="595313"/>
          </a:xfrm>
          <a:prstGeom prst="foldedCorne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$75.000</a:t>
            </a:r>
          </a:p>
        </p:txBody>
      </p:sp>
      <p:sp>
        <p:nvSpPr>
          <p:cNvPr id="24" name="Retângulo: Canto Dobrado 23">
            <a:extLst>
              <a:ext uri="{FF2B5EF4-FFF2-40B4-BE49-F238E27FC236}">
                <a16:creationId xmlns:a16="http://schemas.microsoft.com/office/drawing/2014/main" id="{BF5DE325-0A6F-D553-D7A2-5F9B52D5A9FF}"/>
              </a:ext>
            </a:extLst>
          </p:cNvPr>
          <p:cNvSpPr/>
          <p:nvPr/>
        </p:nvSpPr>
        <p:spPr>
          <a:xfrm>
            <a:off x="6096001" y="5626891"/>
            <a:ext cx="1851236" cy="888209"/>
          </a:xfrm>
          <a:prstGeom prst="foldedCorne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 Mês </a:t>
            </a:r>
          </a:p>
          <a:p>
            <a:pPr algn="ctr"/>
            <a:r>
              <a:rPr lang="pt-BR"/>
              <a:t>5 clientes x $1000,00 = 5000</a:t>
            </a:r>
          </a:p>
        </p:txBody>
      </p:sp>
      <p:sp>
        <p:nvSpPr>
          <p:cNvPr id="25" name="Retângulo: Canto Dobrado 24">
            <a:extLst>
              <a:ext uri="{FF2B5EF4-FFF2-40B4-BE49-F238E27FC236}">
                <a16:creationId xmlns:a16="http://schemas.microsoft.com/office/drawing/2014/main" id="{5A63BDA1-8EB4-4140-3F30-01330190190E}"/>
              </a:ext>
            </a:extLst>
          </p:cNvPr>
          <p:cNvSpPr/>
          <p:nvPr/>
        </p:nvSpPr>
        <p:spPr>
          <a:xfrm>
            <a:off x="7985339" y="5605460"/>
            <a:ext cx="1987336" cy="888209"/>
          </a:xfrm>
          <a:prstGeom prst="foldedCorne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 Mês </a:t>
            </a:r>
          </a:p>
          <a:p>
            <a:pPr algn="ctr"/>
            <a:r>
              <a:rPr lang="pt-BR"/>
              <a:t>20 clientes x $1000,00 = 20000</a:t>
            </a:r>
          </a:p>
        </p:txBody>
      </p:sp>
      <p:sp>
        <p:nvSpPr>
          <p:cNvPr id="26" name="Retângulo: Canto Dobrado 25">
            <a:extLst>
              <a:ext uri="{FF2B5EF4-FFF2-40B4-BE49-F238E27FC236}">
                <a16:creationId xmlns:a16="http://schemas.microsoft.com/office/drawing/2014/main" id="{6ACE0C95-5BDF-4EDF-8907-D4BD3CE51CFB}"/>
              </a:ext>
            </a:extLst>
          </p:cNvPr>
          <p:cNvSpPr/>
          <p:nvPr/>
        </p:nvSpPr>
        <p:spPr>
          <a:xfrm>
            <a:off x="1447522" y="6241253"/>
            <a:ext cx="1409700" cy="59531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Marketing = $5000</a:t>
            </a:r>
          </a:p>
        </p:txBody>
      </p:sp>
      <p:sp>
        <p:nvSpPr>
          <p:cNvPr id="27" name="Retângulo: Canto Dobrado 26">
            <a:extLst>
              <a:ext uri="{FF2B5EF4-FFF2-40B4-BE49-F238E27FC236}">
                <a16:creationId xmlns:a16="http://schemas.microsoft.com/office/drawing/2014/main" id="{D8917CAE-C7F8-D734-F465-00E92265A177}"/>
              </a:ext>
            </a:extLst>
          </p:cNvPr>
          <p:cNvSpPr/>
          <p:nvPr/>
        </p:nvSpPr>
        <p:spPr>
          <a:xfrm>
            <a:off x="7143501" y="1431132"/>
            <a:ext cx="1683676" cy="500064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Prestar suporte</a:t>
            </a:r>
          </a:p>
        </p:txBody>
      </p:sp>
      <p:sp>
        <p:nvSpPr>
          <p:cNvPr id="28" name="Retângulo: Canto Dobrado 27">
            <a:extLst>
              <a:ext uri="{FF2B5EF4-FFF2-40B4-BE49-F238E27FC236}">
                <a16:creationId xmlns:a16="http://schemas.microsoft.com/office/drawing/2014/main" id="{DF127578-2D1B-F03B-EDB8-A9044377267C}"/>
              </a:ext>
            </a:extLst>
          </p:cNvPr>
          <p:cNvSpPr/>
          <p:nvPr/>
        </p:nvSpPr>
        <p:spPr>
          <a:xfrm>
            <a:off x="7143501" y="1995486"/>
            <a:ext cx="1781424" cy="59531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Alta disponibilidade</a:t>
            </a:r>
          </a:p>
        </p:txBody>
      </p:sp>
      <p:sp>
        <p:nvSpPr>
          <p:cNvPr id="29" name="Retângulo: Canto Dobrado 28">
            <a:extLst>
              <a:ext uri="{FF2B5EF4-FFF2-40B4-BE49-F238E27FC236}">
                <a16:creationId xmlns:a16="http://schemas.microsoft.com/office/drawing/2014/main" id="{D3B18214-D7D5-9194-BFF8-47E44935BEE1}"/>
              </a:ext>
            </a:extLst>
          </p:cNvPr>
          <p:cNvSpPr/>
          <p:nvPr/>
        </p:nvSpPr>
        <p:spPr>
          <a:xfrm>
            <a:off x="7143501" y="3567113"/>
            <a:ext cx="1781424" cy="452437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Representante</a:t>
            </a:r>
          </a:p>
        </p:txBody>
      </p:sp>
      <p:sp>
        <p:nvSpPr>
          <p:cNvPr id="30" name="Retângulo: Canto Dobrado 29">
            <a:extLst>
              <a:ext uri="{FF2B5EF4-FFF2-40B4-BE49-F238E27FC236}">
                <a16:creationId xmlns:a16="http://schemas.microsoft.com/office/drawing/2014/main" id="{28D8AB31-17E7-8B24-C4C4-70AEC72B73B6}"/>
              </a:ext>
            </a:extLst>
          </p:cNvPr>
          <p:cNvSpPr/>
          <p:nvPr/>
        </p:nvSpPr>
        <p:spPr>
          <a:xfrm>
            <a:off x="7143501" y="4062412"/>
            <a:ext cx="1781424" cy="452437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Google ads</a:t>
            </a:r>
          </a:p>
        </p:txBody>
      </p:sp>
    </p:spTree>
    <p:extLst>
      <p:ext uri="{BB962C8B-B14F-4D97-AF65-F5344CB8AC3E}">
        <p14:creationId xmlns:p14="http://schemas.microsoft.com/office/powerpoint/2010/main" val="137181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71F410F-3480-83B7-69EC-DF27FF48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19388"/>
              </p:ext>
            </p:extLst>
          </p:nvPr>
        </p:nvGraphicFramePr>
        <p:xfrm>
          <a:off x="0" y="0"/>
          <a:ext cx="11896725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3125">
                  <a:extLst>
                    <a:ext uri="{9D8B030D-6E8A-4147-A177-3AD203B41FA5}">
                      <a16:colId xmlns:a16="http://schemas.microsoft.com/office/drawing/2014/main" val="123585408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236478173"/>
                    </a:ext>
                  </a:extLst>
                </a:gridCol>
                <a:gridCol w="2352676">
                  <a:extLst>
                    <a:ext uri="{9D8B030D-6E8A-4147-A177-3AD203B41FA5}">
                      <a16:colId xmlns:a16="http://schemas.microsoft.com/office/drawing/2014/main" val="355563865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006165279"/>
                    </a:ext>
                  </a:extLst>
                </a:gridCol>
                <a:gridCol w="1381124">
                  <a:extLst>
                    <a:ext uri="{9D8B030D-6E8A-4147-A177-3AD203B41FA5}">
                      <a16:colId xmlns:a16="http://schemas.microsoft.com/office/drawing/2014/main" val="3773059368"/>
                    </a:ext>
                  </a:extLst>
                </a:gridCol>
              </a:tblGrid>
              <a:tr h="354119">
                <a:tc>
                  <a:txBody>
                    <a:bodyPr/>
                    <a:lstStyle/>
                    <a:p>
                      <a:r>
                        <a:rPr lang="pt-BR"/>
                        <a:t>Item a ser desenvolvido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Sprint</a:t>
                      </a:r>
                    </a:p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Unidade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6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Realizar prototipagem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Designer  + 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5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Desenvolver telas de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Dev1 + Dev2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8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Desenvolver telas de PDV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Dev1 + Dev2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Horas</a:t>
                      </a:r>
                    </a:p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Desenvolver gráficos e relatórios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Dev1 + Dev2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Realizar Deploy MVP + Apresentar diretoria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Dev1 + Dev2+CEO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Refatorar código do pdv para microserviços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Dev1 + Dev2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2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Adicionar responsividade nas telas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Dev1 + Dev2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6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Realizar Deploy Alpha + Apresentar diretoria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Dev1 + Dev2+CEO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0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Implementar Testes de unidade e integração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Dev1 + Dev2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1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Implementar Observabilidade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Dev1 + Dev2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9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Realizar Deploy Beta + Apresentar diretoria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Dev1 + Dev2+CEO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65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198</Words>
  <Application>Microsoft Office PowerPoint</Application>
  <PresentationFormat>Widescreen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Hesau Hugo Cavalcanti</dc:creator>
  <cp:lastModifiedBy>Hesau Hugo Cavalcanti</cp:lastModifiedBy>
  <cp:revision>1</cp:revision>
  <dcterms:created xsi:type="dcterms:W3CDTF">2024-04-29T04:47:12Z</dcterms:created>
  <dcterms:modified xsi:type="dcterms:W3CDTF">2024-04-29T05:26:17Z</dcterms:modified>
</cp:coreProperties>
</file>