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89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328" y="1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59D65-39FF-3E49-B156-3B9CDFA9A5CC}" type="datetimeFigureOut">
              <a:rPr lang="es-CL" smtClean="0"/>
              <a:t>07-10-25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DED5C-BA68-294B-8314-ABE67BE2E3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968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C5F1569-94BA-3E60-26CD-49173401F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21471" y="-1177637"/>
            <a:ext cx="19900941" cy="1119447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6A869B0-043B-A48D-A1D8-61F6D9189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81" y="803564"/>
            <a:ext cx="635000" cy="7493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39F2A3E-EF1B-D037-64F9-693783E67A99}"/>
              </a:ext>
            </a:extLst>
          </p:cNvPr>
          <p:cNvSpPr txBox="1"/>
          <p:nvPr/>
        </p:nvSpPr>
        <p:spPr>
          <a:xfrm>
            <a:off x="782781" y="2105891"/>
            <a:ext cx="322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FF00"/>
                </a:solidFill>
              </a:rPr>
              <a:t>PRÓXIMO PARTIDO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9E8DBA8-D45C-7CDF-6428-ED8EFD477D3D}"/>
              </a:ext>
            </a:extLst>
          </p:cNvPr>
          <p:cNvSpPr txBox="1"/>
          <p:nvPr/>
        </p:nvSpPr>
        <p:spPr>
          <a:xfrm>
            <a:off x="0" y="2963144"/>
            <a:ext cx="322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rgbClr val="FFFF00"/>
                </a:solidFill>
                <a:latin typeface="Algerian" pitchFamily="82" charset="77"/>
                <a:cs typeface="Forte Forward" panose="020F0502020204030204" pitchFamily="34" charset="0"/>
              </a:rPr>
              <a:t>BARBAROS FC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361AD1-45B9-2C31-BC84-2C02F81E4D2C}"/>
              </a:ext>
            </a:extLst>
          </p:cNvPr>
          <p:cNvSpPr txBox="1"/>
          <p:nvPr/>
        </p:nvSpPr>
        <p:spPr>
          <a:xfrm>
            <a:off x="1066800" y="4572000"/>
            <a:ext cx="322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latin typeface="Algerian" pitchFamily="82" charset="77"/>
                <a:cs typeface="Forte Forward" panose="020F0502020204030204" pitchFamily="34" charset="0"/>
              </a:rPr>
              <a:t>TORCAZAS FC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220A8B-46D3-D798-DC35-72E0DE48AB75}"/>
              </a:ext>
            </a:extLst>
          </p:cNvPr>
          <p:cNvSpPr txBox="1"/>
          <p:nvPr/>
        </p:nvSpPr>
        <p:spPr>
          <a:xfrm>
            <a:off x="581889" y="7688700"/>
            <a:ext cx="685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FFFF00"/>
                </a:solidFill>
              </a:rPr>
              <a:t>Jueves 9 octubre - 21:00 – Euforia Norte</a:t>
            </a:r>
          </a:p>
        </p:txBody>
      </p:sp>
    </p:spTree>
    <p:extLst>
      <p:ext uri="{BB962C8B-B14F-4D97-AF65-F5344CB8AC3E}">
        <p14:creationId xmlns:p14="http://schemas.microsoft.com/office/powerpoint/2010/main" val="269008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B09A9-2CE8-3D7D-8243-92B50A16A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A01A31-2A5D-6CC1-F165-8099E2FB1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49ECC2-0F7D-C531-4FE6-1E47B478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693-3528-7148-ACB6-EA542000626C}" type="datetimeFigureOut">
              <a:rPr lang="es-CL" smtClean="0"/>
              <a:t>07-10-25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BEF8B1-0CAB-0DF9-B541-99A97255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F1B8E-3ABA-E64A-D2E2-147E22CB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20A6-97F4-0B47-937A-6CAFADE85F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592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4A32B-7C1F-EBA0-621B-DC9AA73A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B9E408-E533-0A42-3CE5-36BDF0AF5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10D491-A064-E633-373A-D1E7F964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693-3528-7148-ACB6-EA542000626C}" type="datetimeFigureOut">
              <a:rPr lang="es-CL" smtClean="0"/>
              <a:t>07-10-25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E5367D-4C17-403C-9D83-52F0DADD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D7A12-9CAE-86B2-E810-3A4EC284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20A6-97F4-0B47-937A-6CAFADE85F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914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63A6DE-3FA6-0E0E-D9A6-762FA64F9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4DE09F-5A23-77EA-12B8-EBF953446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FEFAC-EC11-6D36-880F-079CBEE3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693-3528-7148-ACB6-EA542000626C}" type="datetimeFigureOut">
              <a:rPr lang="es-CL" smtClean="0"/>
              <a:t>07-10-25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4DD2B-6B43-575D-0490-498ABB9B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480A8-2619-8D72-10AA-74C4A1BC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20A6-97F4-0B47-937A-6CAFADE85F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841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0786C-3ED1-1E56-9772-B368A13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6EACC-991D-EDBE-D6A9-C10A1F54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46475-2091-BA0F-61A9-6F087E48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693-3528-7148-ACB6-EA542000626C}" type="datetimeFigureOut">
              <a:rPr lang="es-CL" smtClean="0"/>
              <a:t>07-10-25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E3A90-956A-D5A8-EA22-384DF11A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D452A-8B6A-70E4-B2A8-360C8D4B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20A6-97F4-0B47-937A-6CAFADE85F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908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9B8D1-0500-E054-AFC5-36BB4865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7C99AD-453A-F166-F4A0-731A06D10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84EE3A-73B5-1AD9-A0A2-70826479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693-3528-7148-ACB6-EA542000626C}" type="datetimeFigureOut">
              <a:rPr lang="es-CL" smtClean="0"/>
              <a:t>07-10-25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62FBD-1054-9F67-BE77-54010CC4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448FE-CE4C-ADF3-395B-AE46BDC5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20A6-97F4-0B47-937A-6CAFADE85F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734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9F85E-41CC-8E99-1E80-BAD65834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DB1F9-F488-70F6-E668-61CD7D62D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E9357C-566A-4A00-94A9-73B027899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D7B31-3988-D908-D312-431520C1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693-3528-7148-ACB6-EA542000626C}" type="datetimeFigureOut">
              <a:rPr lang="es-CL" smtClean="0"/>
              <a:t>07-10-25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715D0A-29D5-B6B5-FE18-99C51D9F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8BA004-B0C3-9A27-DB4B-D52CAFDF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20A6-97F4-0B47-937A-6CAFADE85F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670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AFAF0-125A-5D43-A2DC-9DB0901C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F4988-5909-8EE9-D4BB-A2E2F082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EEF4E0-B659-7515-E4E5-D0BF8B96B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550FBA-F92E-A793-CACC-9BD2DF1F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872834-D83D-39AA-3CA9-26A330B02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44A1F3-C248-B71B-4F32-2DFE43C7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693-3528-7148-ACB6-EA542000626C}" type="datetimeFigureOut">
              <a:rPr lang="es-CL" smtClean="0"/>
              <a:t>07-10-25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396B17-91A6-B51F-DF6B-0B65BD52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60252C-CD96-EE49-9E55-08700E1E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20A6-97F4-0B47-937A-6CAFADE85F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21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F5A4A-295F-7C43-C0E5-066530F3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34AF92-21F0-4FE6-97B9-75A2DE48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693-3528-7148-ACB6-EA542000626C}" type="datetimeFigureOut">
              <a:rPr lang="es-CL" smtClean="0"/>
              <a:t>07-10-25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829AD0-68D9-0AED-3081-AD4A973E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FA037E-D345-B5FA-E9F2-CD4195F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20A6-97F4-0B47-937A-6CAFADE85F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713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39E1AB-EF6A-7DA7-5DC7-D9C80C08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693-3528-7148-ACB6-EA542000626C}" type="datetimeFigureOut">
              <a:rPr lang="es-CL" smtClean="0"/>
              <a:t>07-10-25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DDD3B5-5C7E-FC5E-BF65-E2A458EA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7EF5FE-F202-5DEF-50C2-9E04F319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20A6-97F4-0B47-937A-6CAFADE85F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15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3ED48-0301-E4DE-1297-54574659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1B79F-2BC4-336F-02B6-9296DE24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5AE304-8E79-8250-FA3B-D42149C98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EE0F2E-2648-A937-72E3-5B24621B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693-3528-7148-ACB6-EA542000626C}" type="datetimeFigureOut">
              <a:rPr lang="es-CL" smtClean="0"/>
              <a:t>07-10-25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E35F2B-E946-5A24-41CC-DD368D24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9DCF4A-154A-3DD5-EA3F-94A9CE91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20A6-97F4-0B47-937A-6CAFADE85F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349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900ED-3222-11EE-CEDB-E24954D5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69139A-04B9-E17A-AE93-F4CED352F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B3AECE-A9B2-F859-A6CE-8B772918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863CCD-7D94-0012-5483-6613CA0F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693-3528-7148-ACB6-EA542000626C}" type="datetimeFigureOut">
              <a:rPr lang="es-CL" smtClean="0"/>
              <a:t>07-10-25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856254-72E2-D90A-3E9D-CAFAC5C7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D6E5F4-8067-1611-CAB4-C6FF29E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20A6-97F4-0B47-937A-6CAFADE85F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37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F40E1C-D7F3-DC60-A4F8-19F2472A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81B2A7-19A8-0E8A-357E-568CCE5D5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E2E41-AA0C-6D74-27A7-0E2BF08D3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081693-3528-7148-ACB6-EA542000626C}" type="datetimeFigureOut">
              <a:rPr lang="es-CL" smtClean="0"/>
              <a:t>07-10-25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491A8-A3D3-24BB-CD78-848095FD6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5C394-D1A7-94BD-1DA8-EAA69AE7E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C20A6-97F4-0B47-937A-6CAFADE85F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885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633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Macintosh PowerPoint</Application>
  <PresentationFormat>Panorámica</PresentationFormat>
  <Paragraphs>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Algerian</vt:lpstr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Escalante Garcia, Hernan</dc:creator>
  <cp:lastModifiedBy>Escalante Garcia, Hernan</cp:lastModifiedBy>
  <cp:revision>1</cp:revision>
  <dcterms:created xsi:type="dcterms:W3CDTF">2025-10-07T15:52:14Z</dcterms:created>
  <dcterms:modified xsi:type="dcterms:W3CDTF">2025-10-07T16:10:52Z</dcterms:modified>
</cp:coreProperties>
</file>