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9E3N0UZS5OOUFsS3B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9E3NBuGsQ3lzU_181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9EwvwNXVkb1raNnhP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CClKHi8mp3CH2ak88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9JblLEx1cq1oDDzP0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9Mw1B2-T9WO38T8H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2018-08-07T23:33:44.420Z</dcterms:created>
  <dcterms:modified xsi:type="dcterms:W3CDTF">2018-08-07T23:33:44.420Z</dcterms:modified>
</cp:coreProperties>
</file>