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85692" autoAdjust="0"/>
  </p:normalViewPr>
  <p:slideViewPr>
    <p:cSldViewPr snapToGrid="0">
      <p:cViewPr varScale="1">
        <p:scale>
          <a:sx n="95" d="100"/>
          <a:sy n="95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Childhood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influence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Family fortunes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Spanish flu pandemic of 1918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flying experiences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Financial crisis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Boston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Transatlantic flight in 1928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Celebrity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Promoting aviation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Competitive flying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Marriage to George Putnam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Additional solo flights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attempt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 attempt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Departure from Lae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Radio equipment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Nearing Howland Island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Radio signals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Contemporary search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Crash and sink theory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Gardner Island hypothesis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Japanese capture theory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Myths, legends, and claims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Memorial flights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0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Quotes by Amelia Earhart: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"“Adventure is worthwhile in itself.”"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"“Never interrupt someone doing something you said couldn't be done.”"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"“Everyone has ocean's to fly, if they have the heart to do it. Is it reckless? Maybe. But what do dreams know of boundaries?”"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"“Courage is the price that life exacts for granting peace.”"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"“The most effective way to do it is to do it.”"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"“Being alone is scary, but not as scary as feeling alone in a relationship.”"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"“I did for the fun of it”"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"“...decide...whether or not the goal is worth the risks involved. If it is, stop worrying....”"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"“Never do things others can do and will do, if there are things others cannot do or will not do.”"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"“You haven't seen a tree until you've seen its shadow from the sky.”"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melia_Earh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Nikumaroro_Atoll_2014.jp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Ameliachild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5028036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Amelia Mary Earhart was an American aviation pioneer and author. Earhart was the first female aviator to fly solo across the Atlantic Ocean. She set many other records, wrote best-selling books about her flying experiences, and was instrumental in the formation of The Ninety-Nines, an organization for female pilots.</a:t>
            </a:r>
          </a:p>
        </p:txBody>
      </p:sp>
      <p:sp>
        <p:nvSpPr>
          <p:cNvPr id="22" name="Content Placeholder 3"/>
          <p:cNvSpPr/>
          <p:nvPr/>
        </p:nvSpPr>
        <p:spPr>
          <a:xfrm>
            <a:off x="6211660" y="1876798"/>
            <a:ext cx="5237389" cy="40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Born: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Jul 24, 1897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Died: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Jul 2, 1937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Height: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5'7" (1.70 m)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Spouse: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George P. Putnam (1931-1939)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Founded: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Ninety-Nines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Education: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Columbia University, Hyde Park Academy High School, Central Senior High School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Siblings: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Grace Muriel Earhart (Sister)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Speculation on disappearance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Look in the slide notes below for topics to consider talking about</a:t>
            </a:r>
          </a:p>
        </p:txBody>
      </p:sp>
      <p:pic>
        <p:nvPicPr>
          <p:cNvPr id="4" name="Picture 3" descr="It is one of the most famous patches of coral outside of the Great Barrier Reef. Stretching a mere 7.5 kilometers (4.7 miles) by 2.5 kilometers (1.6 miles) and surrounded by deep ocean, it is barely a speck on world maps. Though uninhabited today, Nikumaroro atoll is noteworthy for someone who likely had a short and ill-fated residence there: Amelia Earhar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1185799"/>
            <a:ext cx="6257544" cy="4171696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4672" y="6224660"/>
            <a:ext cx="3705203" cy="31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rgbClr val="FFFFFF">
                    <a:alpha val="70000"/>
                  </a:srgbClr>
                </a:solidFill>
                <a:hlinkClick r:id="rId4"/>
              </a:rPr>
              <a:t>Photo</a:t>
            </a:r>
            <a:r>
              <a:rPr lang="en-US" sz="800">
                <a:solidFill>
                  <a:srgbClr val="FFFFFF">
                    <a:alpha val="70000"/>
                  </a:srgbClr>
                </a:solidFill>
              </a:rPr>
              <a:t> by NASA Earth Observatory image by Joshua Stevens, using Landsat data from the U.S. Geological Survey. / Public domain</a:t>
            </a:r>
          </a:p>
        </p:txBody>
      </p:sp>
    </p:spTree>
    <p:extLst>
      <p:ext uri="{BB962C8B-B14F-4D97-AF65-F5344CB8AC3E}">
        <p14:creationId xmlns:p14="http://schemas.microsoft.com/office/powerpoint/2010/main" val="118075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304859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 popular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7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Records and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9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Books by Earhart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3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"Insert an </a:t>
            </a:r>
            <a:r>
              <a:rPr lang="en-US" sz="4800" b="1">
                <a:solidFill>
                  <a:schemeClr val="tx1"/>
                </a:solidFill>
              </a:rPr>
              <a:t>interesting quote</a:t>
            </a:r>
            <a:r>
              <a:rPr lang="en-US" sz="4800">
                <a:solidFill>
                  <a:schemeClr val="tx1"/>
                </a:solidFill>
              </a:rPr>
              <a:t> here from the notes below"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1"/>
          <p:cNvSpPr>
            <a:spLocks noGrp="1"/>
          </p:cNvSpPr>
          <p:nvPr>
            <p:ph type="subTitle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Amelia Earhart</a:t>
            </a:r>
          </a:p>
        </p:txBody>
      </p:sp>
    </p:spTree>
    <p:extLst>
      <p:ext uri="{BB962C8B-B14F-4D97-AF65-F5344CB8AC3E}">
        <p14:creationId xmlns:p14="http://schemas.microsoft.com/office/powerpoint/2010/main" val="258294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2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Lockheed Model 10 Electra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Howland Island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Nikumaroro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Declared death in absentia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Wright brothers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Lockheed Vega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Unexplained disappearances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Women in aviation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Atchison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USCGC Itasca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Amelia Earhart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5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Early life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Aviation career and marriage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Transatlantic solo flight in 1932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Move from New York to California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World flight in 1937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Speculation on disappearance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Legacy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In popular culture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Records and achievements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Books by Earhart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89067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Early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Look in the slide notes below for topics to consider talking about</a:t>
            </a:r>
          </a:p>
        </p:txBody>
      </p:sp>
      <p:pic>
        <p:nvPicPr>
          <p:cNvPr id="4" name="Picture 3" descr="Childhood portrait of Amelia Ear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35" y="640080"/>
            <a:ext cx="4478025" cy="5263134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4672" y="6224660"/>
            <a:ext cx="3705203" cy="31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rgbClr val="FFFFFF">
                    <a:alpha val="70000"/>
                  </a:srgbClr>
                </a:solidFill>
                <a:hlinkClick r:id="rId4"/>
              </a:rPr>
              <a:t>Photo</a:t>
            </a:r>
            <a:r>
              <a:rPr lang="en-US" sz="800">
                <a:solidFill>
                  <a:srgbClr val="FFFFFF">
                    <a:alpha val="70000"/>
                  </a:srgbClr>
                </a:solidFill>
              </a:rPr>
              <a:t> by en:User:Saladdays uploaded it to wikipedia, User:Alaniaris re-uploaded it to Commons. / Public domain</a:t>
            </a:r>
          </a:p>
        </p:txBody>
      </p:sp>
    </p:spTree>
    <p:extLst>
      <p:ext uri="{BB962C8B-B14F-4D97-AF65-F5344CB8AC3E}">
        <p14:creationId xmlns:p14="http://schemas.microsoft.com/office/powerpoint/2010/main" val="40356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Aviation career and marriage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11296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Transatlantic solo flight in 1932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262179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Move from New York to California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5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World flight in 1937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12008635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697</Words>
  <Application>Microsoft Macintosh PowerPoint</Application>
  <PresentationFormat>Widescreen</PresentationFormat>
  <Paragraphs>117</Paragraphs>
  <Slides>16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Gill Sans MT</vt:lpstr>
      <vt:lpstr>Helvetica</vt:lpstr>
      <vt:lpstr>Helvetica Neue</vt:lpstr>
      <vt:lpstr>Helvetica Neue Light</vt:lpstr>
      <vt:lpstr>Segoe UI</vt:lpstr>
      <vt:lpstr>Segoe UI Light</vt:lpstr>
      <vt:lpstr>Segoe UI Semilight</vt:lpstr>
      <vt:lpstr>Parcel</vt:lpstr>
      <vt:lpstr>QuickStarter Theme</vt:lpstr>
      <vt:lpstr>Here's your outline to get started</vt:lpstr>
      <vt:lpstr>Related topics to research</vt:lpstr>
      <vt:lpstr>Amelia Earhart</vt:lpstr>
      <vt:lpstr>Contents</vt:lpstr>
      <vt:lpstr>Early life</vt:lpstr>
      <vt:lpstr>Aviation career and marriage</vt:lpstr>
      <vt:lpstr>Transatlantic solo flight in 1932</vt:lpstr>
      <vt:lpstr>Move from New York to California</vt:lpstr>
      <vt:lpstr>World flight in 1937</vt:lpstr>
      <vt:lpstr>Speculation on disappearance</vt:lpstr>
      <vt:lpstr>Legacy</vt:lpstr>
      <vt:lpstr>In popular culture</vt:lpstr>
      <vt:lpstr>Records and achievements</vt:lpstr>
      <vt:lpstr>Books by Earhart</vt:lpstr>
      <vt:lpstr>"Insert an interesting quote here from the notes below"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Hesdin Mukhsin</dc:creator>
  <cp:lastModifiedBy>Hesdin Mukhsin</cp:lastModifiedBy>
  <cp:revision>1</cp:revision>
  <dcterms:created xsi:type="dcterms:W3CDTF">2023-06-22T05:04:24Z</dcterms:created>
  <dcterms:modified xsi:type="dcterms:W3CDTF">2023-06-22T05:04:39Z</dcterms:modified>
</cp:coreProperties>
</file>