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68" r:id="rId5"/>
    <p:sldId id="273" r:id="rId6"/>
    <p:sldId id="278" r:id="rId7"/>
    <p:sldId id="275" r:id="rId8"/>
    <p:sldId id="277" r:id="rId9"/>
    <p:sldId id="276" r:id="rId10"/>
    <p:sldId id="279" r:id="rId11"/>
    <p:sldId id="28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D5AE-D763-4E91-8E4E-6A1C97ED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9A3C-1757-4193-8EB8-9DE3D68AD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F5FC-3AA5-4747-9FA0-C1EBB58C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C188-AF85-4872-9986-8763C103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DF33-45CB-4B84-A454-3ABD2953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74F7-272C-428B-9287-DCAF2EF5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FBC41-D357-434A-A9C5-CAE17B9D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AE75-B5B5-436A-B9CC-D228284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5C48-1678-4496-B5D6-D7DB2B46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A41C-CCD1-4F62-B18E-B3A4CAF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629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73671-7314-494C-A62C-C40DE0722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806C-302C-4A75-91F5-D0FFA1F1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2FF5-D755-461C-A2DA-05D6760D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129D-48C0-44C2-84CD-0BB09C4B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25A2-B969-423F-9D48-04C02550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74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4CDA-AB41-4E75-BD5D-C603683A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EE41-E67A-4F77-9857-ED58C4A45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7DD7-4C2C-4C29-AB2C-BAB9F265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30E-AB97-473F-BD59-22948A14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E5A4-AACE-488B-A201-17A531DD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58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BD95-1CDF-4C99-8DE8-F60C1640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69CD0-9C11-40D5-A733-23D52F57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85DD-C5D5-4FB9-AA3E-9941029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E2AD-29C0-40A2-A01B-B5C143B9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A69F-4FC8-4AC3-8066-549D1E7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1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D2A0-FB21-4516-869B-044BE899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3F3D-BC32-41DB-AF4F-E4583D47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879E-8BFA-4151-9A5D-F1351983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7D46-BA06-4A80-B078-DFD8A00A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BDEF5-A581-433B-8409-688A39D3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89A6-A845-4879-8867-5CF0BDF7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9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9F2B-C0C1-48C9-8189-995E9538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E0FC3-A1A1-42A1-A2DA-C609F114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C677-610E-41D5-B836-272DA919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99D1-1542-4794-9586-91BE53916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CFEB2-E6D8-4F15-A1D3-FDD5B3C10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C27BB-146E-46CA-BDC1-7FA7522F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07CAD-4491-4D57-A179-E24EFFD2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30E25-61B5-4D7D-9E06-9DFF3B7B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46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50C2-5186-4E36-BD4E-99B2A642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E739E-B120-4076-91A2-3B52A264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9964-A982-44FE-8158-1DEE86F2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56951-71EF-40AA-9FBB-88A957DF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1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BC6C6-BBAC-463D-82C8-9A7767D8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B61A9-D9E6-4558-B218-E19712C5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AC4D-B625-46B9-881F-BD4BFF3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26BC-397E-4B72-AD58-D0EB3006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B999-3C10-46DB-B709-AB87ACAE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896F8-B473-4FD5-B666-339A00A5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E4ABE-245A-48A7-87CA-26D6B006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55439-BFFD-4122-90C9-EAB66617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E5694-7D6C-4CD2-9D30-4E255E6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14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F73A-87AA-4001-BE34-8941C21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A333B-9503-47AA-84DA-4053EFA59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D6E23-9F5A-459A-8D17-950DF952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E2FA-20AD-49DD-B7FB-2748C81B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87FDE-434E-46D6-AA87-9B85759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2733-6704-4D2D-8127-0EF548BE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9E0A2-49F6-4497-B1AB-430AC38D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154E-3643-4A69-8333-54EA08D4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751B-A69F-41D8-9B32-58DB9057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9087-2BF0-4EAD-B9C6-9C192BD28F8F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0919-5CC1-47FE-9A38-D888E9E2C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29E9-D7FB-4F9F-B64B-4F245FEEA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82CF-24D2-49F8-9023-CFEE9C673C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48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138D-F197-4DEC-B986-2EE1066E8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Practical</a:t>
            </a:r>
            <a:r>
              <a:rPr lang="de-AT" dirty="0"/>
              <a:t>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2655-EA35-4F48-B6CE-99D39848B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Software Support </a:t>
            </a:r>
            <a:r>
              <a:rPr lang="de-AT" dirty="0" err="1"/>
              <a:t>for</a:t>
            </a:r>
            <a:r>
              <a:rPr lang="de-AT" dirty="0"/>
              <a:t> Applied Maths and Graph Theory</a:t>
            </a:r>
          </a:p>
          <a:p>
            <a:endParaRPr lang="de-AT" dirty="0"/>
          </a:p>
          <a:p>
            <a:r>
              <a:rPr lang="de-AT" dirty="0"/>
              <a:t>DOT</a:t>
            </a:r>
          </a:p>
        </p:txBody>
      </p:sp>
    </p:spTree>
    <p:extLst>
      <p:ext uri="{BB962C8B-B14F-4D97-AF65-F5344CB8AC3E}">
        <p14:creationId xmlns:p14="http://schemas.microsoft.com/office/powerpoint/2010/main" val="18490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1296-6CCE-4A86-8160-E70D137A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Precedence</a:t>
            </a:r>
            <a:r>
              <a:rPr lang="de-AT" dirty="0"/>
              <a:t> Graph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512D12-4455-4143-99FB-BDAD0F9E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95" y="1825625"/>
            <a:ext cx="9666010" cy="4351338"/>
          </a:xfrm>
        </p:spPr>
      </p:pic>
    </p:spTree>
    <p:extLst>
      <p:ext uri="{BB962C8B-B14F-4D97-AF65-F5344CB8AC3E}">
        <p14:creationId xmlns:p14="http://schemas.microsoft.com/office/powerpoint/2010/main" val="46552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F10E-96A3-4DD5-83AA-9BFE289F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Group </a:t>
            </a:r>
            <a:r>
              <a:rPr lang="de-AT" dirty="0" err="1"/>
              <a:t>Assignment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BAA8-C587-474F-BE09-CEB976C0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Choose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following</a:t>
            </a:r>
            <a:r>
              <a:rPr lang="de-AT" dirty="0"/>
              <a:t> </a:t>
            </a:r>
            <a:r>
              <a:rPr lang="de-AT" dirty="0" err="1"/>
              <a:t>projects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own)</a:t>
            </a:r>
          </a:p>
          <a:p>
            <a:pPr lvl="1"/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dream</a:t>
            </a:r>
            <a:r>
              <a:rPr lang="de-AT" dirty="0"/>
              <a:t> </a:t>
            </a:r>
            <a:r>
              <a:rPr lang="de-AT" dirty="0" err="1"/>
              <a:t>house</a:t>
            </a:r>
            <a:endParaRPr lang="de-AT" dirty="0"/>
          </a:p>
          <a:p>
            <a:pPr lvl="1"/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go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world</a:t>
            </a:r>
            <a:r>
              <a:rPr lang="de-AT" dirty="0"/>
              <a:t>-</a:t>
            </a:r>
            <a:r>
              <a:rPr lang="de-AT" dirty="0" err="1"/>
              <a:t>round</a:t>
            </a:r>
            <a:r>
              <a:rPr lang="de-AT" dirty="0"/>
              <a:t>-trip</a:t>
            </a:r>
          </a:p>
          <a:p>
            <a:pPr lvl="1"/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propose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loved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lvl="1"/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expect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baby</a:t>
            </a:r>
            <a:endParaRPr lang="de-AT" dirty="0"/>
          </a:p>
          <a:p>
            <a:pPr lvl="1"/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enroll</a:t>
            </a:r>
            <a:r>
              <a:rPr lang="de-AT" dirty="0"/>
              <a:t> at a </a:t>
            </a:r>
            <a:r>
              <a:rPr lang="de-AT"/>
              <a:t>university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actions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precedence</a:t>
            </a:r>
            <a:r>
              <a:rPr lang="de-AT" dirty="0"/>
              <a:t> </a:t>
            </a:r>
            <a:r>
              <a:rPr lang="de-AT" dirty="0" err="1"/>
              <a:t>graph</a:t>
            </a:r>
            <a:endParaRPr lang="de-AT" dirty="0"/>
          </a:p>
          <a:p>
            <a:pPr lvl="1"/>
            <a:r>
              <a:rPr lang="de-AT" dirty="0"/>
              <a:t>Use </a:t>
            </a:r>
            <a:r>
              <a:rPr lang="de-AT" dirty="0" err="1"/>
              <a:t>descriptive</a:t>
            </a:r>
            <a:r>
              <a:rPr lang="de-AT" dirty="0"/>
              <a:t> </a:t>
            </a:r>
            <a:r>
              <a:rPr lang="de-AT" dirty="0" err="1"/>
              <a:t>names</a:t>
            </a:r>
            <a:endParaRPr lang="de-AT" dirty="0"/>
          </a:p>
          <a:p>
            <a:pPr lvl="1"/>
            <a:r>
              <a:rPr lang="de-AT" dirty="0"/>
              <a:t>Think </a:t>
            </a:r>
            <a:r>
              <a:rPr lang="de-AT" dirty="0" err="1"/>
              <a:t>of</a:t>
            </a:r>
            <a:r>
              <a:rPr lang="de-AT" dirty="0"/>
              <a:t> relevant </a:t>
            </a:r>
            <a:r>
              <a:rPr lang="de-AT" dirty="0" err="1"/>
              <a:t>attributes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6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EA37-4A9D-418D-90B3-C072E599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Prerequisites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C71F-713A-45D1-AD00-70EC7DFE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 </a:t>
            </a:r>
            <a:r>
              <a:rPr lang="de-AT" dirty="0" err="1"/>
              <a:t>assume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VS Code &gt;= 1.65.2</a:t>
            </a:r>
          </a:p>
          <a:p>
            <a:r>
              <a:rPr lang="de-AT" dirty="0"/>
              <a:t>The </a:t>
            </a:r>
            <a:r>
              <a:rPr lang="de-AT" dirty="0" err="1"/>
              <a:t>following</a:t>
            </a:r>
            <a:r>
              <a:rPr lang="de-AT" dirty="0"/>
              <a:t> </a:t>
            </a:r>
            <a:r>
              <a:rPr lang="de-AT" dirty="0" err="1"/>
              <a:t>extensions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installed</a:t>
            </a:r>
            <a:endParaRPr lang="de-AT" dirty="0"/>
          </a:p>
          <a:p>
            <a:pPr lvl="1"/>
            <a:r>
              <a:rPr lang="de-AT" dirty="0" err="1"/>
              <a:t>Graphviz</a:t>
            </a:r>
            <a:r>
              <a:rPr lang="de-AT" dirty="0"/>
              <a:t> (</a:t>
            </a:r>
            <a:r>
              <a:rPr lang="de-AT" dirty="0" err="1"/>
              <a:t>dot</a:t>
            </a:r>
            <a:r>
              <a:rPr lang="de-AT" dirty="0"/>
              <a:t>) </a:t>
            </a:r>
            <a:r>
              <a:rPr lang="de-AT" dirty="0" err="1"/>
              <a:t>language</a:t>
            </a:r>
            <a:r>
              <a:rPr lang="de-AT" dirty="0"/>
              <a:t> support (João Pinto)</a:t>
            </a:r>
          </a:p>
          <a:p>
            <a:r>
              <a:rPr lang="de-AT" dirty="0" err="1"/>
              <a:t>Alternatively</a:t>
            </a:r>
            <a:r>
              <a:rPr lang="de-AT" dirty="0"/>
              <a:t>,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an online </a:t>
            </a:r>
            <a:r>
              <a:rPr lang="de-AT" dirty="0" err="1"/>
              <a:t>tool</a:t>
            </a:r>
            <a:r>
              <a:rPr lang="de-AT" dirty="0"/>
              <a:t>: https://dreampuf.github.io/GraphvizOnline/</a:t>
            </a:r>
          </a:p>
        </p:txBody>
      </p:sp>
    </p:spTree>
    <p:extLst>
      <p:ext uri="{BB962C8B-B14F-4D97-AF65-F5344CB8AC3E}">
        <p14:creationId xmlns:p14="http://schemas.microsoft.com/office/powerpoint/2010/main" val="415696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6C7B-1E59-4A91-B010-B35EF02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DOT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BB299-40B8-4216-BD25-D0060CB6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656"/>
          <a:stretch/>
        </p:blipFill>
        <p:spPr>
          <a:xfrm>
            <a:off x="838200" y="1825624"/>
            <a:ext cx="4861560" cy="470418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5246805-5B3C-46CD-8F82-F6304D9E8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4"/>
          <a:stretch/>
        </p:blipFill>
        <p:spPr>
          <a:xfrm>
            <a:off x="5984240" y="1866264"/>
            <a:ext cx="4861560" cy="36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0299-5A26-4802-A9B0-6AD47193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9FA5-4DFE-4D27-8A5D-D14FF147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 </a:t>
            </a:r>
            <a:r>
              <a:rPr lang="de-AT" dirty="0" err="1"/>
              <a:t>graph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either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undirected</a:t>
            </a:r>
            <a:r>
              <a:rPr lang="de-AT" dirty="0"/>
              <a:t> ("</a:t>
            </a:r>
            <a:r>
              <a:rPr lang="de-AT" dirty="0" err="1"/>
              <a:t>graph</a:t>
            </a:r>
            <a:r>
              <a:rPr lang="de-AT" dirty="0"/>
              <a:t>")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directed</a:t>
            </a:r>
            <a:r>
              <a:rPr lang="de-AT" dirty="0"/>
              <a:t> ("</a:t>
            </a:r>
            <a:r>
              <a:rPr lang="de-AT" dirty="0" err="1"/>
              <a:t>digraph</a:t>
            </a:r>
            <a:r>
              <a:rPr lang="de-AT" dirty="0"/>
              <a:t>")</a:t>
            </a:r>
          </a:p>
          <a:p>
            <a:pPr lvl="1"/>
            <a:r>
              <a:rPr lang="de-AT" dirty="0" err="1"/>
              <a:t>graph</a:t>
            </a:r>
            <a:r>
              <a:rPr lang="de-AT" dirty="0"/>
              <a:t> </a:t>
            </a:r>
            <a:r>
              <a:rPr lang="de-AT" dirty="0" err="1"/>
              <a:t>MyGraph</a:t>
            </a:r>
            <a:r>
              <a:rPr lang="de-AT" dirty="0"/>
              <a:t> { … }</a:t>
            </a:r>
          </a:p>
          <a:p>
            <a:r>
              <a:rPr lang="de-AT" dirty="0"/>
              <a:t>A </a:t>
            </a:r>
            <a:r>
              <a:rPr lang="de-AT" dirty="0" err="1"/>
              <a:t>graph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described</a:t>
            </a:r>
            <a:r>
              <a:rPr lang="de-AT" dirty="0"/>
              <a:t> </a:t>
            </a:r>
            <a:r>
              <a:rPr lang="de-AT" dirty="0" err="1"/>
              <a:t>purely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specifying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edges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inferred</a:t>
            </a:r>
            <a:r>
              <a:rPr lang="de-AT" dirty="0"/>
              <a:t> </a:t>
            </a:r>
            <a:r>
              <a:rPr lang="de-AT" dirty="0" err="1"/>
              <a:t>automatically</a:t>
            </a:r>
            <a:endParaRPr lang="de-AT" dirty="0"/>
          </a:p>
          <a:p>
            <a:pPr lvl="1"/>
            <a:r>
              <a:rPr lang="de-AT" dirty="0" err="1"/>
              <a:t>graph</a:t>
            </a:r>
            <a:r>
              <a:rPr lang="de-AT" dirty="0"/>
              <a:t> </a:t>
            </a:r>
            <a:r>
              <a:rPr lang="de-AT" dirty="0" err="1"/>
              <a:t>MyGraph</a:t>
            </a:r>
            <a:r>
              <a:rPr lang="de-AT" dirty="0"/>
              <a:t> { 1 -- 2 }</a:t>
            </a:r>
          </a:p>
          <a:p>
            <a:r>
              <a:rPr lang="de-AT" dirty="0" err="1"/>
              <a:t>Edges</a:t>
            </a:r>
            <a:r>
              <a:rPr lang="de-AT" dirty="0"/>
              <a:t> </a:t>
            </a:r>
            <a:r>
              <a:rPr lang="de-AT" dirty="0" err="1"/>
              <a:t>must</a:t>
            </a:r>
            <a:r>
              <a:rPr lang="de-AT" dirty="0"/>
              <a:t> </a:t>
            </a:r>
            <a:r>
              <a:rPr lang="de-AT" dirty="0" err="1"/>
              <a:t>comply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type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graph</a:t>
            </a:r>
            <a:endParaRPr lang="de-AT" dirty="0"/>
          </a:p>
          <a:p>
            <a:pPr lvl="1"/>
            <a:r>
              <a:rPr lang="de-AT" dirty="0"/>
              <a:t>"--"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undirected</a:t>
            </a:r>
            <a:r>
              <a:rPr lang="de-AT" dirty="0"/>
              <a:t> </a:t>
            </a:r>
            <a:r>
              <a:rPr lang="de-AT" dirty="0" err="1"/>
              <a:t>graphs</a:t>
            </a:r>
            <a:endParaRPr lang="de-AT" dirty="0"/>
          </a:p>
          <a:p>
            <a:pPr lvl="1"/>
            <a:r>
              <a:rPr lang="de-AT" dirty="0"/>
              <a:t>"-&gt;"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directed</a:t>
            </a:r>
            <a:r>
              <a:rPr lang="de-AT" dirty="0"/>
              <a:t> </a:t>
            </a:r>
            <a:r>
              <a:rPr lang="de-AT" dirty="0" err="1"/>
              <a:t>graphs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240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092C-6307-424B-BFF6-CA9AA2C4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33E33-2DE8-4C38-B5CE-ABE8B1635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Sample1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 -- B -- C;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 -- D -- E;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 -- D;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2C7C3F-B1A3-4A06-8D74-71B34F3D6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4603" y="2048396"/>
            <a:ext cx="2276793" cy="3905795"/>
          </a:xfrm>
        </p:spPr>
      </p:pic>
    </p:spTree>
    <p:extLst>
      <p:ext uri="{BB962C8B-B14F-4D97-AF65-F5344CB8AC3E}">
        <p14:creationId xmlns:p14="http://schemas.microsoft.com/office/powerpoint/2010/main" val="11505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092C-6307-424B-BFF6-CA9AA2C4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33E33-2DE8-4C38-B5CE-ABE8B1635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Sample1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rankdir = LR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 -- B -- C;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 -- D -- E;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 -- D;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0A8258-AD0B-46EE-922E-7203A242A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56320"/>
            <a:ext cx="5181600" cy="1489947"/>
          </a:xfrm>
        </p:spPr>
      </p:pic>
    </p:spTree>
    <p:extLst>
      <p:ext uri="{BB962C8B-B14F-4D97-AF65-F5344CB8AC3E}">
        <p14:creationId xmlns:p14="http://schemas.microsoft.com/office/powerpoint/2010/main" val="308230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4E43-6FB7-453B-8DFC-28D53006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DOT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77B5A-AEC4-4CBD-B424-144ADB1BC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35320" cy="4351338"/>
          </a:xfrm>
        </p:spPr>
        <p:txBody>
          <a:bodyPr/>
          <a:lstStyle/>
          <a:p>
            <a:r>
              <a:rPr lang="de-AT" dirty="0"/>
              <a:t>Attributes </a:t>
            </a:r>
            <a:r>
              <a:rPr lang="de-AT" dirty="0" err="1"/>
              <a:t>can</a:t>
            </a:r>
            <a:r>
              <a:rPr lang="de-AT" dirty="0"/>
              <a:t> alter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appearance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and </a:t>
            </a:r>
            <a:r>
              <a:rPr lang="de-AT" dirty="0" err="1"/>
              <a:t>edges</a:t>
            </a:r>
            <a:endParaRPr lang="de-AT" dirty="0"/>
          </a:p>
          <a:p>
            <a:pPr lvl="1"/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shapes</a:t>
            </a:r>
            <a:r>
              <a:rPr lang="de-AT" dirty="0"/>
              <a:t>, </a:t>
            </a:r>
            <a:r>
              <a:rPr lang="de-AT" dirty="0" err="1"/>
              <a:t>arrowhead</a:t>
            </a:r>
            <a:r>
              <a:rPr lang="de-AT" dirty="0"/>
              <a:t> (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digraph</a:t>
            </a:r>
            <a:r>
              <a:rPr lang="de-AT" dirty="0"/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8B85A7-5E9C-4711-A4D8-976572527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2554" y="1825625"/>
            <a:ext cx="2900891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EE88A-9B08-4A6C-AC2F-C903FBA1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82" y="3371363"/>
            <a:ext cx="3769695" cy="31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4E43-6FB7-453B-8DFC-28D53006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DOT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77B5A-AEC4-4CBD-B424-144ADB1BC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7153" cy="4351338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Attributes </a:t>
            </a:r>
            <a:r>
              <a:rPr lang="de-AT" dirty="0" err="1"/>
              <a:t>can</a:t>
            </a:r>
            <a:r>
              <a:rPr lang="de-AT" dirty="0"/>
              <a:t> alter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appearance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and </a:t>
            </a:r>
            <a:r>
              <a:rPr lang="de-AT" dirty="0" err="1"/>
              <a:t>edges</a:t>
            </a:r>
            <a:endParaRPr lang="de-AT" dirty="0"/>
          </a:p>
          <a:p>
            <a:pPr lvl="1"/>
            <a:r>
              <a:rPr lang="de-AT" dirty="0"/>
              <a:t>Colors, </a:t>
            </a:r>
            <a:r>
              <a:rPr lang="de-AT" dirty="0" err="1"/>
              <a:t>fill</a:t>
            </a:r>
            <a:r>
              <a:rPr lang="de-AT" dirty="0"/>
              <a:t> </a:t>
            </a:r>
            <a:r>
              <a:rPr lang="de-AT" dirty="0" err="1"/>
              <a:t>styles</a:t>
            </a:r>
            <a:r>
              <a:rPr lang="de-AT" dirty="0"/>
              <a:t>, etc.</a:t>
            </a:r>
          </a:p>
          <a:p>
            <a:pPr lvl="1"/>
            <a:r>
              <a:rPr lang="de-AT" dirty="0"/>
              <a:t>More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labels</a:t>
            </a:r>
            <a:endParaRPr lang="de-AT" dirty="0"/>
          </a:p>
          <a:p>
            <a:pPr lvl="1"/>
            <a:endParaRPr lang="de-A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digraph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[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"#00AA00"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style =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filled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fillcolor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"#00CC00"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[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diamond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 [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 [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doublecircle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 [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orange];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-&gt; B -&gt; C [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arrowhead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-&gt; D -&gt; E [];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-&gt; D [</a:t>
            </a:r>
            <a:r>
              <a:rPr lang="de-A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de-AT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A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86AC1F-5A0C-4EA1-8E5A-CC0C7E96D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6580" y="1825625"/>
            <a:ext cx="1992839" cy="4351338"/>
          </a:xfrm>
        </p:spPr>
      </p:pic>
    </p:spTree>
    <p:extLst>
      <p:ext uri="{BB962C8B-B14F-4D97-AF65-F5344CB8AC3E}">
        <p14:creationId xmlns:p14="http://schemas.microsoft.com/office/powerpoint/2010/main" val="258730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2939-3CB8-48AA-AB89-C8030884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9ABC-942D-489D-944B-43D30AA5A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Records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special</a:t>
            </a:r>
            <a:r>
              <a:rPr lang="de-AT" dirty="0"/>
              <a:t> </a:t>
            </a:r>
            <a:r>
              <a:rPr lang="de-AT" dirty="0" err="1"/>
              <a:t>types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pPr lvl="1"/>
            <a:r>
              <a:rPr lang="de-AT" dirty="0" err="1"/>
              <a:t>Allow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specify</a:t>
            </a:r>
            <a:r>
              <a:rPr lang="de-AT" dirty="0"/>
              <a:t>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ports</a:t>
            </a:r>
            <a:r>
              <a:rPr lang="de-AT" dirty="0"/>
              <a:t> and connect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</a:t>
            </a:r>
            <a:r>
              <a:rPr lang="de-AT" dirty="0" err="1"/>
              <a:t>ports</a:t>
            </a:r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r>
              <a:rPr lang="de-A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digraph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Sample3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A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0.1];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node0 [</a:t>
            </a:r>
            <a:r>
              <a:rPr lang="de-A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"&lt;f0&gt; |&lt;f1&gt; A"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node1 [</a:t>
            </a:r>
            <a:r>
              <a:rPr lang="de-A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"&lt;f0&gt; |&lt;f1&gt; B"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node2 [</a:t>
            </a:r>
            <a:r>
              <a:rPr lang="de-A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</a:t>
            </a:r>
            <a:r>
              <a:rPr lang="de-AT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"&lt;f0&gt; C|&lt;f1&gt; |&lt;f2&gt; D"</a:t>
            </a: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node0:f0 -&gt; node2:f1;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node0:f1 -&gt; node1:f1;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node1:f0 -&gt; node2:f0;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node1:f1 -&gt; node2:f2;</a:t>
            </a:r>
          </a:p>
          <a:p>
            <a:pPr marL="0" indent="0">
              <a:buNone/>
            </a:pPr>
            <a:r>
              <a:rPr lang="de-A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de-A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83D4A8-DC9D-481A-A568-E3B2E28F7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8552" y="2834318"/>
            <a:ext cx="1228896" cy="2333951"/>
          </a:xfrm>
        </p:spPr>
      </p:pic>
    </p:spTree>
    <p:extLst>
      <p:ext uri="{BB962C8B-B14F-4D97-AF65-F5344CB8AC3E}">
        <p14:creationId xmlns:p14="http://schemas.microsoft.com/office/powerpoint/2010/main" val="185842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Practical Part</vt:lpstr>
      <vt:lpstr>Prerequisites</vt:lpstr>
      <vt:lpstr>DOT Syntax</vt:lpstr>
      <vt:lpstr>DOT Syntax</vt:lpstr>
      <vt:lpstr>Simple Example</vt:lpstr>
      <vt:lpstr>Simple Example</vt:lpstr>
      <vt:lpstr>DOT Syntax</vt:lpstr>
      <vt:lpstr>DOT Syntax</vt:lpstr>
      <vt:lpstr>Records</vt:lpstr>
      <vt:lpstr>Precedence Graph</vt:lpstr>
      <vt:lpstr>Group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Beham Andreas</dc:creator>
  <cp:lastModifiedBy>Beham Andreas</cp:lastModifiedBy>
  <cp:revision>53</cp:revision>
  <dcterms:created xsi:type="dcterms:W3CDTF">2020-05-19T15:27:44Z</dcterms:created>
  <dcterms:modified xsi:type="dcterms:W3CDTF">2022-03-18T16:36:41Z</dcterms:modified>
</cp:coreProperties>
</file>