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4D7BF-053E-490C-A0F5-62AA6719BA4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B536-F3AA-4C9C-A6E5-32CA4358EC7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836712"/>
            <a:ext cx="9969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2222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797152"/>
            <a:ext cx="2654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988840"/>
            <a:ext cx="2292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653136"/>
            <a:ext cx="35687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1695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692696"/>
            <a:ext cx="35687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492896"/>
            <a:ext cx="22542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4653136"/>
            <a:ext cx="11049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2276872"/>
            <a:ext cx="1587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0648"/>
            <a:ext cx="32321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4984"/>
            <a:ext cx="225425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14096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3511550"/>
            <a:ext cx="335280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Santiago Terán</dc:creator>
  <cp:lastModifiedBy>Santiago Terán</cp:lastModifiedBy>
  <cp:revision>2</cp:revision>
  <dcterms:created xsi:type="dcterms:W3CDTF">2017-04-14T23:11:11Z</dcterms:created>
  <dcterms:modified xsi:type="dcterms:W3CDTF">2017-04-14T23:23:58Z</dcterms:modified>
</cp:coreProperties>
</file>