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DA78-F257-4E8F-88B3-799B1825245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96E2-5133-4370-B668-9E422C47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15203"/>
            <a:ext cx="9906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8964"/>
            <a:ext cx="10515600" cy="4351338"/>
          </a:xfrm>
        </p:spPr>
        <p:txBody>
          <a:bodyPr/>
          <a:lstStyle/>
          <a:p>
            <a:r>
              <a:rPr lang="en-US" sz="3600" dirty="0"/>
              <a:t>Does the Entrepreneurship has evolved as an important force in a country?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Every year nearly many graduates are entering to the labor market. But the lack of demand many graduates have to waste their valuable time in interviews.</a:t>
            </a:r>
          </a:p>
          <a:p>
            <a:endParaRPr lang="en-US" sz="3200" dirty="0"/>
          </a:p>
          <a:p>
            <a:r>
              <a:rPr lang="en-US" sz="3200" dirty="0"/>
              <a:t>The rate of unemployment among high schools and university graduates remains proportionally higher than the rate for less-educated workers in Sri Lanka.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791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1325563"/>
          </a:xfrm>
        </p:spPr>
        <p:txBody>
          <a:bodyPr/>
          <a:lstStyle/>
          <a:p>
            <a:r>
              <a:rPr lang="en-US" dirty="0"/>
              <a:t>Problem Justification.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626"/>
            <a:ext cx="10515600" cy="50944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Entrepreneurship is a worldwide phenomenon with economic growth across the globe positively impacted by the emergence of new and innovative business start-ups.</a:t>
            </a:r>
          </a:p>
          <a:p>
            <a:endParaRPr lang="en-US" sz="2600" dirty="0"/>
          </a:p>
          <a:p>
            <a:r>
              <a:rPr lang="en-US" sz="2600" dirty="0"/>
              <a:t>In a developing country like Sri Lanka, the role of entrepreneurship development is more important than that in developed countries so far as the creation of self-employment opportunities and reduction of unemployment situations are concerned.</a:t>
            </a:r>
          </a:p>
          <a:p>
            <a:endParaRPr lang="en-US" sz="2600" dirty="0"/>
          </a:p>
          <a:p>
            <a:r>
              <a:rPr lang="en-US" sz="2600" dirty="0"/>
              <a:t>So it is useful for them, for country, for the economy to encourage being entrepreneurs instead of giving just a job opportunity. </a:t>
            </a:r>
          </a:p>
        </p:txBody>
      </p:sp>
    </p:spTree>
    <p:extLst>
      <p:ext uri="{BB962C8B-B14F-4D97-AF65-F5344CB8AC3E}">
        <p14:creationId xmlns:p14="http://schemas.microsoft.com/office/powerpoint/2010/main" val="1039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Research Title</vt:lpstr>
      <vt:lpstr>Problem Definition</vt:lpstr>
      <vt:lpstr>Problem Justification.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Heshan perera</dc:creator>
  <cp:lastModifiedBy>Heshan perera</cp:lastModifiedBy>
  <cp:revision>13</cp:revision>
  <dcterms:created xsi:type="dcterms:W3CDTF">2016-10-03T14:42:06Z</dcterms:created>
  <dcterms:modified xsi:type="dcterms:W3CDTF">2016-10-03T16:26:05Z</dcterms:modified>
</cp:coreProperties>
</file>