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9" r:id="rId5"/>
    <p:sldId id="258" r:id="rId6"/>
    <p:sldId id="26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EBB69-0FB1-44DD-9BBC-D559024307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5392CC-9174-43ED-94CB-A6C8B24FA2BD}">
      <dgm:prSet/>
      <dgm:spPr/>
      <dgm:t>
        <a:bodyPr/>
        <a:lstStyle/>
        <a:p>
          <a:r>
            <a:rPr lang="en-US"/>
            <a:t>Location based alerting system</a:t>
          </a:r>
        </a:p>
      </dgm:t>
    </dgm:pt>
    <dgm:pt modelId="{53D46D49-F326-457A-AD38-D93D7D3A9CDE}" type="parTrans" cxnId="{593B343F-89E5-4139-9169-C316E7E1B28F}">
      <dgm:prSet/>
      <dgm:spPr/>
      <dgm:t>
        <a:bodyPr/>
        <a:lstStyle/>
        <a:p>
          <a:endParaRPr lang="en-US"/>
        </a:p>
      </dgm:t>
    </dgm:pt>
    <dgm:pt modelId="{8E18C0BC-6694-461A-9289-49FA7137C6F1}" type="sibTrans" cxnId="{593B343F-89E5-4139-9169-C316E7E1B28F}">
      <dgm:prSet/>
      <dgm:spPr/>
      <dgm:t>
        <a:bodyPr/>
        <a:lstStyle/>
        <a:p>
          <a:endParaRPr lang="en-US"/>
        </a:p>
      </dgm:t>
    </dgm:pt>
    <dgm:pt modelId="{A9009553-7009-4590-BFD5-2DAC4C268837}">
      <dgm:prSet/>
      <dgm:spPr/>
      <dgm:t>
        <a:bodyPr/>
        <a:lstStyle/>
        <a:p>
          <a:r>
            <a:rPr lang="en-US"/>
            <a:t>Finding path feature</a:t>
          </a:r>
        </a:p>
      </dgm:t>
    </dgm:pt>
    <dgm:pt modelId="{D4065F69-9097-47C2-BF62-8FB795EE40B0}" type="parTrans" cxnId="{D6C26504-2195-4359-8569-1F1EB1B755CF}">
      <dgm:prSet/>
      <dgm:spPr/>
      <dgm:t>
        <a:bodyPr/>
        <a:lstStyle/>
        <a:p>
          <a:endParaRPr lang="en-US"/>
        </a:p>
      </dgm:t>
    </dgm:pt>
    <dgm:pt modelId="{70989D7E-D9E9-40AF-AD77-7642A4805366}" type="sibTrans" cxnId="{D6C26504-2195-4359-8569-1F1EB1B755CF}">
      <dgm:prSet/>
      <dgm:spPr/>
      <dgm:t>
        <a:bodyPr/>
        <a:lstStyle/>
        <a:p>
          <a:endParaRPr lang="en-US"/>
        </a:p>
      </dgm:t>
    </dgm:pt>
    <dgm:pt modelId="{BBC7B088-C8A1-47E2-93C1-CBC22432BA3D}">
      <dgm:prSet/>
      <dgm:spPr/>
      <dgm:t>
        <a:bodyPr/>
        <a:lstStyle/>
        <a:p>
          <a:r>
            <a:rPr lang="en-US"/>
            <a:t>Can ask help from the rescue operation team</a:t>
          </a:r>
        </a:p>
      </dgm:t>
    </dgm:pt>
    <dgm:pt modelId="{1D58821A-A7BF-4304-92FC-2FD16B665C18}" type="parTrans" cxnId="{6896606D-0C4F-43E4-A1BE-78C66AC0A53D}">
      <dgm:prSet/>
      <dgm:spPr/>
      <dgm:t>
        <a:bodyPr/>
        <a:lstStyle/>
        <a:p>
          <a:endParaRPr lang="en-US"/>
        </a:p>
      </dgm:t>
    </dgm:pt>
    <dgm:pt modelId="{77DBA120-A9A1-4E1D-94DD-8F34B7317B6E}" type="sibTrans" cxnId="{6896606D-0C4F-43E4-A1BE-78C66AC0A53D}">
      <dgm:prSet/>
      <dgm:spPr/>
      <dgm:t>
        <a:bodyPr/>
        <a:lstStyle/>
        <a:p>
          <a:endParaRPr lang="en-US"/>
        </a:p>
      </dgm:t>
    </dgm:pt>
    <dgm:pt modelId="{86ABFFAA-A219-4FFE-9ACE-A643105F43C0}">
      <dgm:prSet/>
      <dgm:spPr/>
      <dgm:t>
        <a:bodyPr/>
        <a:lstStyle/>
        <a:p>
          <a:r>
            <a:rPr lang="en-US"/>
            <a:t>Opportunity to ask for donations</a:t>
          </a:r>
        </a:p>
      </dgm:t>
    </dgm:pt>
    <dgm:pt modelId="{C27EC2FA-3647-4F69-9242-55CB608BA610}" type="parTrans" cxnId="{6645322B-3F3B-4AA8-B073-A26497C47211}">
      <dgm:prSet/>
      <dgm:spPr/>
      <dgm:t>
        <a:bodyPr/>
        <a:lstStyle/>
        <a:p>
          <a:endParaRPr lang="en-US"/>
        </a:p>
      </dgm:t>
    </dgm:pt>
    <dgm:pt modelId="{8DA5A2A4-7995-4CAB-A3DC-9D8AEA38C975}" type="sibTrans" cxnId="{6645322B-3F3B-4AA8-B073-A26497C47211}">
      <dgm:prSet/>
      <dgm:spPr/>
      <dgm:t>
        <a:bodyPr/>
        <a:lstStyle/>
        <a:p>
          <a:endParaRPr lang="en-US"/>
        </a:p>
      </dgm:t>
    </dgm:pt>
    <dgm:pt modelId="{2C04F5AD-EE35-4A25-97FC-C67F26AEC5EC}" type="pres">
      <dgm:prSet presAssocID="{990EBB69-0FB1-44DD-9BBC-D559024307C0}" presName="root" presStyleCnt="0">
        <dgm:presLayoutVars>
          <dgm:dir/>
          <dgm:resizeHandles val="exact"/>
        </dgm:presLayoutVars>
      </dgm:prSet>
      <dgm:spPr/>
    </dgm:pt>
    <dgm:pt modelId="{A9ED3A3D-BB66-4A2D-8D6B-1E05B8DA0D37}" type="pres">
      <dgm:prSet presAssocID="{895392CC-9174-43ED-94CB-A6C8B24FA2BD}" presName="compNode" presStyleCnt="0"/>
      <dgm:spPr/>
    </dgm:pt>
    <dgm:pt modelId="{A461F707-427D-4F93-B257-29B4ADBC038D}" type="pres">
      <dgm:prSet presAssocID="{895392CC-9174-43ED-94CB-A6C8B24FA2BD}" presName="bgRect" presStyleLbl="bgShp" presStyleIdx="0" presStyleCnt="4"/>
      <dgm:spPr/>
    </dgm:pt>
    <dgm:pt modelId="{6FDEDF94-1DE0-44C6-B8B0-BB5B0FEA4999}" type="pres">
      <dgm:prSet presAssocID="{895392CC-9174-43ED-94CB-A6C8B24FA2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E5E731C-C301-47E6-AA5D-AE8122967E42}" type="pres">
      <dgm:prSet presAssocID="{895392CC-9174-43ED-94CB-A6C8B24FA2BD}" presName="spaceRect" presStyleCnt="0"/>
      <dgm:spPr/>
    </dgm:pt>
    <dgm:pt modelId="{84CBA1BC-64E2-405B-8995-AE0CD2EBD5D1}" type="pres">
      <dgm:prSet presAssocID="{895392CC-9174-43ED-94CB-A6C8B24FA2BD}" presName="parTx" presStyleLbl="revTx" presStyleIdx="0" presStyleCnt="4">
        <dgm:presLayoutVars>
          <dgm:chMax val="0"/>
          <dgm:chPref val="0"/>
        </dgm:presLayoutVars>
      </dgm:prSet>
      <dgm:spPr/>
    </dgm:pt>
    <dgm:pt modelId="{520F6AD4-CCDE-4388-A840-58C8EB72412B}" type="pres">
      <dgm:prSet presAssocID="{8E18C0BC-6694-461A-9289-49FA7137C6F1}" presName="sibTrans" presStyleCnt="0"/>
      <dgm:spPr/>
    </dgm:pt>
    <dgm:pt modelId="{FA9549AD-818A-4DEA-8877-2314EEF7757D}" type="pres">
      <dgm:prSet presAssocID="{A9009553-7009-4590-BFD5-2DAC4C268837}" presName="compNode" presStyleCnt="0"/>
      <dgm:spPr/>
    </dgm:pt>
    <dgm:pt modelId="{9D4B9EF4-3CD2-4A1E-9622-F911701F9F77}" type="pres">
      <dgm:prSet presAssocID="{A9009553-7009-4590-BFD5-2DAC4C268837}" presName="bgRect" presStyleLbl="bgShp" presStyleIdx="1" presStyleCnt="4"/>
      <dgm:spPr/>
    </dgm:pt>
    <dgm:pt modelId="{23D15A42-4861-4A6E-BCA1-64418C79D520}" type="pres">
      <dgm:prSet presAssocID="{A9009553-7009-4590-BFD5-2DAC4C2688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0193B2-1F66-4A2C-AFE7-ACD86492E755}" type="pres">
      <dgm:prSet presAssocID="{A9009553-7009-4590-BFD5-2DAC4C268837}" presName="spaceRect" presStyleCnt="0"/>
      <dgm:spPr/>
    </dgm:pt>
    <dgm:pt modelId="{8F50AF4F-2751-446C-B933-A341F4380C7F}" type="pres">
      <dgm:prSet presAssocID="{A9009553-7009-4590-BFD5-2DAC4C268837}" presName="parTx" presStyleLbl="revTx" presStyleIdx="1" presStyleCnt="4">
        <dgm:presLayoutVars>
          <dgm:chMax val="0"/>
          <dgm:chPref val="0"/>
        </dgm:presLayoutVars>
      </dgm:prSet>
      <dgm:spPr/>
    </dgm:pt>
    <dgm:pt modelId="{6060ED4D-6314-4A94-8FDE-5A1E34DE6AAC}" type="pres">
      <dgm:prSet presAssocID="{70989D7E-D9E9-40AF-AD77-7642A4805366}" presName="sibTrans" presStyleCnt="0"/>
      <dgm:spPr/>
    </dgm:pt>
    <dgm:pt modelId="{D0D3EC05-68E2-4B8D-9C8B-DEBE6F4E0101}" type="pres">
      <dgm:prSet presAssocID="{BBC7B088-C8A1-47E2-93C1-CBC22432BA3D}" presName="compNode" presStyleCnt="0"/>
      <dgm:spPr/>
    </dgm:pt>
    <dgm:pt modelId="{C377D8C5-DB7A-441D-92CF-99BB82925CB9}" type="pres">
      <dgm:prSet presAssocID="{BBC7B088-C8A1-47E2-93C1-CBC22432BA3D}" presName="bgRect" presStyleLbl="bgShp" presStyleIdx="2" presStyleCnt="4"/>
      <dgm:spPr/>
    </dgm:pt>
    <dgm:pt modelId="{3D79EF41-CBB0-4A09-8260-E70DC9EB2791}" type="pres">
      <dgm:prSet presAssocID="{BBC7B088-C8A1-47E2-93C1-CBC22432BA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AB75A3BF-1654-4815-B128-C86786108DFC}" type="pres">
      <dgm:prSet presAssocID="{BBC7B088-C8A1-47E2-93C1-CBC22432BA3D}" presName="spaceRect" presStyleCnt="0"/>
      <dgm:spPr/>
    </dgm:pt>
    <dgm:pt modelId="{10E39CA3-1585-43E0-9193-7FF19E7BB2DB}" type="pres">
      <dgm:prSet presAssocID="{BBC7B088-C8A1-47E2-93C1-CBC22432BA3D}" presName="parTx" presStyleLbl="revTx" presStyleIdx="2" presStyleCnt="4">
        <dgm:presLayoutVars>
          <dgm:chMax val="0"/>
          <dgm:chPref val="0"/>
        </dgm:presLayoutVars>
      </dgm:prSet>
      <dgm:spPr/>
    </dgm:pt>
    <dgm:pt modelId="{9B27AAD6-9A23-405B-B8B1-46DCB9BC9A47}" type="pres">
      <dgm:prSet presAssocID="{77DBA120-A9A1-4E1D-94DD-8F34B7317B6E}" presName="sibTrans" presStyleCnt="0"/>
      <dgm:spPr/>
    </dgm:pt>
    <dgm:pt modelId="{6217113F-8C47-411F-842D-65D4907221F4}" type="pres">
      <dgm:prSet presAssocID="{86ABFFAA-A219-4FFE-9ACE-A643105F43C0}" presName="compNode" presStyleCnt="0"/>
      <dgm:spPr/>
    </dgm:pt>
    <dgm:pt modelId="{E6EBF76C-95B4-4F39-BDE0-A4149B53FBFD}" type="pres">
      <dgm:prSet presAssocID="{86ABFFAA-A219-4FFE-9ACE-A643105F43C0}" presName="bgRect" presStyleLbl="bgShp" presStyleIdx="3" presStyleCnt="4"/>
      <dgm:spPr/>
    </dgm:pt>
    <dgm:pt modelId="{FF780D67-BB05-4A55-B835-4C9BF69D9673}" type="pres">
      <dgm:prSet presAssocID="{86ABFFAA-A219-4FFE-9ACE-A643105F43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4DA4CCC-CAEA-49E1-BC1D-98B137C66841}" type="pres">
      <dgm:prSet presAssocID="{86ABFFAA-A219-4FFE-9ACE-A643105F43C0}" presName="spaceRect" presStyleCnt="0"/>
      <dgm:spPr/>
    </dgm:pt>
    <dgm:pt modelId="{9D22B3E1-BD6E-4992-8C09-7162C503A119}" type="pres">
      <dgm:prSet presAssocID="{86ABFFAA-A219-4FFE-9ACE-A643105F43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C26504-2195-4359-8569-1F1EB1B755CF}" srcId="{990EBB69-0FB1-44DD-9BBC-D559024307C0}" destId="{A9009553-7009-4590-BFD5-2DAC4C268837}" srcOrd="1" destOrd="0" parTransId="{D4065F69-9097-47C2-BF62-8FB795EE40B0}" sibTransId="{70989D7E-D9E9-40AF-AD77-7642A4805366}"/>
    <dgm:cxn modelId="{6645322B-3F3B-4AA8-B073-A26497C47211}" srcId="{990EBB69-0FB1-44DD-9BBC-D559024307C0}" destId="{86ABFFAA-A219-4FFE-9ACE-A643105F43C0}" srcOrd="3" destOrd="0" parTransId="{C27EC2FA-3647-4F69-9242-55CB608BA610}" sibTransId="{8DA5A2A4-7995-4CAB-A3DC-9D8AEA38C975}"/>
    <dgm:cxn modelId="{4A1D4D2B-4856-4C01-A672-EE78FEF12F85}" type="presOf" srcId="{86ABFFAA-A219-4FFE-9ACE-A643105F43C0}" destId="{9D22B3E1-BD6E-4992-8C09-7162C503A119}" srcOrd="0" destOrd="0" presId="urn:microsoft.com/office/officeart/2018/2/layout/IconVerticalSolidList"/>
    <dgm:cxn modelId="{82ABD82D-9346-45EB-AC3B-024D4DA4E5D8}" type="presOf" srcId="{A9009553-7009-4590-BFD5-2DAC4C268837}" destId="{8F50AF4F-2751-446C-B933-A341F4380C7F}" srcOrd="0" destOrd="0" presId="urn:microsoft.com/office/officeart/2018/2/layout/IconVerticalSolidList"/>
    <dgm:cxn modelId="{593B343F-89E5-4139-9169-C316E7E1B28F}" srcId="{990EBB69-0FB1-44DD-9BBC-D559024307C0}" destId="{895392CC-9174-43ED-94CB-A6C8B24FA2BD}" srcOrd="0" destOrd="0" parTransId="{53D46D49-F326-457A-AD38-D93D7D3A9CDE}" sibTransId="{8E18C0BC-6694-461A-9289-49FA7137C6F1}"/>
    <dgm:cxn modelId="{6896606D-0C4F-43E4-A1BE-78C66AC0A53D}" srcId="{990EBB69-0FB1-44DD-9BBC-D559024307C0}" destId="{BBC7B088-C8A1-47E2-93C1-CBC22432BA3D}" srcOrd="2" destOrd="0" parTransId="{1D58821A-A7BF-4304-92FC-2FD16B665C18}" sibTransId="{77DBA120-A9A1-4E1D-94DD-8F34B7317B6E}"/>
    <dgm:cxn modelId="{88162054-B209-4155-AD84-2D9A1EB9062D}" type="presOf" srcId="{990EBB69-0FB1-44DD-9BBC-D559024307C0}" destId="{2C04F5AD-EE35-4A25-97FC-C67F26AEC5EC}" srcOrd="0" destOrd="0" presId="urn:microsoft.com/office/officeart/2018/2/layout/IconVerticalSolidList"/>
    <dgm:cxn modelId="{043FB379-6BAE-41D0-87C8-F59D0016D24A}" type="presOf" srcId="{895392CC-9174-43ED-94CB-A6C8B24FA2BD}" destId="{84CBA1BC-64E2-405B-8995-AE0CD2EBD5D1}" srcOrd="0" destOrd="0" presId="urn:microsoft.com/office/officeart/2018/2/layout/IconVerticalSolidList"/>
    <dgm:cxn modelId="{EADF89F6-2F89-4F40-9AD4-2942A72CD4AA}" type="presOf" srcId="{BBC7B088-C8A1-47E2-93C1-CBC22432BA3D}" destId="{10E39CA3-1585-43E0-9193-7FF19E7BB2DB}" srcOrd="0" destOrd="0" presId="urn:microsoft.com/office/officeart/2018/2/layout/IconVerticalSolidList"/>
    <dgm:cxn modelId="{6AB04243-60DF-4F1F-83A2-BFF35B8980AD}" type="presParOf" srcId="{2C04F5AD-EE35-4A25-97FC-C67F26AEC5EC}" destId="{A9ED3A3D-BB66-4A2D-8D6B-1E05B8DA0D37}" srcOrd="0" destOrd="0" presId="urn:microsoft.com/office/officeart/2018/2/layout/IconVerticalSolidList"/>
    <dgm:cxn modelId="{00999D74-1C86-4655-B0D8-4DEE0E6BFEFE}" type="presParOf" srcId="{A9ED3A3D-BB66-4A2D-8D6B-1E05B8DA0D37}" destId="{A461F707-427D-4F93-B257-29B4ADBC038D}" srcOrd="0" destOrd="0" presId="urn:microsoft.com/office/officeart/2018/2/layout/IconVerticalSolidList"/>
    <dgm:cxn modelId="{F3BAB792-018B-4C23-8FED-E41F49472378}" type="presParOf" srcId="{A9ED3A3D-BB66-4A2D-8D6B-1E05B8DA0D37}" destId="{6FDEDF94-1DE0-44C6-B8B0-BB5B0FEA4999}" srcOrd="1" destOrd="0" presId="urn:microsoft.com/office/officeart/2018/2/layout/IconVerticalSolidList"/>
    <dgm:cxn modelId="{8D4431B5-DE30-45D3-B502-2110862E43B1}" type="presParOf" srcId="{A9ED3A3D-BB66-4A2D-8D6B-1E05B8DA0D37}" destId="{8E5E731C-C301-47E6-AA5D-AE8122967E42}" srcOrd="2" destOrd="0" presId="urn:microsoft.com/office/officeart/2018/2/layout/IconVerticalSolidList"/>
    <dgm:cxn modelId="{85A11C77-597C-416D-82C3-69CD80000E97}" type="presParOf" srcId="{A9ED3A3D-BB66-4A2D-8D6B-1E05B8DA0D37}" destId="{84CBA1BC-64E2-405B-8995-AE0CD2EBD5D1}" srcOrd="3" destOrd="0" presId="urn:microsoft.com/office/officeart/2018/2/layout/IconVerticalSolidList"/>
    <dgm:cxn modelId="{E2A2A8F9-2F90-4754-B8BF-F63259FBDBA8}" type="presParOf" srcId="{2C04F5AD-EE35-4A25-97FC-C67F26AEC5EC}" destId="{520F6AD4-CCDE-4388-A840-58C8EB72412B}" srcOrd="1" destOrd="0" presId="urn:microsoft.com/office/officeart/2018/2/layout/IconVerticalSolidList"/>
    <dgm:cxn modelId="{62C7D7EC-2B7C-4074-A088-252CF47836C3}" type="presParOf" srcId="{2C04F5AD-EE35-4A25-97FC-C67F26AEC5EC}" destId="{FA9549AD-818A-4DEA-8877-2314EEF7757D}" srcOrd="2" destOrd="0" presId="urn:microsoft.com/office/officeart/2018/2/layout/IconVerticalSolidList"/>
    <dgm:cxn modelId="{F3F46ADE-29BF-40F5-B114-C5A9A5D1AC45}" type="presParOf" srcId="{FA9549AD-818A-4DEA-8877-2314EEF7757D}" destId="{9D4B9EF4-3CD2-4A1E-9622-F911701F9F77}" srcOrd="0" destOrd="0" presId="urn:microsoft.com/office/officeart/2018/2/layout/IconVerticalSolidList"/>
    <dgm:cxn modelId="{4E7DF979-700D-410D-8ED6-88DAFF1A52CE}" type="presParOf" srcId="{FA9549AD-818A-4DEA-8877-2314EEF7757D}" destId="{23D15A42-4861-4A6E-BCA1-64418C79D520}" srcOrd="1" destOrd="0" presId="urn:microsoft.com/office/officeart/2018/2/layout/IconVerticalSolidList"/>
    <dgm:cxn modelId="{9D566EAB-F5AD-49A6-A048-A3F8C9EFE1C6}" type="presParOf" srcId="{FA9549AD-818A-4DEA-8877-2314EEF7757D}" destId="{420193B2-1F66-4A2C-AFE7-ACD86492E755}" srcOrd="2" destOrd="0" presId="urn:microsoft.com/office/officeart/2018/2/layout/IconVerticalSolidList"/>
    <dgm:cxn modelId="{6108EDA7-FAF4-4B3F-8A21-AD2C6EEC47FA}" type="presParOf" srcId="{FA9549AD-818A-4DEA-8877-2314EEF7757D}" destId="{8F50AF4F-2751-446C-B933-A341F4380C7F}" srcOrd="3" destOrd="0" presId="urn:microsoft.com/office/officeart/2018/2/layout/IconVerticalSolidList"/>
    <dgm:cxn modelId="{ED175686-B619-426F-956D-4608205DC717}" type="presParOf" srcId="{2C04F5AD-EE35-4A25-97FC-C67F26AEC5EC}" destId="{6060ED4D-6314-4A94-8FDE-5A1E34DE6AAC}" srcOrd="3" destOrd="0" presId="urn:microsoft.com/office/officeart/2018/2/layout/IconVerticalSolidList"/>
    <dgm:cxn modelId="{FCB9F91F-34E6-48D1-9645-1F314EBB15C2}" type="presParOf" srcId="{2C04F5AD-EE35-4A25-97FC-C67F26AEC5EC}" destId="{D0D3EC05-68E2-4B8D-9C8B-DEBE6F4E0101}" srcOrd="4" destOrd="0" presId="urn:microsoft.com/office/officeart/2018/2/layout/IconVerticalSolidList"/>
    <dgm:cxn modelId="{AE34B8DB-2112-45DC-B2A7-14C033EE63B2}" type="presParOf" srcId="{D0D3EC05-68E2-4B8D-9C8B-DEBE6F4E0101}" destId="{C377D8C5-DB7A-441D-92CF-99BB82925CB9}" srcOrd="0" destOrd="0" presId="urn:microsoft.com/office/officeart/2018/2/layout/IconVerticalSolidList"/>
    <dgm:cxn modelId="{06263A32-D4ED-4C1D-A721-D966F0AAF99D}" type="presParOf" srcId="{D0D3EC05-68E2-4B8D-9C8B-DEBE6F4E0101}" destId="{3D79EF41-CBB0-4A09-8260-E70DC9EB2791}" srcOrd="1" destOrd="0" presId="urn:microsoft.com/office/officeart/2018/2/layout/IconVerticalSolidList"/>
    <dgm:cxn modelId="{53C10458-F225-41BA-A659-797B15928B1D}" type="presParOf" srcId="{D0D3EC05-68E2-4B8D-9C8B-DEBE6F4E0101}" destId="{AB75A3BF-1654-4815-B128-C86786108DFC}" srcOrd="2" destOrd="0" presId="urn:microsoft.com/office/officeart/2018/2/layout/IconVerticalSolidList"/>
    <dgm:cxn modelId="{30261729-2C8D-47A6-AE3C-CD9C91BF63C2}" type="presParOf" srcId="{D0D3EC05-68E2-4B8D-9C8B-DEBE6F4E0101}" destId="{10E39CA3-1585-43E0-9193-7FF19E7BB2DB}" srcOrd="3" destOrd="0" presId="urn:microsoft.com/office/officeart/2018/2/layout/IconVerticalSolidList"/>
    <dgm:cxn modelId="{C8BA3451-8ED7-47D5-B5EF-AB8DFA0219AE}" type="presParOf" srcId="{2C04F5AD-EE35-4A25-97FC-C67F26AEC5EC}" destId="{9B27AAD6-9A23-405B-B8B1-46DCB9BC9A47}" srcOrd="5" destOrd="0" presId="urn:microsoft.com/office/officeart/2018/2/layout/IconVerticalSolidList"/>
    <dgm:cxn modelId="{62E6EA34-2B78-48FB-99EF-71E631E1239D}" type="presParOf" srcId="{2C04F5AD-EE35-4A25-97FC-C67F26AEC5EC}" destId="{6217113F-8C47-411F-842D-65D4907221F4}" srcOrd="6" destOrd="0" presId="urn:microsoft.com/office/officeart/2018/2/layout/IconVerticalSolidList"/>
    <dgm:cxn modelId="{26189991-D181-44D2-8412-9665F0414ED3}" type="presParOf" srcId="{6217113F-8C47-411F-842D-65D4907221F4}" destId="{E6EBF76C-95B4-4F39-BDE0-A4149B53FBFD}" srcOrd="0" destOrd="0" presId="urn:microsoft.com/office/officeart/2018/2/layout/IconVerticalSolidList"/>
    <dgm:cxn modelId="{5113B33D-07F7-4228-8D28-9B1A75C1F024}" type="presParOf" srcId="{6217113F-8C47-411F-842D-65D4907221F4}" destId="{FF780D67-BB05-4A55-B835-4C9BF69D9673}" srcOrd="1" destOrd="0" presId="urn:microsoft.com/office/officeart/2018/2/layout/IconVerticalSolidList"/>
    <dgm:cxn modelId="{2CF88E5E-BE0C-41CF-8168-EE2BC51BD672}" type="presParOf" srcId="{6217113F-8C47-411F-842D-65D4907221F4}" destId="{84DA4CCC-CAEA-49E1-BC1D-98B137C66841}" srcOrd="2" destOrd="0" presId="urn:microsoft.com/office/officeart/2018/2/layout/IconVerticalSolidList"/>
    <dgm:cxn modelId="{1A055A42-00AB-4FAA-A303-81AF76EB4053}" type="presParOf" srcId="{6217113F-8C47-411F-842D-65D4907221F4}" destId="{9D22B3E1-BD6E-4992-8C09-7162C503A1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3F510-94CA-4FA0-B4DD-2686C68F3C2F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8E0CD7-DBC0-4105-9EC8-B52452E12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Real-time Updates</a:t>
          </a:r>
        </a:p>
      </dgm:t>
    </dgm:pt>
    <dgm:pt modelId="{DA5CA49B-B75F-4799-B5D8-DA4C1F69F512}" type="parTrans" cxnId="{DCC43DC6-AE55-446F-9E10-1CD500C2A466}">
      <dgm:prSet/>
      <dgm:spPr/>
      <dgm:t>
        <a:bodyPr/>
        <a:lstStyle/>
        <a:p>
          <a:endParaRPr lang="en-US"/>
        </a:p>
      </dgm:t>
    </dgm:pt>
    <dgm:pt modelId="{D143271A-E855-4FDF-A63D-23BE310B2471}" type="sibTrans" cxnId="{DCC43DC6-AE55-446F-9E10-1CD500C2A466}">
      <dgm:prSet/>
      <dgm:spPr/>
      <dgm:t>
        <a:bodyPr/>
        <a:lstStyle/>
        <a:p>
          <a:endParaRPr lang="en-US"/>
        </a:p>
      </dgm:t>
    </dgm:pt>
    <dgm:pt modelId="{BF485956-856F-47E9-9922-4E128B6E4F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Versatility</a:t>
          </a:r>
        </a:p>
      </dgm:t>
    </dgm:pt>
    <dgm:pt modelId="{BEDA1918-566D-4047-85D0-08C52CD0E609}" type="parTrans" cxnId="{15C62C26-879F-4EF2-9D39-06C1577F7525}">
      <dgm:prSet/>
      <dgm:spPr/>
      <dgm:t>
        <a:bodyPr/>
        <a:lstStyle/>
        <a:p>
          <a:endParaRPr lang="en-US"/>
        </a:p>
      </dgm:t>
    </dgm:pt>
    <dgm:pt modelId="{749CFB4B-A9F0-4FE2-891C-67FBEA0E49EC}" type="sibTrans" cxnId="{15C62C26-879F-4EF2-9D39-06C1577F7525}">
      <dgm:prSet/>
      <dgm:spPr/>
      <dgm:t>
        <a:bodyPr/>
        <a:lstStyle/>
        <a:p>
          <a:endParaRPr lang="en-US"/>
        </a:p>
      </dgm:t>
    </dgm:pt>
    <dgm:pt modelId="{D3D824A4-CD48-4B69-8194-E54C29E0C9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Practicality</a:t>
          </a:r>
        </a:p>
      </dgm:t>
    </dgm:pt>
    <dgm:pt modelId="{C6ED2B3F-06C4-4ADC-B214-9DF17A034C04}" type="parTrans" cxnId="{88E734B8-7FCB-49FB-ACA0-52D6660988D8}">
      <dgm:prSet/>
      <dgm:spPr/>
      <dgm:t>
        <a:bodyPr/>
        <a:lstStyle/>
        <a:p>
          <a:endParaRPr lang="en-US"/>
        </a:p>
      </dgm:t>
    </dgm:pt>
    <dgm:pt modelId="{F8AB5CA6-1309-44B8-841B-B8CE6862A0E1}" type="sibTrans" cxnId="{88E734B8-7FCB-49FB-ACA0-52D6660988D8}">
      <dgm:prSet/>
      <dgm:spPr/>
      <dgm:t>
        <a:bodyPr/>
        <a:lstStyle/>
        <a:p>
          <a:endParaRPr lang="en-US"/>
        </a:p>
      </dgm:t>
    </dgm:pt>
    <dgm:pt modelId="{D9BA5B64-69F8-4389-BE51-3690B64341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Strict Security</a:t>
          </a:r>
        </a:p>
      </dgm:t>
    </dgm:pt>
    <dgm:pt modelId="{2FAF8223-5CBA-414C-8B93-D7D3A9D89394}" type="parTrans" cxnId="{4262E684-AB05-49B8-BC0A-44F455410084}">
      <dgm:prSet/>
      <dgm:spPr/>
      <dgm:t>
        <a:bodyPr/>
        <a:lstStyle/>
        <a:p>
          <a:endParaRPr lang="en-US"/>
        </a:p>
      </dgm:t>
    </dgm:pt>
    <dgm:pt modelId="{4D8C7CCE-F554-48B0-A66F-68DDE6D441A9}" type="sibTrans" cxnId="{4262E684-AB05-49B8-BC0A-44F455410084}">
      <dgm:prSet/>
      <dgm:spPr/>
      <dgm:t>
        <a:bodyPr/>
        <a:lstStyle/>
        <a:p>
          <a:endParaRPr lang="en-US"/>
        </a:p>
      </dgm:t>
    </dgm:pt>
    <dgm:pt modelId="{8AFE347B-5EC7-4925-9AD4-19794B558972}" type="pres">
      <dgm:prSet presAssocID="{C9B3F510-94CA-4FA0-B4DD-2686C68F3C2F}" presName="root" presStyleCnt="0">
        <dgm:presLayoutVars>
          <dgm:dir/>
          <dgm:resizeHandles val="exact"/>
        </dgm:presLayoutVars>
      </dgm:prSet>
      <dgm:spPr/>
    </dgm:pt>
    <dgm:pt modelId="{DEAFFC9A-9698-40FE-82F4-5B169036FA3C}" type="pres">
      <dgm:prSet presAssocID="{458E0CD7-DBC0-4105-9EC8-B52452E12DDC}" presName="compNode" presStyleCnt="0"/>
      <dgm:spPr/>
    </dgm:pt>
    <dgm:pt modelId="{0A431B9B-26DC-48EC-B9B1-67BBF8FF8A83}" type="pres">
      <dgm:prSet presAssocID="{458E0CD7-DBC0-4105-9EC8-B52452E12DDC}" presName="iconBgRect" presStyleLbl="bgShp" presStyleIdx="0" presStyleCnt="4"/>
      <dgm:spPr/>
    </dgm:pt>
    <dgm:pt modelId="{31297C1D-6E2B-4A80-96A3-AD03224BAB03}" type="pres">
      <dgm:prSet presAssocID="{458E0CD7-DBC0-4105-9EC8-B52452E12D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4BE0CD-1BC0-4B13-8DA3-7C5BE8E8BF89}" type="pres">
      <dgm:prSet presAssocID="{458E0CD7-DBC0-4105-9EC8-B52452E12DDC}" presName="spaceRect" presStyleCnt="0"/>
      <dgm:spPr/>
    </dgm:pt>
    <dgm:pt modelId="{5B853895-A3E8-4827-8B68-50D5167DBF00}" type="pres">
      <dgm:prSet presAssocID="{458E0CD7-DBC0-4105-9EC8-B52452E12DDC}" presName="textRect" presStyleLbl="revTx" presStyleIdx="0" presStyleCnt="4">
        <dgm:presLayoutVars>
          <dgm:chMax val="1"/>
          <dgm:chPref val="1"/>
        </dgm:presLayoutVars>
      </dgm:prSet>
      <dgm:spPr/>
    </dgm:pt>
    <dgm:pt modelId="{67A8B63C-40ED-4EE3-B9CA-B322F1A234AA}" type="pres">
      <dgm:prSet presAssocID="{D143271A-E855-4FDF-A63D-23BE310B2471}" presName="sibTrans" presStyleCnt="0"/>
      <dgm:spPr/>
    </dgm:pt>
    <dgm:pt modelId="{3A8F9A8C-6C80-4610-859C-8AD3A6F43BC7}" type="pres">
      <dgm:prSet presAssocID="{BF485956-856F-47E9-9922-4E128B6E4FC4}" presName="compNode" presStyleCnt="0"/>
      <dgm:spPr/>
    </dgm:pt>
    <dgm:pt modelId="{386C6C3E-0DEF-4F9E-B96F-C9B801DDAC92}" type="pres">
      <dgm:prSet presAssocID="{BF485956-856F-47E9-9922-4E128B6E4FC4}" presName="iconBgRect" presStyleLbl="bgShp" presStyleIdx="1" presStyleCnt="4"/>
      <dgm:spPr/>
    </dgm:pt>
    <dgm:pt modelId="{B63142B4-71C5-4C47-9948-D45B20C42F2C}" type="pres">
      <dgm:prSet presAssocID="{BF485956-856F-47E9-9922-4E128B6E4F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914DD4D-E76E-4D95-B6EE-ED1BF0C74A1D}" type="pres">
      <dgm:prSet presAssocID="{BF485956-856F-47E9-9922-4E128B6E4FC4}" presName="spaceRect" presStyleCnt="0"/>
      <dgm:spPr/>
    </dgm:pt>
    <dgm:pt modelId="{31585AC0-4BDA-468B-BA7C-E4220B34DE85}" type="pres">
      <dgm:prSet presAssocID="{BF485956-856F-47E9-9922-4E128B6E4FC4}" presName="textRect" presStyleLbl="revTx" presStyleIdx="1" presStyleCnt="4">
        <dgm:presLayoutVars>
          <dgm:chMax val="1"/>
          <dgm:chPref val="1"/>
        </dgm:presLayoutVars>
      </dgm:prSet>
      <dgm:spPr/>
    </dgm:pt>
    <dgm:pt modelId="{1645949A-ECFF-4019-9674-E8E0D7E868B0}" type="pres">
      <dgm:prSet presAssocID="{749CFB4B-A9F0-4FE2-891C-67FBEA0E49EC}" presName="sibTrans" presStyleCnt="0"/>
      <dgm:spPr/>
    </dgm:pt>
    <dgm:pt modelId="{0D8A9DE7-AEC4-4F2B-82D6-C7D3A242885F}" type="pres">
      <dgm:prSet presAssocID="{D3D824A4-CD48-4B69-8194-E54C29E0C9E8}" presName="compNode" presStyleCnt="0"/>
      <dgm:spPr/>
    </dgm:pt>
    <dgm:pt modelId="{B7C509C0-2C50-45CC-8766-55A71A1772E4}" type="pres">
      <dgm:prSet presAssocID="{D3D824A4-CD48-4B69-8194-E54C29E0C9E8}" presName="iconBgRect" presStyleLbl="bgShp" presStyleIdx="2" presStyleCnt="4"/>
      <dgm:spPr/>
    </dgm:pt>
    <dgm:pt modelId="{6798A801-CC70-4C69-8481-976C1F7B4999}" type="pres">
      <dgm:prSet presAssocID="{D3D824A4-CD48-4B69-8194-E54C29E0C9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F14236-8B81-4EBA-B01A-7907F4EF76FB}" type="pres">
      <dgm:prSet presAssocID="{D3D824A4-CD48-4B69-8194-E54C29E0C9E8}" presName="spaceRect" presStyleCnt="0"/>
      <dgm:spPr/>
    </dgm:pt>
    <dgm:pt modelId="{0677C99F-15EC-47F1-B946-0766C7C5F787}" type="pres">
      <dgm:prSet presAssocID="{D3D824A4-CD48-4B69-8194-E54C29E0C9E8}" presName="textRect" presStyleLbl="revTx" presStyleIdx="2" presStyleCnt="4">
        <dgm:presLayoutVars>
          <dgm:chMax val="1"/>
          <dgm:chPref val="1"/>
        </dgm:presLayoutVars>
      </dgm:prSet>
      <dgm:spPr/>
    </dgm:pt>
    <dgm:pt modelId="{E7A379AC-22D6-4438-867D-5A0C16F88024}" type="pres">
      <dgm:prSet presAssocID="{F8AB5CA6-1309-44B8-841B-B8CE6862A0E1}" presName="sibTrans" presStyleCnt="0"/>
      <dgm:spPr/>
    </dgm:pt>
    <dgm:pt modelId="{60CDF5C2-3490-4093-BA36-7CEE18DF829C}" type="pres">
      <dgm:prSet presAssocID="{D9BA5B64-69F8-4389-BE51-3690B643419F}" presName="compNode" presStyleCnt="0"/>
      <dgm:spPr/>
    </dgm:pt>
    <dgm:pt modelId="{0087625C-A4FA-4ED5-9441-D3D28AA993FF}" type="pres">
      <dgm:prSet presAssocID="{D9BA5B64-69F8-4389-BE51-3690B643419F}" presName="iconBgRect" presStyleLbl="bgShp" presStyleIdx="3" presStyleCnt="4"/>
      <dgm:spPr/>
    </dgm:pt>
    <dgm:pt modelId="{E198B9BA-BADE-41A1-B20A-D37E4CF73EE6}" type="pres">
      <dgm:prSet presAssocID="{D9BA5B64-69F8-4389-BE51-3690B64341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46CEA3E-54D5-4B50-BE7B-D485A71C3A51}" type="pres">
      <dgm:prSet presAssocID="{D9BA5B64-69F8-4389-BE51-3690B643419F}" presName="spaceRect" presStyleCnt="0"/>
      <dgm:spPr/>
    </dgm:pt>
    <dgm:pt modelId="{38A29B76-40FD-4BF5-96E5-9321841B6AB7}" type="pres">
      <dgm:prSet presAssocID="{D9BA5B64-69F8-4389-BE51-3690B64341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10971F-35C6-4E43-AB52-F1C41EE91E14}" type="presOf" srcId="{BF485956-856F-47E9-9922-4E128B6E4FC4}" destId="{31585AC0-4BDA-468B-BA7C-E4220B34DE85}" srcOrd="0" destOrd="0" presId="urn:microsoft.com/office/officeart/2018/5/layout/IconCircleLabelList"/>
    <dgm:cxn modelId="{15C62C26-879F-4EF2-9D39-06C1577F7525}" srcId="{C9B3F510-94CA-4FA0-B4DD-2686C68F3C2F}" destId="{BF485956-856F-47E9-9922-4E128B6E4FC4}" srcOrd="1" destOrd="0" parTransId="{BEDA1918-566D-4047-85D0-08C52CD0E609}" sibTransId="{749CFB4B-A9F0-4FE2-891C-67FBEA0E49EC}"/>
    <dgm:cxn modelId="{4262E684-AB05-49B8-BC0A-44F455410084}" srcId="{C9B3F510-94CA-4FA0-B4DD-2686C68F3C2F}" destId="{D9BA5B64-69F8-4389-BE51-3690B643419F}" srcOrd="3" destOrd="0" parTransId="{2FAF8223-5CBA-414C-8B93-D7D3A9D89394}" sibTransId="{4D8C7CCE-F554-48B0-A66F-68DDE6D441A9}"/>
    <dgm:cxn modelId="{D186E993-F20F-4A67-89E2-A66F0D39A1EF}" type="presOf" srcId="{458E0CD7-DBC0-4105-9EC8-B52452E12DDC}" destId="{5B853895-A3E8-4827-8B68-50D5167DBF00}" srcOrd="0" destOrd="0" presId="urn:microsoft.com/office/officeart/2018/5/layout/IconCircleLabelList"/>
    <dgm:cxn modelId="{88E734B8-7FCB-49FB-ACA0-52D6660988D8}" srcId="{C9B3F510-94CA-4FA0-B4DD-2686C68F3C2F}" destId="{D3D824A4-CD48-4B69-8194-E54C29E0C9E8}" srcOrd="2" destOrd="0" parTransId="{C6ED2B3F-06C4-4ADC-B214-9DF17A034C04}" sibTransId="{F8AB5CA6-1309-44B8-841B-B8CE6862A0E1}"/>
    <dgm:cxn modelId="{7FDBFABC-EE9A-4338-8E83-BF4168FC01C0}" type="presOf" srcId="{D9BA5B64-69F8-4389-BE51-3690B643419F}" destId="{38A29B76-40FD-4BF5-96E5-9321841B6AB7}" srcOrd="0" destOrd="0" presId="urn:microsoft.com/office/officeart/2018/5/layout/IconCircleLabelList"/>
    <dgm:cxn modelId="{DCC43DC6-AE55-446F-9E10-1CD500C2A466}" srcId="{C9B3F510-94CA-4FA0-B4DD-2686C68F3C2F}" destId="{458E0CD7-DBC0-4105-9EC8-B52452E12DDC}" srcOrd="0" destOrd="0" parTransId="{DA5CA49B-B75F-4799-B5D8-DA4C1F69F512}" sibTransId="{D143271A-E855-4FDF-A63D-23BE310B2471}"/>
    <dgm:cxn modelId="{E57A0ED6-B3F8-4D82-ADE6-34A2EEBA4F3E}" type="presOf" srcId="{D3D824A4-CD48-4B69-8194-E54C29E0C9E8}" destId="{0677C99F-15EC-47F1-B946-0766C7C5F787}" srcOrd="0" destOrd="0" presId="urn:microsoft.com/office/officeart/2018/5/layout/IconCircleLabelList"/>
    <dgm:cxn modelId="{C0E421EE-4154-4561-BB82-E982BBF943D3}" type="presOf" srcId="{C9B3F510-94CA-4FA0-B4DD-2686C68F3C2F}" destId="{8AFE347B-5EC7-4925-9AD4-19794B558972}" srcOrd="0" destOrd="0" presId="urn:microsoft.com/office/officeart/2018/5/layout/IconCircleLabelList"/>
    <dgm:cxn modelId="{1A098F57-3BC9-4C00-8064-46D1908F5AC4}" type="presParOf" srcId="{8AFE347B-5EC7-4925-9AD4-19794B558972}" destId="{DEAFFC9A-9698-40FE-82F4-5B169036FA3C}" srcOrd="0" destOrd="0" presId="urn:microsoft.com/office/officeart/2018/5/layout/IconCircleLabelList"/>
    <dgm:cxn modelId="{8AE7557E-86A2-441A-B67A-1C85E003C1BF}" type="presParOf" srcId="{DEAFFC9A-9698-40FE-82F4-5B169036FA3C}" destId="{0A431B9B-26DC-48EC-B9B1-67BBF8FF8A83}" srcOrd="0" destOrd="0" presId="urn:microsoft.com/office/officeart/2018/5/layout/IconCircleLabelList"/>
    <dgm:cxn modelId="{2BC20D5E-AF54-42BF-A47B-0F839C4D7E8F}" type="presParOf" srcId="{DEAFFC9A-9698-40FE-82F4-5B169036FA3C}" destId="{31297C1D-6E2B-4A80-96A3-AD03224BAB03}" srcOrd="1" destOrd="0" presId="urn:microsoft.com/office/officeart/2018/5/layout/IconCircleLabelList"/>
    <dgm:cxn modelId="{65EEDDE4-0433-48EF-AECE-781321DC0575}" type="presParOf" srcId="{DEAFFC9A-9698-40FE-82F4-5B169036FA3C}" destId="{FB4BE0CD-1BC0-4B13-8DA3-7C5BE8E8BF89}" srcOrd="2" destOrd="0" presId="urn:microsoft.com/office/officeart/2018/5/layout/IconCircleLabelList"/>
    <dgm:cxn modelId="{9E5A2341-0470-4094-AC7B-B6148F31F1FC}" type="presParOf" srcId="{DEAFFC9A-9698-40FE-82F4-5B169036FA3C}" destId="{5B853895-A3E8-4827-8B68-50D5167DBF00}" srcOrd="3" destOrd="0" presId="urn:microsoft.com/office/officeart/2018/5/layout/IconCircleLabelList"/>
    <dgm:cxn modelId="{841467FA-5547-44F8-9562-226F2F133F1C}" type="presParOf" srcId="{8AFE347B-5EC7-4925-9AD4-19794B558972}" destId="{67A8B63C-40ED-4EE3-B9CA-B322F1A234AA}" srcOrd="1" destOrd="0" presId="urn:microsoft.com/office/officeart/2018/5/layout/IconCircleLabelList"/>
    <dgm:cxn modelId="{03A61A03-1A21-4F8B-BBDB-5CC9B4CC3492}" type="presParOf" srcId="{8AFE347B-5EC7-4925-9AD4-19794B558972}" destId="{3A8F9A8C-6C80-4610-859C-8AD3A6F43BC7}" srcOrd="2" destOrd="0" presId="urn:microsoft.com/office/officeart/2018/5/layout/IconCircleLabelList"/>
    <dgm:cxn modelId="{A0583CF5-B785-4B5A-8B45-7D5D17156CBA}" type="presParOf" srcId="{3A8F9A8C-6C80-4610-859C-8AD3A6F43BC7}" destId="{386C6C3E-0DEF-4F9E-B96F-C9B801DDAC92}" srcOrd="0" destOrd="0" presId="urn:microsoft.com/office/officeart/2018/5/layout/IconCircleLabelList"/>
    <dgm:cxn modelId="{6E0D093C-7071-4C7C-8D65-66CA615A1C89}" type="presParOf" srcId="{3A8F9A8C-6C80-4610-859C-8AD3A6F43BC7}" destId="{B63142B4-71C5-4C47-9948-D45B20C42F2C}" srcOrd="1" destOrd="0" presId="urn:microsoft.com/office/officeart/2018/5/layout/IconCircleLabelList"/>
    <dgm:cxn modelId="{53676BE5-3BEF-4444-9578-BCDBB53178AE}" type="presParOf" srcId="{3A8F9A8C-6C80-4610-859C-8AD3A6F43BC7}" destId="{C914DD4D-E76E-4D95-B6EE-ED1BF0C74A1D}" srcOrd="2" destOrd="0" presId="urn:microsoft.com/office/officeart/2018/5/layout/IconCircleLabelList"/>
    <dgm:cxn modelId="{DB068118-F286-4DED-8118-B88910D48694}" type="presParOf" srcId="{3A8F9A8C-6C80-4610-859C-8AD3A6F43BC7}" destId="{31585AC0-4BDA-468B-BA7C-E4220B34DE85}" srcOrd="3" destOrd="0" presId="urn:microsoft.com/office/officeart/2018/5/layout/IconCircleLabelList"/>
    <dgm:cxn modelId="{F721E8CC-1248-4F22-96CC-A2A410C4804F}" type="presParOf" srcId="{8AFE347B-5EC7-4925-9AD4-19794B558972}" destId="{1645949A-ECFF-4019-9674-E8E0D7E868B0}" srcOrd="3" destOrd="0" presId="urn:microsoft.com/office/officeart/2018/5/layout/IconCircleLabelList"/>
    <dgm:cxn modelId="{15AEFC4C-BD8C-4245-8FCE-ADDA60929D34}" type="presParOf" srcId="{8AFE347B-5EC7-4925-9AD4-19794B558972}" destId="{0D8A9DE7-AEC4-4F2B-82D6-C7D3A242885F}" srcOrd="4" destOrd="0" presId="urn:microsoft.com/office/officeart/2018/5/layout/IconCircleLabelList"/>
    <dgm:cxn modelId="{F4B50061-91C9-4540-9EA9-D44E858FBF02}" type="presParOf" srcId="{0D8A9DE7-AEC4-4F2B-82D6-C7D3A242885F}" destId="{B7C509C0-2C50-45CC-8766-55A71A1772E4}" srcOrd="0" destOrd="0" presId="urn:microsoft.com/office/officeart/2018/5/layout/IconCircleLabelList"/>
    <dgm:cxn modelId="{76FEC56C-DD2A-478E-B401-150EEA1A67D4}" type="presParOf" srcId="{0D8A9DE7-AEC4-4F2B-82D6-C7D3A242885F}" destId="{6798A801-CC70-4C69-8481-976C1F7B4999}" srcOrd="1" destOrd="0" presId="urn:microsoft.com/office/officeart/2018/5/layout/IconCircleLabelList"/>
    <dgm:cxn modelId="{27409BCE-5247-441F-9085-86EF5653E566}" type="presParOf" srcId="{0D8A9DE7-AEC4-4F2B-82D6-C7D3A242885F}" destId="{97F14236-8B81-4EBA-B01A-7907F4EF76FB}" srcOrd="2" destOrd="0" presId="urn:microsoft.com/office/officeart/2018/5/layout/IconCircleLabelList"/>
    <dgm:cxn modelId="{9465DD6F-5C74-4FB5-AB39-A431A2757397}" type="presParOf" srcId="{0D8A9DE7-AEC4-4F2B-82D6-C7D3A242885F}" destId="{0677C99F-15EC-47F1-B946-0766C7C5F787}" srcOrd="3" destOrd="0" presId="urn:microsoft.com/office/officeart/2018/5/layout/IconCircleLabelList"/>
    <dgm:cxn modelId="{DD9E3A1E-5883-4FCC-AA11-42E2EEFE6AF8}" type="presParOf" srcId="{8AFE347B-5EC7-4925-9AD4-19794B558972}" destId="{E7A379AC-22D6-4438-867D-5A0C16F88024}" srcOrd="5" destOrd="0" presId="urn:microsoft.com/office/officeart/2018/5/layout/IconCircleLabelList"/>
    <dgm:cxn modelId="{6AA951EA-0EC8-41EA-ACCE-7BB44B166EA9}" type="presParOf" srcId="{8AFE347B-5EC7-4925-9AD4-19794B558972}" destId="{60CDF5C2-3490-4093-BA36-7CEE18DF829C}" srcOrd="6" destOrd="0" presId="urn:microsoft.com/office/officeart/2018/5/layout/IconCircleLabelList"/>
    <dgm:cxn modelId="{B303CEA5-33D9-4ECB-B9CF-31F5B4AC45B7}" type="presParOf" srcId="{60CDF5C2-3490-4093-BA36-7CEE18DF829C}" destId="{0087625C-A4FA-4ED5-9441-D3D28AA993FF}" srcOrd="0" destOrd="0" presId="urn:microsoft.com/office/officeart/2018/5/layout/IconCircleLabelList"/>
    <dgm:cxn modelId="{68808924-6BAD-4008-A60A-E5858222A6F4}" type="presParOf" srcId="{60CDF5C2-3490-4093-BA36-7CEE18DF829C}" destId="{E198B9BA-BADE-41A1-B20A-D37E4CF73EE6}" srcOrd="1" destOrd="0" presId="urn:microsoft.com/office/officeart/2018/5/layout/IconCircleLabelList"/>
    <dgm:cxn modelId="{20C4B773-02B3-4436-AF8C-7C89C4974945}" type="presParOf" srcId="{60CDF5C2-3490-4093-BA36-7CEE18DF829C}" destId="{346CEA3E-54D5-4B50-BE7B-D485A71C3A51}" srcOrd="2" destOrd="0" presId="urn:microsoft.com/office/officeart/2018/5/layout/IconCircleLabelList"/>
    <dgm:cxn modelId="{FF526A11-64F3-4FB9-BA6D-A5835E78C57A}" type="presParOf" srcId="{60CDF5C2-3490-4093-BA36-7CEE18DF829C}" destId="{38A29B76-40FD-4BF5-96E5-9321841B6A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F707-427D-4F93-B257-29B4ADBC038D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DF94-1DE0-44C6-B8B0-BB5B0FEA4999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BA1BC-64E2-405B-8995-AE0CD2EBD5D1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 based alerting system</a:t>
          </a:r>
        </a:p>
      </dsp:txBody>
      <dsp:txXfrm>
        <a:off x="1148277" y="1961"/>
        <a:ext cx="4596407" cy="994179"/>
      </dsp:txXfrm>
    </dsp:sp>
    <dsp:sp modelId="{9D4B9EF4-3CD2-4A1E-9622-F911701F9F77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15A42-4861-4A6E-BCA1-64418C79D520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0AF4F-2751-446C-B933-A341F4380C7F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Finding path feature</a:t>
          </a:r>
        </a:p>
      </dsp:txBody>
      <dsp:txXfrm>
        <a:off x="1148277" y="1244686"/>
        <a:ext cx="4596407" cy="994179"/>
      </dsp:txXfrm>
    </dsp:sp>
    <dsp:sp modelId="{C377D8C5-DB7A-441D-92CF-99BB82925CB9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9EF41-CBB0-4A09-8260-E70DC9EB2791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39CA3-1585-43E0-9193-7FF19E7BB2DB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ask help from the rescue operation team</a:t>
          </a:r>
        </a:p>
      </dsp:txBody>
      <dsp:txXfrm>
        <a:off x="1148277" y="2487410"/>
        <a:ext cx="4596407" cy="994179"/>
      </dsp:txXfrm>
    </dsp:sp>
    <dsp:sp modelId="{E6EBF76C-95B4-4F39-BDE0-A4149B53FBFD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80D67-BB05-4A55-B835-4C9BF69D9673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2B3E1-BD6E-4992-8C09-7162C503A119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Opportunity to ask for donations</a:t>
          </a:r>
        </a:p>
      </dsp:txBody>
      <dsp:txXfrm>
        <a:off x="1148277" y="3730134"/>
        <a:ext cx="4596407" cy="99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31B9B-26DC-48EC-B9B1-67BBF8FF8A83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297C1D-6E2B-4A80-96A3-AD03224BAB03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53895-A3E8-4827-8B68-50D5167DBF00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Real-time Updates</a:t>
          </a:r>
        </a:p>
      </dsp:txBody>
      <dsp:txXfrm>
        <a:off x="569079" y="2644614"/>
        <a:ext cx="2072362" cy="720000"/>
      </dsp:txXfrm>
    </dsp:sp>
    <dsp:sp modelId="{386C6C3E-0DEF-4F9E-B96F-C9B801DDAC9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3142B4-71C5-4C47-9948-D45B20C42F2C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85AC0-4BDA-468B-BA7C-E4220B34DE85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Versatility</a:t>
          </a:r>
        </a:p>
      </dsp:txBody>
      <dsp:txXfrm>
        <a:off x="3004105" y="2644614"/>
        <a:ext cx="2072362" cy="720000"/>
      </dsp:txXfrm>
    </dsp:sp>
    <dsp:sp modelId="{B7C509C0-2C50-45CC-8766-55A71A1772E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98A801-CC70-4C69-8481-976C1F7B499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77C99F-15EC-47F1-B946-0766C7C5F787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Practicality</a:t>
          </a:r>
        </a:p>
      </dsp:txBody>
      <dsp:txXfrm>
        <a:off x="5439131" y="2644614"/>
        <a:ext cx="2072362" cy="720000"/>
      </dsp:txXfrm>
    </dsp:sp>
    <dsp:sp modelId="{0087625C-A4FA-4ED5-9441-D3D28AA993FF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98B9BA-BADE-41A1-B20A-D37E4CF73EE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9B76-40FD-4BF5-96E5-9321841B6AB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Strict Security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4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E4F1-D66B-4A7E-8EA2-B7CE4DA8D4F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F179-A62A-42F2-BD47-3C74FCEB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E1356079-43C5-4E7D-BA7D-412E8FB40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2" r="659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E9DF5D-16C0-4758-9CCF-51DA1BB9DD08}"/>
              </a:ext>
            </a:extLst>
          </p:cNvPr>
          <p:cNvSpPr txBox="1"/>
          <p:nvPr/>
        </p:nvSpPr>
        <p:spPr>
          <a:xfrm>
            <a:off x="317917" y="2736502"/>
            <a:ext cx="59112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DOC330 Designing Innovative Solutions</a:t>
            </a:r>
          </a:p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Group JA-4</a:t>
            </a:r>
          </a:p>
        </p:txBody>
      </p:sp>
      <p:pic>
        <p:nvPicPr>
          <p:cNvPr id="4098" name="Picture 2" descr="Foundation Certificate in Higher Education | | graduate.edu.lk">
            <a:extLst>
              <a:ext uri="{FF2B5EF4-FFF2-40B4-BE49-F238E27FC236}">
                <a16:creationId xmlns:a16="http://schemas.microsoft.com/office/drawing/2014/main" id="{FAD632A1-FCC0-428A-98E7-A6A64BE2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1976"/>
            <a:ext cx="1962150" cy="82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24C7CBE-9C0E-46BA-B143-EFD61A6004C3}"/>
              </a:ext>
            </a:extLst>
          </p:cNvPr>
          <p:cNvSpPr/>
          <p:nvPr/>
        </p:nvSpPr>
        <p:spPr>
          <a:xfrm>
            <a:off x="11037189" y="6353165"/>
            <a:ext cx="1151763" cy="504825"/>
          </a:xfrm>
          <a:prstGeom prst="rect">
            <a:avLst/>
          </a:prstGeom>
          <a:solidFill>
            <a:srgbClr val="FD4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1611E-020A-4109-8606-909E1498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63E6B6-2792-4348-8404-162F578FD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C471-1272-4B1E-8FD6-6142BF84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400" dirty="0"/>
              <a:t>One of the main problems in Sri Lanka is flood and Landslides.</a:t>
            </a:r>
          </a:p>
          <a:p>
            <a:r>
              <a:rPr lang="en-US" sz="1400" dirty="0"/>
              <a:t>An app called “Disaster Survivor” was created.</a:t>
            </a:r>
          </a:p>
          <a:p>
            <a:r>
              <a:rPr lang="en-US" sz="1400" dirty="0"/>
              <a:t>The app’s main purpose was to alert the users when there is a natural disaster.</a:t>
            </a:r>
          </a:p>
          <a:p>
            <a:r>
              <a:rPr lang="en-US" sz="1400" dirty="0"/>
              <a:t>The targeted market people were almost everyone who are affected by floods and landslides.</a:t>
            </a:r>
          </a:p>
          <a:p>
            <a:r>
              <a:rPr lang="en-US" sz="1400" dirty="0"/>
              <a:t>The innovative features in this app are: interactive quizzes, a user feedback option and emergency services for users.</a:t>
            </a:r>
          </a:p>
          <a:p>
            <a:r>
              <a:rPr lang="en-US" sz="1400" dirty="0"/>
              <a:t>The future goal of this application is to make this worldwide to alert users on all type of disasters and save human lives.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173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5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7B172-56EA-4EF1-9C72-7953F3A3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1C20C9D-34D5-4FAF-B3AB-CEB05F295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382" y="557189"/>
            <a:ext cx="4629236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69A20-820C-4176-93FE-26C92663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7E147-2FA4-49D6-9DB0-B893BD7EB880}"/>
              </a:ext>
            </a:extLst>
          </p:cNvPr>
          <p:cNvSpPr txBox="1"/>
          <p:nvPr/>
        </p:nvSpPr>
        <p:spPr>
          <a:xfrm>
            <a:off x="901566" y="2172430"/>
            <a:ext cx="5257800" cy="4159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20200467	-	Heshan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20200490	-	Maneesha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20200150	-	Shanjay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20200519	-	Jinithi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20200593	-	Abbas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20200547	-	Romel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34ED3E-77FA-4F14-88DF-E28FF808C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r="2673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70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5EB7-30FF-4F68-BA64-8226C36F52C4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08DB8-BFFE-41A8-A22F-B3F2EDA6AD77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The immediate effects of floods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Economic effects of floods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Environmental effects of floods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Effects floods have on the community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</a:rPr>
              <a:t>How our app provides for user </a:t>
            </a:r>
            <a:endParaRPr lang="en-US" sz="2000" dirty="0">
              <a:latin typeface="+mj-lt"/>
            </a:endParaRPr>
          </a:p>
        </p:txBody>
      </p:sp>
      <p:pic>
        <p:nvPicPr>
          <p:cNvPr id="1030" name="Picture 6" descr="Flood | Britannica">
            <a:extLst>
              <a:ext uri="{FF2B5EF4-FFF2-40B4-BE49-F238E27FC236}">
                <a16:creationId xmlns:a16="http://schemas.microsoft.com/office/drawing/2014/main" id="{B421CA85-1A28-40F1-8E81-F22B01E10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r="33987" b="2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9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A46A9-843B-436A-845F-09A778F5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113F1-9F9A-45FF-A4DE-BB6691E2BA49}"/>
              </a:ext>
            </a:extLst>
          </p:cNvPr>
          <p:cNvSpPr txBox="1"/>
          <p:nvPr/>
        </p:nvSpPr>
        <p:spPr>
          <a:xfrm>
            <a:off x="648930" y="2406650"/>
            <a:ext cx="5181508" cy="372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What is a natural disaster?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Three types of natural disaster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Small scale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Medium scale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Larger scale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Late Warnings and News.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People are unaware of what do to during a disaster.</a:t>
            </a:r>
            <a:r>
              <a:rPr lang="en-US" sz="2000" dirty="0"/>
              <a:t>	</a:t>
            </a:r>
          </a:p>
        </p:txBody>
      </p:sp>
      <p:pic>
        <p:nvPicPr>
          <p:cNvPr id="2050" name="Picture 2" descr="Natural disasters may displace 22 mn by 2019 end: Report">
            <a:extLst>
              <a:ext uri="{FF2B5EF4-FFF2-40B4-BE49-F238E27FC236}">
                <a16:creationId xmlns:a16="http://schemas.microsoft.com/office/drawing/2014/main" id="{9512501A-9291-49B5-8A07-D2D8302BC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7" r="19675"/>
          <a:stretch/>
        </p:blipFill>
        <p:spPr bwMode="auto">
          <a:xfrm>
            <a:off x="6189155" y="10"/>
            <a:ext cx="60028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0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0B028-A932-4517-82F6-C0AAD761264A}"/>
              </a:ext>
            </a:extLst>
          </p:cNvPr>
          <p:cNvSpPr txBox="1"/>
          <p:nvPr/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  <a:t>Target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0E120-783A-43B1-A7B5-26F68786B589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Countries most effected by floods.</a:t>
            </a:r>
          </a:p>
          <a:p>
            <a:pPr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effectLst/>
              <a:latin typeface="+mj-lt"/>
            </a:endParaRP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Areas most effected by floods.</a:t>
            </a:r>
          </a:p>
          <a:p>
            <a:pPr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effectLst/>
              <a:latin typeface="+mj-lt"/>
            </a:endParaRP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People most effected by floods.</a:t>
            </a:r>
          </a:p>
        </p:txBody>
      </p:sp>
    </p:spTree>
    <p:extLst>
      <p:ext uri="{BB962C8B-B14F-4D97-AF65-F5344CB8AC3E}">
        <p14:creationId xmlns:p14="http://schemas.microsoft.com/office/powerpoint/2010/main" val="121499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3C04CDB-F924-4A45-923C-6F2E6C29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AD391-C64D-4928-8BCC-0A97A41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20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6F867-D470-4F4E-8A60-0164A41C1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66D3B-F891-407E-9BA5-F57578E2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+mn-lt"/>
              </a:rPr>
              <a:t>Innovation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A7DA1-A77C-4627-A780-9B3893E09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83657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950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D2964C-CD0A-4D6F-BD9F-5CBB10C52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31448-621B-41DD-90F4-8AF4C5B9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Key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2D566F-2BE1-45CF-A114-47030175A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221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241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0E409-B432-4389-8D5A-2239557C0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46AF-275D-4595-917D-0BB051A6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Future Enhancement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1CD90159-E7A4-4A95-A22E-3A28EF86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Gathering information to insert server for more features.</a:t>
            </a:r>
          </a:p>
          <a:p>
            <a:endParaRPr lang="en-US" sz="16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Develop an advanced natural disaster prediction sensor.</a:t>
            </a:r>
          </a:p>
          <a:p>
            <a:endParaRPr lang="en-US" sz="16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Implement the sensors to all the region.</a:t>
            </a:r>
          </a:p>
          <a:p>
            <a:endParaRPr lang="en-US" sz="16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Recruitment of service teams.</a:t>
            </a:r>
          </a:p>
          <a:p>
            <a:endParaRPr lang="en-US" sz="16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+mj-lt"/>
              </a:rPr>
              <a:t>Create awareness and importance of the application.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1775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293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Group Members</vt:lpstr>
      <vt:lpstr>PowerPoint Presentation</vt:lpstr>
      <vt:lpstr>The Problem</vt:lpstr>
      <vt:lpstr>PowerPoint Presentation</vt:lpstr>
      <vt:lpstr>Solution</vt:lpstr>
      <vt:lpstr>Innovation</vt:lpstr>
      <vt:lpstr>Key Benefits</vt:lpstr>
      <vt:lpstr>Future Enhancement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 20200467</dc:creator>
  <cp:lastModifiedBy>FOUND 20200467</cp:lastModifiedBy>
  <cp:revision>3</cp:revision>
  <dcterms:created xsi:type="dcterms:W3CDTF">2021-07-26T14:42:01Z</dcterms:created>
  <dcterms:modified xsi:type="dcterms:W3CDTF">2021-07-26T17:50:08Z</dcterms:modified>
</cp:coreProperties>
</file>