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72" r:id="rId1"/>
  </p:sldMasterIdLst>
  <p:notesMasterIdLst>
    <p:notesMasterId r:id="rId57"/>
  </p:notesMasterIdLst>
  <p:sldIdLst>
    <p:sldId id="653" r:id="rId2"/>
    <p:sldId id="1962" r:id="rId3"/>
    <p:sldId id="286" r:id="rId4"/>
    <p:sldId id="288" r:id="rId5"/>
    <p:sldId id="289" r:id="rId6"/>
    <p:sldId id="291" r:id="rId7"/>
    <p:sldId id="293" r:id="rId8"/>
    <p:sldId id="645" r:id="rId9"/>
    <p:sldId id="659" r:id="rId10"/>
    <p:sldId id="655" r:id="rId11"/>
    <p:sldId id="646" r:id="rId12"/>
    <p:sldId id="617" r:id="rId13"/>
    <p:sldId id="634" r:id="rId14"/>
    <p:sldId id="640" r:id="rId15"/>
    <p:sldId id="641" r:id="rId16"/>
    <p:sldId id="661" r:id="rId17"/>
    <p:sldId id="637" r:id="rId18"/>
    <p:sldId id="638" r:id="rId19"/>
    <p:sldId id="662" r:id="rId20"/>
    <p:sldId id="663" r:id="rId21"/>
    <p:sldId id="636" r:id="rId22"/>
    <p:sldId id="635" r:id="rId23"/>
    <p:sldId id="660" r:id="rId24"/>
    <p:sldId id="619" r:id="rId25"/>
    <p:sldId id="621" r:id="rId26"/>
    <p:sldId id="285" r:id="rId27"/>
    <p:sldId id="257" r:id="rId28"/>
    <p:sldId id="259" r:id="rId29"/>
    <p:sldId id="260" r:id="rId30"/>
    <p:sldId id="261" r:id="rId31"/>
    <p:sldId id="262" r:id="rId32"/>
    <p:sldId id="263" r:id="rId33"/>
    <p:sldId id="264" r:id="rId34"/>
    <p:sldId id="265" r:id="rId35"/>
    <p:sldId id="266" r:id="rId36"/>
    <p:sldId id="267" r:id="rId37"/>
    <p:sldId id="268" r:id="rId38"/>
    <p:sldId id="269" r:id="rId39"/>
    <p:sldId id="270" r:id="rId40"/>
    <p:sldId id="271" r:id="rId41"/>
    <p:sldId id="272" r:id="rId42"/>
    <p:sldId id="273" r:id="rId43"/>
    <p:sldId id="274" r:id="rId44"/>
    <p:sldId id="275" r:id="rId45"/>
    <p:sldId id="276" r:id="rId46"/>
    <p:sldId id="277" r:id="rId47"/>
    <p:sldId id="278" r:id="rId48"/>
    <p:sldId id="279" r:id="rId49"/>
    <p:sldId id="280" r:id="rId50"/>
    <p:sldId id="281" r:id="rId51"/>
    <p:sldId id="282" r:id="rId52"/>
    <p:sldId id="283" r:id="rId53"/>
    <p:sldId id="284" r:id="rId54"/>
    <p:sldId id="292" r:id="rId55"/>
    <p:sldId id="665" r:id="rId5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81" userDrawn="1">
          <p15:clr>
            <a:srgbClr val="A4A3A4"/>
          </p15:clr>
        </p15:guide>
        <p15:guide id="2" pos="39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0FF66"/>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1484" autoAdjust="0"/>
    <p:restoredTop sz="94660"/>
  </p:normalViewPr>
  <p:slideViewPr>
    <p:cSldViewPr snapToGrid="0">
      <p:cViewPr varScale="1">
        <p:scale>
          <a:sx n="56" d="100"/>
          <a:sy n="56" d="100"/>
        </p:scale>
        <p:origin x="43" y="619"/>
      </p:cViewPr>
      <p:guideLst>
        <p:guide orient="horz" pos="981"/>
        <p:guide pos="393"/>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44F993-5110-473C-ABC9-95C2F3F03519}" type="datetimeFigureOut">
              <a:rPr lang="zh-CN" altLang="en-US" smtClean="0"/>
              <a:t>2025/1/8</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FE71EC-8A57-4693-B5D1-430C475985BE}" type="slidenum">
              <a:rPr lang="zh-CN" altLang="en-US" smtClean="0"/>
              <a:t>‹#›</a:t>
            </a:fld>
            <a:endParaRPr lang="zh-CN" altLang="en-US"/>
          </a:p>
        </p:txBody>
      </p:sp>
    </p:spTree>
    <p:extLst>
      <p:ext uri="{BB962C8B-B14F-4D97-AF65-F5344CB8AC3E}">
        <p14:creationId xmlns:p14="http://schemas.microsoft.com/office/powerpoint/2010/main" val="14813317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50EFE24-54F8-4216-9AD5-1A75C4943EC4}" type="slidenum">
              <a:rPr lang="zh-CN" altLang="en-US" smtClean="0"/>
              <a:pPr>
                <a:defRPr/>
              </a:pPr>
              <a:t>4</a:t>
            </a:fld>
            <a:endParaRPr lang="en-US" altLang="zh-CN"/>
          </a:p>
        </p:txBody>
      </p:sp>
    </p:spTree>
    <p:extLst>
      <p:ext uri="{BB962C8B-B14F-4D97-AF65-F5344CB8AC3E}">
        <p14:creationId xmlns:p14="http://schemas.microsoft.com/office/powerpoint/2010/main" val="28179081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1C0091C4-0C9D-4AE4-9467-9A39C3B68CDD}" type="slidenum">
              <a:rPr lang="zh-CN" altLang="en-US" smtClean="0"/>
              <a:pPr>
                <a:defRPr/>
              </a:pPr>
              <a:t>21</a:t>
            </a:fld>
            <a:endParaRPr lang="en-US" altLang="zh-CN"/>
          </a:p>
        </p:txBody>
      </p:sp>
    </p:spTree>
    <p:extLst>
      <p:ext uri="{BB962C8B-B14F-4D97-AF65-F5344CB8AC3E}">
        <p14:creationId xmlns:p14="http://schemas.microsoft.com/office/powerpoint/2010/main" val="1198600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标题占位符 1">
            <a:extLst>
              <a:ext uri="{FF2B5EF4-FFF2-40B4-BE49-F238E27FC236}">
                <a16:creationId xmlns:a16="http://schemas.microsoft.com/office/drawing/2014/main" id="{FB542090-88AA-6FE0-9A40-8C4CFA0E6624}"/>
              </a:ext>
            </a:extLst>
          </p:cNvPr>
          <p:cNvSpPr>
            <a:spLocks noGrp="1"/>
          </p:cNvSpPr>
          <p:nvPr>
            <p:ph type="title"/>
          </p:nvPr>
        </p:nvSpPr>
        <p:spPr>
          <a:xfrm>
            <a:off x="695400" y="871855"/>
            <a:ext cx="10801200" cy="6804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zh-CN" altLang="en-US" sz="3600" b="0" kern="1200" dirty="0">
                <a:solidFill>
                  <a:schemeClr val="tx1"/>
                </a:solidFill>
                <a:latin typeface="+mj-lt"/>
                <a:ea typeface="+mj-ea"/>
                <a:cs typeface="+mj-cs"/>
              </a:defRPr>
            </a:lvl1pPr>
          </a:lstStyle>
          <a:p>
            <a:r>
              <a:rPr lang="zh-CN" altLang="en-US" dirty="0"/>
              <a:t>单击此处编辑母版标题样式</a:t>
            </a:r>
          </a:p>
        </p:txBody>
      </p:sp>
      <p:sp>
        <p:nvSpPr>
          <p:cNvPr id="8" name="文本占位符 2">
            <a:extLst>
              <a:ext uri="{FF2B5EF4-FFF2-40B4-BE49-F238E27FC236}">
                <a16:creationId xmlns:a16="http://schemas.microsoft.com/office/drawing/2014/main" id="{4B080779-F50E-9355-0653-7DD02C391B08}"/>
              </a:ext>
            </a:extLst>
          </p:cNvPr>
          <p:cNvSpPr>
            <a:spLocks noGrp="1"/>
          </p:cNvSpPr>
          <p:nvPr>
            <p:ph idx="1"/>
          </p:nvPr>
        </p:nvSpPr>
        <p:spPr>
          <a:xfrm>
            <a:off x="695399" y="1569767"/>
            <a:ext cx="10801200" cy="4351338"/>
          </a:xfrm>
          <a:prstGeom prst="rect">
            <a:avLst/>
          </a:prstGeom>
        </p:spPr>
        <p:txBody>
          <a:bodyPr vert="horz" lIns="91440" tIns="45720" rIns="91440" bIns="45720" rtlCol="0">
            <a:normAutofit/>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marL="342900" lvl="0" indent="-342900" algn="l" defTabSz="914400" rtl="0" eaLnBrk="0" fontAlgn="base" hangingPunct="0">
              <a:spcBef>
                <a:spcPct val="20000"/>
              </a:spcBef>
              <a:spcAft>
                <a:spcPct val="0"/>
              </a:spcAft>
              <a:buClr>
                <a:srgbClr val="000000"/>
              </a:buClr>
              <a:buSzPct val="80000"/>
              <a:buFont typeface="Wingdings" panose="05000000000000000000" pitchFamily="2" charset="2"/>
              <a:buChar char="¢"/>
            </a:pPr>
            <a:r>
              <a:rPr lang="zh-CN" altLang="en-US" dirty="0"/>
              <a:t>单击此处编辑母版文本样式</a:t>
            </a:r>
          </a:p>
          <a:p>
            <a:pPr marL="742950" lvl="1" indent="-285750" algn="l" defTabSz="914400" rtl="0" eaLnBrk="0" fontAlgn="base" hangingPunct="0">
              <a:spcBef>
                <a:spcPct val="20000"/>
              </a:spcBef>
              <a:spcAft>
                <a:spcPct val="0"/>
              </a:spcAft>
              <a:buClr>
                <a:srgbClr val="C0C9F6"/>
              </a:buClr>
              <a:buSzPct val="80000"/>
              <a:buFont typeface="Wingdings" panose="05000000000000000000" pitchFamily="2" charset="2"/>
              <a:buChar char="l"/>
            </a:pPr>
            <a:r>
              <a:rPr lang="zh-CN" altLang="en-US" dirty="0"/>
              <a:t>二级</a:t>
            </a:r>
          </a:p>
          <a:p>
            <a:pPr lvl="2"/>
            <a:r>
              <a:rPr lang="zh-CN" altLang="en-US" dirty="0"/>
              <a:t>三级</a:t>
            </a:r>
          </a:p>
          <a:p>
            <a:pPr lvl="3"/>
            <a:r>
              <a:rPr lang="zh-CN" altLang="en-US" dirty="0"/>
              <a:t>四级</a:t>
            </a:r>
          </a:p>
          <a:p>
            <a:pPr lvl="4"/>
            <a:r>
              <a:rPr lang="zh-CN" altLang="en-US" dirty="0"/>
              <a:t>五级</a:t>
            </a:r>
          </a:p>
        </p:txBody>
      </p:sp>
      <p:grpSp>
        <p:nvGrpSpPr>
          <p:cNvPr id="9" name="组合 8">
            <a:extLst>
              <a:ext uri="{FF2B5EF4-FFF2-40B4-BE49-F238E27FC236}">
                <a16:creationId xmlns:a16="http://schemas.microsoft.com/office/drawing/2014/main" id="{1F535004-CB66-7FF1-9AC9-9A657B6A504B}"/>
              </a:ext>
            </a:extLst>
          </p:cNvPr>
          <p:cNvGrpSpPr/>
          <p:nvPr userDrawn="1"/>
        </p:nvGrpSpPr>
        <p:grpSpPr>
          <a:xfrm>
            <a:off x="0" y="980758"/>
            <a:ext cx="633730" cy="406400"/>
            <a:chOff x="56" y="2009"/>
            <a:chExt cx="998" cy="640"/>
          </a:xfrm>
        </p:grpSpPr>
        <p:sp>
          <p:nvSpPr>
            <p:cNvPr id="10" name="任意多边形: 形状 7">
              <a:extLst>
                <a:ext uri="{FF2B5EF4-FFF2-40B4-BE49-F238E27FC236}">
                  <a16:creationId xmlns:a16="http://schemas.microsoft.com/office/drawing/2014/main" id="{47776FAB-7BAA-EC38-8B05-D64DF440B563}"/>
                </a:ext>
              </a:extLst>
            </p:cNvPr>
            <p:cNvSpPr/>
            <p:nvPr/>
          </p:nvSpPr>
          <p:spPr>
            <a:xfrm>
              <a:off x="56" y="2009"/>
              <a:ext cx="999" cy="641"/>
            </a:xfrm>
            <a:custGeom>
              <a:avLst/>
              <a:gdLst>
                <a:gd name="connsiteX0" fmla="*/ 0 w 999"/>
                <a:gd name="connsiteY0" fmla="*/ 2 h 641"/>
                <a:gd name="connsiteX1" fmla="*/ 761 w 999"/>
                <a:gd name="connsiteY1" fmla="*/ 0 h 641"/>
                <a:gd name="connsiteX2" fmla="*/ 999 w 999"/>
                <a:gd name="connsiteY2" fmla="*/ 321 h 641"/>
                <a:gd name="connsiteX3" fmla="*/ 750 w 999"/>
                <a:gd name="connsiteY3" fmla="*/ 641 h 641"/>
                <a:gd name="connsiteX4" fmla="*/ 0 w 999"/>
                <a:gd name="connsiteY4" fmla="*/ 639 h 641"/>
                <a:gd name="connsiteX5" fmla="*/ 0 w 999"/>
                <a:gd name="connsiteY5" fmla="*/ 2 h 6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9" h="641">
                  <a:moveTo>
                    <a:pt x="0" y="2"/>
                  </a:moveTo>
                  <a:lnTo>
                    <a:pt x="761" y="0"/>
                  </a:lnTo>
                  <a:cubicBezTo>
                    <a:pt x="864" y="0"/>
                    <a:pt x="999" y="145"/>
                    <a:pt x="999" y="321"/>
                  </a:cubicBezTo>
                  <a:cubicBezTo>
                    <a:pt x="999" y="496"/>
                    <a:pt x="853" y="641"/>
                    <a:pt x="750" y="641"/>
                  </a:cubicBezTo>
                  <a:lnTo>
                    <a:pt x="0" y="639"/>
                  </a:lnTo>
                  <a:lnTo>
                    <a:pt x="0" y="2"/>
                  </a:lnTo>
                  <a:close/>
                </a:path>
              </a:pathLst>
            </a:custGeom>
            <a:solidFill>
              <a:srgbClr val="71235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chorCtr="0">
              <a:noAutofit/>
            </a:bodyPr>
            <a:lstStyle/>
            <a:p>
              <a:pPr algn="ctr"/>
              <a:endParaRPr lang="zh-CN" altLang="en-US" dirty="0">
                <a:latin typeface="喵呜黑体" panose="02000503000000000000" charset="-122"/>
                <a:ea typeface="喵呜黑体" panose="02000503000000000000" charset="-122"/>
              </a:endParaRPr>
            </a:p>
          </p:txBody>
        </p:sp>
        <p:sp>
          <p:nvSpPr>
            <p:cNvPr id="11" name="椭圆 10">
              <a:extLst>
                <a:ext uri="{FF2B5EF4-FFF2-40B4-BE49-F238E27FC236}">
                  <a16:creationId xmlns:a16="http://schemas.microsoft.com/office/drawing/2014/main" id="{35CF8C01-6FA9-035A-3B19-EC290A5AD4F9}"/>
                </a:ext>
              </a:extLst>
            </p:cNvPr>
            <p:cNvSpPr/>
            <p:nvPr/>
          </p:nvSpPr>
          <p:spPr>
            <a:xfrm>
              <a:off x="488" y="2111"/>
              <a:ext cx="437" cy="4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lstStyle/>
            <a:p>
              <a:pPr algn="ctr"/>
              <a:endParaRPr lang="zh-CN" altLang="en-US" dirty="0">
                <a:latin typeface="喵呜黑体" panose="02000503000000000000" charset="-122"/>
                <a:ea typeface="喵呜黑体" panose="02000503000000000000" charset="-122"/>
              </a:endParaRPr>
            </a:p>
          </p:txBody>
        </p:sp>
      </p:grpSp>
      <p:sp>
        <p:nvSpPr>
          <p:cNvPr id="12" name="文本框 11">
            <a:extLst>
              <a:ext uri="{FF2B5EF4-FFF2-40B4-BE49-F238E27FC236}">
                <a16:creationId xmlns:a16="http://schemas.microsoft.com/office/drawing/2014/main" id="{2DB8037A-F52E-6107-E9DA-0619FF62B06E}"/>
              </a:ext>
            </a:extLst>
          </p:cNvPr>
          <p:cNvSpPr txBox="1"/>
          <p:nvPr userDrawn="1"/>
        </p:nvSpPr>
        <p:spPr>
          <a:xfrm>
            <a:off x="152400" y="0"/>
            <a:ext cx="6693017" cy="705485"/>
          </a:xfrm>
          <a:prstGeom prst="rect">
            <a:avLst/>
          </a:prstGeom>
          <a:noFill/>
        </p:spPr>
        <p:txBody>
          <a:bodyPr wrap="square" rtlCol="0" anchor="t">
            <a:noAutofit/>
          </a:bodyPr>
          <a:lstStyle/>
          <a:p>
            <a:pPr algn="l"/>
            <a:r>
              <a:rPr lang="zh-CN" altLang="en-US" sz="3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章节</a:t>
            </a:r>
            <a:r>
              <a:rPr lang="en-US" altLang="zh-CN" sz="3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5</a:t>
            </a:r>
            <a:r>
              <a:rPr lang="zh-CN" altLang="en-US" sz="3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：进程间通信与管理</a:t>
            </a:r>
          </a:p>
        </p:txBody>
      </p:sp>
      <p:sp>
        <p:nvSpPr>
          <p:cNvPr id="2" name="Rectangle 25">
            <a:extLst>
              <a:ext uri="{FF2B5EF4-FFF2-40B4-BE49-F238E27FC236}">
                <a16:creationId xmlns:a16="http://schemas.microsoft.com/office/drawing/2014/main" id="{C8E263D4-76D6-0B6E-B1BA-B2100B04DE4B}"/>
              </a:ext>
            </a:extLst>
          </p:cNvPr>
          <p:cNvSpPr>
            <a:spLocks noGrp="1" noChangeArrowheads="1"/>
          </p:cNvSpPr>
          <p:nvPr>
            <p:ph type="sldNum" sz="quarter" idx="12"/>
          </p:nvPr>
        </p:nvSpPr>
        <p:spPr>
          <a:xfrm>
            <a:off x="9347200" y="6553200"/>
            <a:ext cx="2844800" cy="304800"/>
          </a:xfrm>
          <a:prstGeom prst="rect">
            <a:avLst/>
          </a:prstGeom>
          <a:ln/>
        </p:spPr>
        <p:txBody>
          <a:bodyPr anchor="ctr"/>
          <a:lstStyle>
            <a:lvl1pPr algn="r">
              <a:defRPr sz="1600">
                <a:solidFill>
                  <a:schemeClr val="bg1"/>
                </a:solidFill>
                <a:latin typeface="微软雅黑" panose="020B0503020204020204" pitchFamily="34" charset="-122"/>
              </a:defRPr>
            </a:lvl1pPr>
          </a:lstStyle>
          <a:p>
            <a:pPr>
              <a:defRPr/>
            </a:pPr>
            <a:fld id="{3884BE4A-665D-4750-B82A-97CE17AE2019}" type="slidenum">
              <a:rPr lang="en-US" altLang="ko-KR" smtClean="0"/>
              <a:pPr>
                <a:defRPr/>
              </a:pPr>
              <a:t>‹#›</a:t>
            </a:fld>
            <a:endParaRPr lang="en-US" altLang="ko-KR" dirty="0"/>
          </a:p>
        </p:txBody>
      </p:sp>
    </p:spTree>
    <p:extLst>
      <p:ext uri="{BB962C8B-B14F-4D97-AF65-F5344CB8AC3E}">
        <p14:creationId xmlns:p14="http://schemas.microsoft.com/office/powerpoint/2010/main" val="447513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grpId="0" nodeType="after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randombar(horizontal)">
                                      <p:cBhvr>
                                        <p:cTn id="12" dur="500"/>
                                        <p:tgtEl>
                                          <p:spTgt spid="8">
                                            <p:txEl>
                                              <p:pRg st="1" end="1"/>
                                            </p:txEl>
                                          </p:spTgt>
                                        </p:tgtEl>
                                      </p:cBhvr>
                                    </p:animEffect>
                                  </p:childTnLst>
                                </p:cTn>
                              </p:par>
                            </p:childTnLst>
                          </p:cTn>
                        </p:par>
                        <p:par>
                          <p:cTn id="13" fill="hold">
                            <p:stCondLst>
                              <p:cond delay="1000"/>
                            </p:stCondLst>
                            <p:childTnLst>
                              <p:par>
                                <p:cTn id="14" presetID="14" presetClass="entr" presetSubtype="10" fill="hold" grpId="0" nodeType="afterEffect">
                                  <p:stCondLst>
                                    <p:cond delay="0"/>
                                  </p:stCondLst>
                                  <p:childTnLst>
                                    <p:set>
                                      <p:cBhvr>
                                        <p:cTn id="15" dur="1" fill="hold">
                                          <p:stCondLst>
                                            <p:cond delay="0"/>
                                          </p:stCondLst>
                                        </p:cTn>
                                        <p:tgtEl>
                                          <p:spTgt spid="8">
                                            <p:txEl>
                                              <p:pRg st="2" end="2"/>
                                            </p:txEl>
                                          </p:spTgt>
                                        </p:tgtEl>
                                        <p:attrNameLst>
                                          <p:attrName>style.visibility</p:attrName>
                                        </p:attrNameLst>
                                      </p:cBhvr>
                                      <p:to>
                                        <p:strVal val="visible"/>
                                      </p:to>
                                    </p:set>
                                    <p:animEffect transition="in" filter="randombar(horizontal)">
                                      <p:cBhvr>
                                        <p:cTn id="16" dur="500"/>
                                        <p:tgtEl>
                                          <p:spTgt spid="8">
                                            <p:txEl>
                                              <p:pRg st="2" end="2"/>
                                            </p:txEl>
                                          </p:spTgt>
                                        </p:tgtEl>
                                      </p:cBhvr>
                                    </p:animEffect>
                                  </p:childTnLst>
                                </p:cTn>
                              </p:par>
                            </p:childTnLst>
                          </p:cTn>
                        </p:par>
                        <p:par>
                          <p:cTn id="17" fill="hold">
                            <p:stCondLst>
                              <p:cond delay="1500"/>
                            </p:stCondLst>
                            <p:childTnLst>
                              <p:par>
                                <p:cTn id="18" presetID="14" presetClass="entr" presetSubtype="10" fill="hold" grpId="0" nodeType="afterEffect">
                                  <p:stCondLst>
                                    <p:cond delay="0"/>
                                  </p:stCondLst>
                                  <p:childTnLst>
                                    <p:set>
                                      <p:cBhvr>
                                        <p:cTn id="19" dur="1" fill="hold">
                                          <p:stCondLst>
                                            <p:cond delay="0"/>
                                          </p:stCondLst>
                                        </p:cTn>
                                        <p:tgtEl>
                                          <p:spTgt spid="8">
                                            <p:txEl>
                                              <p:pRg st="3" end="3"/>
                                            </p:txEl>
                                          </p:spTgt>
                                        </p:tgtEl>
                                        <p:attrNameLst>
                                          <p:attrName>style.visibility</p:attrName>
                                        </p:attrNameLst>
                                      </p:cBhvr>
                                      <p:to>
                                        <p:strVal val="visible"/>
                                      </p:to>
                                    </p:set>
                                    <p:animEffect transition="in" filter="randombar(horizontal)">
                                      <p:cBhvr>
                                        <p:cTn id="20" dur="500"/>
                                        <p:tgtEl>
                                          <p:spTgt spid="8">
                                            <p:txEl>
                                              <p:pRg st="3" end="3"/>
                                            </p:txEl>
                                          </p:spTgt>
                                        </p:tgtEl>
                                      </p:cBhvr>
                                    </p:animEffect>
                                  </p:childTnLst>
                                </p:cTn>
                              </p:par>
                            </p:childTnLst>
                          </p:cTn>
                        </p:par>
                        <p:par>
                          <p:cTn id="21" fill="hold">
                            <p:stCondLst>
                              <p:cond delay="2000"/>
                            </p:stCondLst>
                            <p:childTnLst>
                              <p:par>
                                <p:cTn id="22" presetID="14" presetClass="entr" presetSubtype="10" fill="hold" grpId="0" nodeType="afterEffect">
                                  <p:stCondLst>
                                    <p:cond delay="0"/>
                                  </p:stCondLst>
                                  <p:childTnLst>
                                    <p:set>
                                      <p:cBhvr>
                                        <p:cTn id="23" dur="1" fill="hold">
                                          <p:stCondLst>
                                            <p:cond delay="0"/>
                                          </p:stCondLst>
                                        </p:cTn>
                                        <p:tgtEl>
                                          <p:spTgt spid="8">
                                            <p:txEl>
                                              <p:pRg st="4" end="4"/>
                                            </p:txEl>
                                          </p:spTgt>
                                        </p:tgtEl>
                                        <p:attrNameLst>
                                          <p:attrName>style.visibility</p:attrName>
                                        </p:attrNameLst>
                                      </p:cBhvr>
                                      <p:to>
                                        <p:strVal val="visible"/>
                                      </p:to>
                                    </p:set>
                                    <p:animEffect transition="in" filter="randombar(horizontal)">
                                      <p:cBhvr>
                                        <p:cTn id="24"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tmplLst>
          <p:tmpl lvl="1">
            <p:tnLst>
              <p:par>
                <p:cTn presetID="2" presetClass="entr" presetSubtype="4" fill="hold" nodeType="click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fill="hold"/>
                        <p:tgtEl>
                          <p:spTgt spid="8"/>
                        </p:tgtEl>
                        <p:attrNameLst>
                          <p:attrName>ppt_x</p:attrName>
                        </p:attrNameLst>
                      </p:cBhvr>
                      <p:tavLst>
                        <p:tav tm="0">
                          <p:val>
                            <p:strVal val="#ppt_x"/>
                          </p:val>
                        </p:tav>
                        <p:tav tm="100000">
                          <p:val>
                            <p:strVal val="#ppt_x"/>
                          </p:val>
                        </p:tav>
                      </p:tavLst>
                    </p:anim>
                    <p:anim calcmode="lin" valueType="num">
                      <p:cBhvr additive="base">
                        <p:cTn dur="500" fill="hold"/>
                        <p:tgtEl>
                          <p:spTgt spid="8"/>
                        </p:tgtEl>
                        <p:attrNameLst>
                          <p:attrName>ppt_y</p:attrName>
                        </p:attrNameLst>
                      </p:cBhvr>
                      <p:tavLst>
                        <p:tav tm="0">
                          <p:val>
                            <p:strVal val="1+#ppt_h/2"/>
                          </p:val>
                        </p:tav>
                        <p:tav tm="100000">
                          <p:val>
                            <p:strVal val="#ppt_y"/>
                          </p:val>
                        </p:tav>
                      </p:tavLst>
                    </p:anim>
                  </p:childTnLst>
                </p:cTn>
              </p:par>
            </p:tnLst>
          </p:tmpl>
          <p:tmpl lvl="2">
            <p:tnLst>
              <p:par>
                <p:cTn presetID="14" presetClass="entr" presetSubtype="1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randombar(horizontal)">
                      <p:cBhvr>
                        <p:cTn dur="500"/>
                        <p:tgtEl>
                          <p:spTgt spid="8"/>
                        </p:tgtEl>
                      </p:cBhvr>
                    </p:animEffect>
                  </p:childTnLst>
                </p:cTn>
              </p:par>
            </p:tnLst>
          </p:tmpl>
          <p:tmpl lvl="3">
            <p:tnLst>
              <p:par>
                <p:cTn presetID="14" presetClass="entr" presetSubtype="1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randombar(horizontal)">
                      <p:cBhvr>
                        <p:cTn dur="500"/>
                        <p:tgtEl>
                          <p:spTgt spid="8"/>
                        </p:tgtEl>
                      </p:cBhvr>
                    </p:animEffect>
                  </p:childTnLst>
                </p:cTn>
              </p:par>
            </p:tnLst>
          </p:tmpl>
          <p:tmpl lvl="4">
            <p:tnLst>
              <p:par>
                <p:cTn presetID="14" presetClass="entr" presetSubtype="1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randombar(horizontal)">
                      <p:cBhvr>
                        <p:cTn dur="500"/>
                        <p:tgtEl>
                          <p:spTgt spid="8"/>
                        </p:tgtEl>
                      </p:cBhvr>
                    </p:animEffect>
                  </p:childTnLst>
                </p:cTn>
              </p:par>
            </p:tnLst>
          </p:tmpl>
          <p:tmpl lvl="5">
            <p:tnLst>
              <p:par>
                <p:cTn presetID="14" presetClass="entr" presetSubtype="10" fill="hold" nodeType="after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randombar(horizontal)">
                      <p:cBhvr>
                        <p:cTn dur="500"/>
                        <p:tgtEl>
                          <p:spTgt spid="8"/>
                        </p:tgtEl>
                      </p:cBhvr>
                    </p:animEffect>
                  </p:childTnLst>
                </p:cTn>
              </p:par>
            </p:tnLst>
          </p:tmpl>
        </p:tmplLst>
      </p:bldP>
    </p:bldLst>
  </p:timing>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359901" y="304800"/>
            <a:ext cx="2688167" cy="6019800"/>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295401" y="304800"/>
            <a:ext cx="7861300" cy="6019800"/>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3"/>
          <p:cNvSpPr>
            <a:spLocks noGrp="1" noChangeArrowheads="1"/>
          </p:cNvSpPr>
          <p:nvPr>
            <p:ph type="dt" sz="half" idx="10"/>
          </p:nvPr>
        </p:nvSpPr>
        <p:spPr>
          <a:xfrm>
            <a:off x="1303867" y="6508750"/>
            <a:ext cx="3352800" cy="304800"/>
          </a:xfrm>
          <a:prstGeom prst="rect">
            <a:avLst/>
          </a:prstGeom>
          <a:ln/>
        </p:spPr>
        <p:txBody>
          <a:bodyPr/>
          <a:lstStyle>
            <a:lvl1pPr>
              <a:defRPr/>
            </a:lvl1pPr>
          </a:lstStyle>
          <a:p>
            <a:pPr>
              <a:defRPr/>
            </a:pPr>
            <a:endParaRPr lang="en-US" altLang="ko-KR"/>
          </a:p>
        </p:txBody>
      </p:sp>
      <p:sp>
        <p:nvSpPr>
          <p:cNvPr id="5" name="Rectangle 24"/>
          <p:cNvSpPr>
            <a:spLocks noGrp="1" noChangeArrowheads="1"/>
          </p:cNvSpPr>
          <p:nvPr>
            <p:ph type="ftr" sz="quarter" idx="11"/>
          </p:nvPr>
        </p:nvSpPr>
        <p:spPr>
          <a:xfrm>
            <a:off x="7924800" y="6508750"/>
            <a:ext cx="3860800" cy="304800"/>
          </a:xfrm>
          <a:prstGeom prst="rect">
            <a:avLst/>
          </a:prstGeom>
          <a:ln/>
        </p:spPr>
        <p:txBody>
          <a:bodyPr/>
          <a:lstStyle>
            <a:lvl1pPr>
              <a:defRPr/>
            </a:lvl1pPr>
          </a:lstStyle>
          <a:p>
            <a:pPr>
              <a:defRPr/>
            </a:pPr>
            <a:endParaRPr lang="en-US" altLang="ko-KR"/>
          </a:p>
        </p:txBody>
      </p:sp>
      <p:sp>
        <p:nvSpPr>
          <p:cNvPr id="6" name="Rectangle 25"/>
          <p:cNvSpPr>
            <a:spLocks noGrp="1" noChangeArrowheads="1"/>
          </p:cNvSpPr>
          <p:nvPr>
            <p:ph type="sldNum" sz="quarter" idx="12"/>
          </p:nvPr>
        </p:nvSpPr>
        <p:spPr>
          <a:xfrm>
            <a:off x="4883151" y="6508750"/>
            <a:ext cx="2844800" cy="304800"/>
          </a:xfrm>
          <a:prstGeom prst="rect">
            <a:avLst/>
          </a:prstGeom>
          <a:ln/>
        </p:spPr>
        <p:txBody>
          <a:bodyPr/>
          <a:lstStyle>
            <a:lvl1pPr>
              <a:defRPr/>
            </a:lvl1pPr>
          </a:lstStyle>
          <a:p>
            <a:pPr>
              <a:defRPr/>
            </a:pPr>
            <a:fld id="{E376AD59-4E87-450F-A941-8A078B2CB422}" type="slidenum">
              <a:rPr lang="en-US" altLang="ko-KR"/>
              <a:pPr>
                <a:defRPr/>
              </a:pPr>
              <a:t>‹#›</a:t>
            </a:fld>
            <a:endParaRPr lang="en-US" altLang="ko-KR"/>
          </a:p>
        </p:txBody>
      </p:sp>
    </p:spTree>
    <p:extLst>
      <p:ext uri="{BB962C8B-B14F-4D97-AF65-F5344CB8AC3E}">
        <p14:creationId xmlns:p14="http://schemas.microsoft.com/office/powerpoint/2010/main" val="2898384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295401" y="304801"/>
            <a:ext cx="10369551" cy="892175"/>
          </a:xfrm>
          <a:prstGeom prst="rect">
            <a:avLst/>
          </a:prstGeom>
        </p:spPr>
        <p:txBody>
          <a:bodyPr/>
          <a:lstStyle/>
          <a:p>
            <a:r>
              <a:rPr lang="zh-CN" altLang="en-US"/>
              <a:t>单击此处编辑母版标题样式</a:t>
            </a:r>
          </a:p>
        </p:txBody>
      </p:sp>
      <p:sp>
        <p:nvSpPr>
          <p:cNvPr id="3" name="文本占位符 2"/>
          <p:cNvSpPr>
            <a:spLocks noGrp="1"/>
          </p:cNvSpPr>
          <p:nvPr>
            <p:ph type="body" sz="half" idx="1"/>
          </p:nvPr>
        </p:nvSpPr>
        <p:spPr>
          <a:xfrm>
            <a:off x="1295400" y="1371600"/>
            <a:ext cx="5274733" cy="495300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773334" y="1371600"/>
            <a:ext cx="5274733" cy="4953000"/>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3"/>
          <p:cNvSpPr>
            <a:spLocks noGrp="1" noChangeArrowheads="1"/>
          </p:cNvSpPr>
          <p:nvPr>
            <p:ph type="dt" sz="half" idx="10"/>
          </p:nvPr>
        </p:nvSpPr>
        <p:spPr>
          <a:xfrm>
            <a:off x="1303867" y="6508750"/>
            <a:ext cx="3352800" cy="304800"/>
          </a:xfrm>
          <a:prstGeom prst="rect">
            <a:avLst/>
          </a:prstGeom>
          <a:ln/>
        </p:spPr>
        <p:txBody>
          <a:bodyPr/>
          <a:lstStyle>
            <a:lvl1pPr>
              <a:defRPr/>
            </a:lvl1pPr>
          </a:lstStyle>
          <a:p>
            <a:pPr>
              <a:defRPr/>
            </a:pPr>
            <a:endParaRPr lang="en-US" altLang="ko-KR"/>
          </a:p>
        </p:txBody>
      </p:sp>
      <p:sp>
        <p:nvSpPr>
          <p:cNvPr id="6" name="Rectangle 24"/>
          <p:cNvSpPr>
            <a:spLocks noGrp="1" noChangeArrowheads="1"/>
          </p:cNvSpPr>
          <p:nvPr>
            <p:ph type="ftr" sz="quarter" idx="11"/>
          </p:nvPr>
        </p:nvSpPr>
        <p:spPr>
          <a:xfrm>
            <a:off x="7924800" y="6508750"/>
            <a:ext cx="3860800" cy="304800"/>
          </a:xfrm>
          <a:prstGeom prst="rect">
            <a:avLst/>
          </a:prstGeom>
          <a:ln/>
        </p:spPr>
        <p:txBody>
          <a:bodyPr/>
          <a:lstStyle>
            <a:lvl1pPr>
              <a:defRPr/>
            </a:lvl1pPr>
          </a:lstStyle>
          <a:p>
            <a:pPr>
              <a:defRPr/>
            </a:pPr>
            <a:endParaRPr lang="en-US" altLang="ko-KR"/>
          </a:p>
        </p:txBody>
      </p:sp>
      <p:sp>
        <p:nvSpPr>
          <p:cNvPr id="7" name="Rectangle 25"/>
          <p:cNvSpPr>
            <a:spLocks noGrp="1" noChangeArrowheads="1"/>
          </p:cNvSpPr>
          <p:nvPr>
            <p:ph type="sldNum" sz="quarter" idx="12"/>
          </p:nvPr>
        </p:nvSpPr>
        <p:spPr>
          <a:xfrm>
            <a:off x="4883151" y="6508750"/>
            <a:ext cx="2844800" cy="304800"/>
          </a:xfrm>
          <a:prstGeom prst="rect">
            <a:avLst/>
          </a:prstGeom>
          <a:ln/>
        </p:spPr>
        <p:txBody>
          <a:bodyPr/>
          <a:lstStyle>
            <a:lvl1pPr>
              <a:defRPr/>
            </a:lvl1pPr>
          </a:lstStyle>
          <a:p>
            <a:pPr>
              <a:defRPr/>
            </a:pPr>
            <a:fld id="{B5C01662-2036-45DD-8200-0309F4622479}" type="slidenum">
              <a:rPr lang="en-US" altLang="ko-KR"/>
              <a:pPr>
                <a:defRPr/>
              </a:pPr>
              <a:t>‹#›</a:t>
            </a:fld>
            <a:endParaRPr lang="en-US" altLang="ko-KR"/>
          </a:p>
        </p:txBody>
      </p:sp>
    </p:spTree>
    <p:extLst>
      <p:ext uri="{BB962C8B-B14F-4D97-AF65-F5344CB8AC3E}">
        <p14:creationId xmlns:p14="http://schemas.microsoft.com/office/powerpoint/2010/main" val="75295213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showMasterPhAnim="0" userDrawn="1">
  <p:cSld name="1_标题幻灯片">
    <p:bg bwMode="gray">
      <p:bgPr>
        <a:solidFill>
          <a:schemeClr val="bg1"/>
        </a:solidFill>
        <a:effectLst/>
      </p:bgPr>
    </p:bg>
    <p:spTree>
      <p:nvGrpSpPr>
        <p:cNvPr id="1" name=""/>
        <p:cNvGrpSpPr/>
        <p:nvPr/>
      </p:nvGrpSpPr>
      <p:grpSpPr>
        <a:xfrm>
          <a:off x="0" y="0"/>
          <a:ext cx="0" cy="0"/>
          <a:chOff x="0" y="0"/>
          <a:chExt cx="0" cy="0"/>
        </a:xfrm>
      </p:grpSpPr>
      <p:sp>
        <p:nvSpPr>
          <p:cNvPr id="2" name="矩形 1"/>
          <p:cNvSpPr/>
          <p:nvPr userDrawn="1"/>
        </p:nvSpPr>
        <p:spPr>
          <a:xfrm>
            <a:off x="0" y="6538324"/>
            <a:ext cx="12192000" cy="324646"/>
          </a:xfrm>
          <a:prstGeom prst="rect">
            <a:avLst/>
          </a:prstGeom>
          <a:solidFill>
            <a:srgbClr val="712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12355"/>
              </a:solidFill>
            </a:endParaRPr>
          </a:p>
        </p:txBody>
      </p:sp>
      <p:sp>
        <p:nvSpPr>
          <p:cNvPr id="11" name="矩形 10"/>
          <p:cNvSpPr/>
          <p:nvPr userDrawn="1"/>
        </p:nvSpPr>
        <p:spPr>
          <a:xfrm>
            <a:off x="-26035" y="-635"/>
            <a:ext cx="12217400" cy="688975"/>
          </a:xfrm>
          <a:prstGeom prst="rect">
            <a:avLst/>
          </a:prstGeom>
          <a:solidFill>
            <a:srgbClr val="712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12355"/>
              </a:solidFill>
            </a:endParaRPr>
          </a:p>
        </p:txBody>
      </p:sp>
      <p:pic>
        <p:nvPicPr>
          <p:cNvPr id="5" name="图片 4">
            <a:extLst>
              <a:ext uri="{FF2B5EF4-FFF2-40B4-BE49-F238E27FC236}">
                <a16:creationId xmlns:a16="http://schemas.microsoft.com/office/drawing/2014/main" id="{00F9C054-BF2A-43A1-85AA-30C75C185C9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840416" y="0"/>
            <a:ext cx="3238500" cy="714375"/>
          </a:xfrm>
          <a:prstGeom prst="rect">
            <a:avLst/>
          </a:prstGeom>
        </p:spPr>
      </p:pic>
    </p:spTree>
    <p:extLst>
      <p:ext uri="{BB962C8B-B14F-4D97-AF65-F5344CB8AC3E}">
        <p14:creationId xmlns:p14="http://schemas.microsoft.com/office/powerpoint/2010/main" val="1045891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Rectangle 25">
            <a:extLst>
              <a:ext uri="{FF2B5EF4-FFF2-40B4-BE49-F238E27FC236}">
                <a16:creationId xmlns:a16="http://schemas.microsoft.com/office/drawing/2014/main" id="{CFB2DD51-CE99-FB55-C5F7-69B20C23D268}"/>
              </a:ext>
            </a:extLst>
          </p:cNvPr>
          <p:cNvSpPr>
            <a:spLocks noGrp="1" noChangeArrowheads="1"/>
          </p:cNvSpPr>
          <p:nvPr>
            <p:ph type="sldNum" sz="quarter" idx="12"/>
          </p:nvPr>
        </p:nvSpPr>
        <p:spPr>
          <a:xfrm>
            <a:off x="9347200" y="6553200"/>
            <a:ext cx="2844800" cy="304800"/>
          </a:xfrm>
          <a:prstGeom prst="rect">
            <a:avLst/>
          </a:prstGeom>
          <a:ln/>
        </p:spPr>
        <p:txBody>
          <a:bodyPr anchor="ctr"/>
          <a:lstStyle>
            <a:lvl1pPr algn="r">
              <a:defRPr sz="1600">
                <a:solidFill>
                  <a:schemeClr val="bg1"/>
                </a:solidFill>
                <a:latin typeface="微软雅黑" panose="020B0503020204020204" pitchFamily="34" charset="-122"/>
              </a:defRPr>
            </a:lvl1pPr>
          </a:lstStyle>
          <a:p>
            <a:pPr>
              <a:defRPr/>
            </a:pPr>
            <a:fld id="{3884BE4A-665D-4750-B82A-97CE17AE2019}" type="slidenum">
              <a:rPr lang="en-US" altLang="ko-KR" smtClean="0"/>
              <a:pPr>
                <a:defRPr/>
              </a:pPr>
              <a:t>‹#›</a:t>
            </a:fld>
            <a:endParaRPr lang="en-US" altLang="ko-KR" dirty="0"/>
          </a:p>
        </p:txBody>
      </p:sp>
      <p:sp>
        <p:nvSpPr>
          <p:cNvPr id="8" name="文本框 7">
            <a:extLst>
              <a:ext uri="{FF2B5EF4-FFF2-40B4-BE49-F238E27FC236}">
                <a16:creationId xmlns:a16="http://schemas.microsoft.com/office/drawing/2014/main" id="{F1629696-AF93-DC54-6312-6731C8A10916}"/>
              </a:ext>
            </a:extLst>
          </p:cNvPr>
          <p:cNvSpPr txBox="1"/>
          <p:nvPr userDrawn="1"/>
        </p:nvSpPr>
        <p:spPr>
          <a:xfrm>
            <a:off x="152400" y="0"/>
            <a:ext cx="6999027" cy="705485"/>
          </a:xfrm>
          <a:prstGeom prst="rect">
            <a:avLst/>
          </a:prstGeom>
          <a:noFill/>
        </p:spPr>
        <p:txBody>
          <a:bodyPr wrap="square" rtlCol="0" anchor="t">
            <a:noAutofit/>
          </a:bodyPr>
          <a:lstStyle/>
          <a:p>
            <a:pPr algn="l"/>
            <a:r>
              <a:rPr lang="zh-CN" altLang="en-US" sz="3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章节4</a:t>
            </a:r>
            <a:r>
              <a:rPr lang="en-US" altLang="zh-CN" sz="3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3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：进程间如何交换数据</a:t>
            </a:r>
          </a:p>
        </p:txBody>
      </p:sp>
      <p:sp>
        <p:nvSpPr>
          <p:cNvPr id="10" name="文本占位符 2">
            <a:extLst>
              <a:ext uri="{FF2B5EF4-FFF2-40B4-BE49-F238E27FC236}">
                <a16:creationId xmlns:a16="http://schemas.microsoft.com/office/drawing/2014/main" id="{29D4E43C-8F8D-071F-2840-CA93A02DB71B}"/>
              </a:ext>
            </a:extLst>
          </p:cNvPr>
          <p:cNvSpPr>
            <a:spLocks noGrp="1"/>
          </p:cNvSpPr>
          <p:nvPr>
            <p:ph idx="1"/>
          </p:nvPr>
        </p:nvSpPr>
        <p:spPr>
          <a:xfrm>
            <a:off x="695399" y="1569767"/>
            <a:ext cx="10801200" cy="4351338"/>
          </a:xfrm>
          <a:prstGeom prst="rect">
            <a:avLst/>
          </a:prstGeom>
        </p:spPr>
        <p:txBody>
          <a:bodyPr vert="horz" lIns="91440" tIns="45720" rIns="91440" bIns="45720" rtlCol="0">
            <a:normAutofit/>
          </a:bodyPr>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marL="342900" lvl="0" indent="-342900" algn="l" defTabSz="914400" rtl="0" eaLnBrk="0" fontAlgn="base" hangingPunct="0">
              <a:spcBef>
                <a:spcPct val="20000"/>
              </a:spcBef>
              <a:spcAft>
                <a:spcPct val="0"/>
              </a:spcAft>
              <a:buClr>
                <a:srgbClr val="000000"/>
              </a:buClr>
              <a:buSzPct val="80000"/>
              <a:buFont typeface="Wingdings" panose="05000000000000000000" pitchFamily="2" charset="2"/>
              <a:buChar char="¢"/>
            </a:pPr>
            <a:r>
              <a:rPr lang="zh-CN" altLang="en-US" dirty="0"/>
              <a:t>单击此处编辑母版文本样式</a:t>
            </a:r>
          </a:p>
          <a:p>
            <a:pPr marL="742950" lvl="1" indent="-285750" algn="l" defTabSz="914400" rtl="0" eaLnBrk="0" fontAlgn="base" hangingPunct="0">
              <a:spcBef>
                <a:spcPct val="20000"/>
              </a:spcBef>
              <a:spcAft>
                <a:spcPct val="0"/>
              </a:spcAft>
              <a:buClr>
                <a:srgbClr val="C0C9F6"/>
              </a:buClr>
              <a:buSzPct val="80000"/>
              <a:buFont typeface="Wingdings" panose="05000000000000000000" pitchFamily="2" charset="2"/>
              <a:buChar char="l"/>
            </a:pPr>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11" name="标题占位符 1">
            <a:extLst>
              <a:ext uri="{FF2B5EF4-FFF2-40B4-BE49-F238E27FC236}">
                <a16:creationId xmlns:a16="http://schemas.microsoft.com/office/drawing/2014/main" id="{67222DE5-33E4-BC23-6507-ECD8AFDC216E}"/>
              </a:ext>
            </a:extLst>
          </p:cNvPr>
          <p:cNvSpPr>
            <a:spLocks noGrp="1"/>
          </p:cNvSpPr>
          <p:nvPr>
            <p:ph type="title"/>
          </p:nvPr>
        </p:nvSpPr>
        <p:spPr>
          <a:xfrm>
            <a:off x="695400" y="871855"/>
            <a:ext cx="10801200" cy="68040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lang="zh-CN" altLang="en-US" sz="3600" b="0" kern="1200" dirty="0">
                <a:solidFill>
                  <a:schemeClr val="tx1"/>
                </a:solidFill>
                <a:latin typeface="+mj-lt"/>
                <a:ea typeface="+mj-ea"/>
                <a:cs typeface="+mj-cs"/>
              </a:defRPr>
            </a:lvl1pPr>
          </a:lstStyle>
          <a:p>
            <a:r>
              <a:rPr lang="zh-CN" altLang="en-US" dirty="0"/>
              <a:t>单击此处编辑母版标题样式</a:t>
            </a:r>
          </a:p>
        </p:txBody>
      </p:sp>
    </p:spTree>
    <p:extLst>
      <p:ext uri="{BB962C8B-B14F-4D97-AF65-F5344CB8AC3E}">
        <p14:creationId xmlns:p14="http://schemas.microsoft.com/office/powerpoint/2010/main" val="1082873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4" presetClass="entr" presetSubtype="10" fill="hold" grpId="0" nodeType="afterEffect">
                                  <p:stCondLst>
                                    <p:cond delay="0"/>
                                  </p:stCondLst>
                                  <p:childTnLst>
                                    <p:set>
                                      <p:cBhvr>
                                        <p:cTn id="11" dur="1" fill="hold">
                                          <p:stCondLst>
                                            <p:cond delay="0"/>
                                          </p:stCondLst>
                                        </p:cTn>
                                        <p:tgtEl>
                                          <p:spTgt spid="10">
                                            <p:txEl>
                                              <p:pRg st="1" end="1"/>
                                            </p:txEl>
                                          </p:spTgt>
                                        </p:tgtEl>
                                        <p:attrNameLst>
                                          <p:attrName>style.visibility</p:attrName>
                                        </p:attrNameLst>
                                      </p:cBhvr>
                                      <p:to>
                                        <p:strVal val="visible"/>
                                      </p:to>
                                    </p:set>
                                    <p:animEffect transition="in" filter="randombar(horizontal)">
                                      <p:cBhvr>
                                        <p:cTn id="12" dur="500"/>
                                        <p:tgtEl>
                                          <p:spTgt spid="10">
                                            <p:txEl>
                                              <p:pRg st="1" end="1"/>
                                            </p:txEl>
                                          </p:spTgt>
                                        </p:tgtEl>
                                      </p:cBhvr>
                                    </p:animEffect>
                                  </p:childTnLst>
                                </p:cTn>
                              </p:par>
                            </p:childTnLst>
                          </p:cTn>
                        </p:par>
                        <p:par>
                          <p:cTn id="13" fill="hold">
                            <p:stCondLst>
                              <p:cond delay="1000"/>
                            </p:stCondLst>
                            <p:childTnLst>
                              <p:par>
                                <p:cTn id="14" presetID="14" presetClass="entr" presetSubtype="10" fill="hold" grpId="0" nodeType="afterEffect">
                                  <p:stCondLst>
                                    <p:cond delay="0"/>
                                  </p:stCondLst>
                                  <p:childTnLst>
                                    <p:set>
                                      <p:cBhvr>
                                        <p:cTn id="15" dur="1" fill="hold">
                                          <p:stCondLst>
                                            <p:cond delay="0"/>
                                          </p:stCondLst>
                                        </p:cTn>
                                        <p:tgtEl>
                                          <p:spTgt spid="10">
                                            <p:txEl>
                                              <p:pRg st="2" end="2"/>
                                            </p:txEl>
                                          </p:spTgt>
                                        </p:tgtEl>
                                        <p:attrNameLst>
                                          <p:attrName>style.visibility</p:attrName>
                                        </p:attrNameLst>
                                      </p:cBhvr>
                                      <p:to>
                                        <p:strVal val="visible"/>
                                      </p:to>
                                    </p:set>
                                    <p:animEffect transition="in" filter="randombar(horizontal)">
                                      <p:cBhvr>
                                        <p:cTn id="16" dur="500"/>
                                        <p:tgtEl>
                                          <p:spTgt spid="10">
                                            <p:txEl>
                                              <p:pRg st="2" end="2"/>
                                            </p:txEl>
                                          </p:spTgt>
                                        </p:tgtEl>
                                      </p:cBhvr>
                                    </p:animEffect>
                                  </p:childTnLst>
                                </p:cTn>
                              </p:par>
                            </p:childTnLst>
                          </p:cTn>
                        </p:par>
                        <p:par>
                          <p:cTn id="17" fill="hold">
                            <p:stCondLst>
                              <p:cond delay="1500"/>
                            </p:stCondLst>
                            <p:childTnLst>
                              <p:par>
                                <p:cTn id="18" presetID="14" presetClass="entr" presetSubtype="10" fill="hold" grpId="0" nodeType="afterEffect">
                                  <p:stCondLst>
                                    <p:cond delay="0"/>
                                  </p:stCondLst>
                                  <p:childTnLst>
                                    <p:set>
                                      <p:cBhvr>
                                        <p:cTn id="19" dur="1" fill="hold">
                                          <p:stCondLst>
                                            <p:cond delay="0"/>
                                          </p:stCondLst>
                                        </p:cTn>
                                        <p:tgtEl>
                                          <p:spTgt spid="10">
                                            <p:txEl>
                                              <p:pRg st="3" end="3"/>
                                            </p:txEl>
                                          </p:spTgt>
                                        </p:tgtEl>
                                        <p:attrNameLst>
                                          <p:attrName>style.visibility</p:attrName>
                                        </p:attrNameLst>
                                      </p:cBhvr>
                                      <p:to>
                                        <p:strVal val="visible"/>
                                      </p:to>
                                    </p:set>
                                    <p:animEffect transition="in" filter="randombar(horizontal)">
                                      <p:cBhvr>
                                        <p:cTn id="20" dur="500"/>
                                        <p:tgtEl>
                                          <p:spTgt spid="10">
                                            <p:txEl>
                                              <p:pRg st="3" end="3"/>
                                            </p:txEl>
                                          </p:spTgt>
                                        </p:tgtEl>
                                      </p:cBhvr>
                                    </p:animEffect>
                                  </p:childTnLst>
                                </p:cTn>
                              </p:par>
                            </p:childTnLst>
                          </p:cTn>
                        </p:par>
                        <p:par>
                          <p:cTn id="21" fill="hold">
                            <p:stCondLst>
                              <p:cond delay="2000"/>
                            </p:stCondLst>
                            <p:childTnLst>
                              <p:par>
                                <p:cTn id="22" presetID="14" presetClass="entr" presetSubtype="10" fill="hold" grpId="0" nodeType="afterEffect">
                                  <p:stCondLst>
                                    <p:cond delay="0"/>
                                  </p:stCondLst>
                                  <p:childTnLst>
                                    <p:set>
                                      <p:cBhvr>
                                        <p:cTn id="23" dur="1" fill="hold">
                                          <p:stCondLst>
                                            <p:cond delay="0"/>
                                          </p:stCondLst>
                                        </p:cTn>
                                        <p:tgtEl>
                                          <p:spTgt spid="10">
                                            <p:txEl>
                                              <p:pRg st="4" end="4"/>
                                            </p:txEl>
                                          </p:spTgt>
                                        </p:tgtEl>
                                        <p:attrNameLst>
                                          <p:attrName>style.visibility</p:attrName>
                                        </p:attrNameLst>
                                      </p:cBhvr>
                                      <p:to>
                                        <p:strVal val="visible"/>
                                      </p:to>
                                    </p:set>
                                    <p:animEffect transition="in" filter="randombar(horizontal)">
                                      <p:cBhvr>
                                        <p:cTn id="24" dur="500"/>
                                        <p:tgtEl>
                                          <p:spTgt spid="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uiExpand="1" build="p">
        <p:tmplLst>
          <p:tmpl lvl="1">
            <p:tnLst>
              <p:par>
                <p:cTn presetID="2" presetClass="entr" presetSubtype="4"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500" fill="hold"/>
                        <p:tgtEl>
                          <p:spTgt spid="10"/>
                        </p:tgtEl>
                        <p:attrNameLst>
                          <p:attrName>ppt_x</p:attrName>
                        </p:attrNameLst>
                      </p:cBhvr>
                      <p:tavLst>
                        <p:tav tm="0">
                          <p:val>
                            <p:strVal val="#ppt_x"/>
                          </p:val>
                        </p:tav>
                        <p:tav tm="100000">
                          <p:val>
                            <p:strVal val="#ppt_x"/>
                          </p:val>
                        </p:tav>
                      </p:tavLst>
                    </p:anim>
                    <p:anim calcmode="lin" valueType="num">
                      <p:cBhvr additive="base">
                        <p:cTn dur="500" fill="hold"/>
                        <p:tgtEl>
                          <p:spTgt spid="10"/>
                        </p:tgtEl>
                        <p:attrNameLst>
                          <p:attrName>ppt_y</p:attrName>
                        </p:attrNameLst>
                      </p:cBhvr>
                      <p:tavLst>
                        <p:tav tm="0">
                          <p:val>
                            <p:strVal val="1+#ppt_h/2"/>
                          </p:val>
                        </p:tav>
                        <p:tav tm="100000">
                          <p:val>
                            <p:strVal val="#ppt_y"/>
                          </p:val>
                        </p:tav>
                      </p:tavLst>
                    </p:anim>
                  </p:childTnLst>
                </p:cTn>
              </p:par>
            </p:tnLst>
          </p:tmpl>
          <p:tmpl lvl="2">
            <p:tnLst>
              <p:par>
                <p:cTn presetID="14" presetClass="entr" presetSubtype="1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randombar(horizontal)">
                      <p:cBhvr>
                        <p:cTn dur="500"/>
                        <p:tgtEl>
                          <p:spTgt spid="10"/>
                        </p:tgtEl>
                      </p:cBhvr>
                    </p:animEffect>
                  </p:childTnLst>
                </p:cTn>
              </p:par>
            </p:tnLst>
          </p:tmpl>
          <p:tmpl lvl="3">
            <p:tnLst>
              <p:par>
                <p:cTn presetID="14" presetClass="entr" presetSubtype="1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randombar(horizontal)">
                      <p:cBhvr>
                        <p:cTn dur="500"/>
                        <p:tgtEl>
                          <p:spTgt spid="10"/>
                        </p:tgtEl>
                      </p:cBhvr>
                    </p:animEffect>
                  </p:childTnLst>
                </p:cTn>
              </p:par>
            </p:tnLst>
          </p:tmpl>
          <p:tmpl lvl="4">
            <p:tnLst>
              <p:par>
                <p:cTn presetID="14" presetClass="entr" presetSubtype="1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randombar(horizontal)">
                      <p:cBhvr>
                        <p:cTn dur="500"/>
                        <p:tgtEl>
                          <p:spTgt spid="10"/>
                        </p:tgtEl>
                      </p:cBhvr>
                    </p:animEffect>
                  </p:childTnLst>
                </p:cTn>
              </p:par>
            </p:tnLst>
          </p:tmpl>
          <p:tmpl lvl="5">
            <p:tnLst>
              <p:par>
                <p:cTn presetID="14" presetClass="entr" presetSubtype="10" fill="hold" nodeType="after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randombar(horizontal)">
                      <p:cBhvr>
                        <p:cTn dur="500"/>
                        <p:tgtEl>
                          <p:spTgt spid="10"/>
                        </p:tgtEl>
                      </p:cBhvr>
                    </p:animEffect>
                  </p:childTnLst>
                </p:cTn>
              </p:par>
            </p:tnLst>
          </p:tmpl>
        </p:tmplLst>
      </p:bldP>
    </p:bldLst>
  </p:timing>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295401" y="304801"/>
            <a:ext cx="10369551" cy="892175"/>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1295400" y="1371600"/>
            <a:ext cx="5274733" cy="49530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773334" y="1371600"/>
            <a:ext cx="5274733" cy="495300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23"/>
          <p:cNvSpPr>
            <a:spLocks noGrp="1" noChangeArrowheads="1"/>
          </p:cNvSpPr>
          <p:nvPr>
            <p:ph type="dt" sz="half" idx="10"/>
          </p:nvPr>
        </p:nvSpPr>
        <p:spPr>
          <a:xfrm>
            <a:off x="1303867" y="6508750"/>
            <a:ext cx="3352800" cy="304800"/>
          </a:xfrm>
          <a:prstGeom prst="rect">
            <a:avLst/>
          </a:prstGeom>
          <a:ln/>
        </p:spPr>
        <p:txBody>
          <a:bodyPr/>
          <a:lstStyle>
            <a:lvl1pPr>
              <a:defRPr/>
            </a:lvl1pPr>
          </a:lstStyle>
          <a:p>
            <a:pPr>
              <a:defRPr/>
            </a:pPr>
            <a:endParaRPr lang="en-US" altLang="ko-KR"/>
          </a:p>
        </p:txBody>
      </p:sp>
      <p:sp>
        <p:nvSpPr>
          <p:cNvPr id="6" name="Rectangle 24"/>
          <p:cNvSpPr>
            <a:spLocks noGrp="1" noChangeArrowheads="1"/>
          </p:cNvSpPr>
          <p:nvPr>
            <p:ph type="ftr" sz="quarter" idx="11"/>
          </p:nvPr>
        </p:nvSpPr>
        <p:spPr>
          <a:xfrm>
            <a:off x="7924800" y="6508750"/>
            <a:ext cx="3860800" cy="304800"/>
          </a:xfrm>
          <a:prstGeom prst="rect">
            <a:avLst/>
          </a:prstGeom>
          <a:ln/>
        </p:spPr>
        <p:txBody>
          <a:bodyPr/>
          <a:lstStyle>
            <a:lvl1pPr>
              <a:defRPr/>
            </a:lvl1pPr>
          </a:lstStyle>
          <a:p>
            <a:pPr>
              <a:defRPr/>
            </a:pPr>
            <a:endParaRPr lang="en-US" altLang="ko-KR"/>
          </a:p>
        </p:txBody>
      </p:sp>
      <p:sp>
        <p:nvSpPr>
          <p:cNvPr id="7" name="Rectangle 25"/>
          <p:cNvSpPr>
            <a:spLocks noGrp="1" noChangeArrowheads="1"/>
          </p:cNvSpPr>
          <p:nvPr>
            <p:ph type="sldNum" sz="quarter" idx="12"/>
          </p:nvPr>
        </p:nvSpPr>
        <p:spPr>
          <a:xfrm>
            <a:off x="4883151" y="6508750"/>
            <a:ext cx="2844800" cy="304800"/>
          </a:xfrm>
          <a:prstGeom prst="rect">
            <a:avLst/>
          </a:prstGeom>
          <a:ln/>
        </p:spPr>
        <p:txBody>
          <a:bodyPr/>
          <a:lstStyle>
            <a:lvl1pPr>
              <a:defRPr/>
            </a:lvl1pPr>
          </a:lstStyle>
          <a:p>
            <a:pPr>
              <a:defRPr/>
            </a:pPr>
            <a:fld id="{0B07B236-F1C7-42BC-8E0C-86938ACFC643}" type="slidenum">
              <a:rPr lang="en-US" altLang="ko-KR"/>
              <a:pPr>
                <a:defRPr/>
              </a:pPr>
              <a:t>‹#›</a:t>
            </a:fld>
            <a:endParaRPr lang="en-US" altLang="ko-KR"/>
          </a:p>
        </p:txBody>
      </p:sp>
    </p:spTree>
    <p:extLst>
      <p:ext uri="{BB962C8B-B14F-4D97-AF65-F5344CB8AC3E}">
        <p14:creationId xmlns:p14="http://schemas.microsoft.com/office/powerpoint/2010/main" val="289218158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23"/>
          <p:cNvSpPr>
            <a:spLocks noGrp="1" noChangeArrowheads="1"/>
          </p:cNvSpPr>
          <p:nvPr>
            <p:ph type="dt" sz="half" idx="10"/>
          </p:nvPr>
        </p:nvSpPr>
        <p:spPr>
          <a:xfrm>
            <a:off x="1303867" y="6508750"/>
            <a:ext cx="3352800" cy="304800"/>
          </a:xfrm>
          <a:prstGeom prst="rect">
            <a:avLst/>
          </a:prstGeom>
          <a:ln/>
        </p:spPr>
        <p:txBody>
          <a:bodyPr/>
          <a:lstStyle>
            <a:lvl1pPr>
              <a:defRPr/>
            </a:lvl1pPr>
          </a:lstStyle>
          <a:p>
            <a:pPr>
              <a:defRPr/>
            </a:pPr>
            <a:endParaRPr lang="en-US" altLang="ko-KR"/>
          </a:p>
        </p:txBody>
      </p:sp>
      <p:sp>
        <p:nvSpPr>
          <p:cNvPr id="8" name="Rectangle 24"/>
          <p:cNvSpPr>
            <a:spLocks noGrp="1" noChangeArrowheads="1"/>
          </p:cNvSpPr>
          <p:nvPr>
            <p:ph type="ftr" sz="quarter" idx="11"/>
          </p:nvPr>
        </p:nvSpPr>
        <p:spPr>
          <a:xfrm>
            <a:off x="7924800" y="6508750"/>
            <a:ext cx="3860800" cy="304800"/>
          </a:xfrm>
          <a:prstGeom prst="rect">
            <a:avLst/>
          </a:prstGeom>
          <a:ln/>
        </p:spPr>
        <p:txBody>
          <a:bodyPr/>
          <a:lstStyle>
            <a:lvl1pPr>
              <a:defRPr/>
            </a:lvl1pPr>
          </a:lstStyle>
          <a:p>
            <a:pPr>
              <a:defRPr/>
            </a:pPr>
            <a:endParaRPr lang="en-US" altLang="ko-KR"/>
          </a:p>
        </p:txBody>
      </p:sp>
      <p:sp>
        <p:nvSpPr>
          <p:cNvPr id="9" name="Rectangle 25"/>
          <p:cNvSpPr>
            <a:spLocks noGrp="1" noChangeArrowheads="1"/>
          </p:cNvSpPr>
          <p:nvPr>
            <p:ph type="sldNum" sz="quarter" idx="12"/>
          </p:nvPr>
        </p:nvSpPr>
        <p:spPr>
          <a:xfrm>
            <a:off x="4883151" y="6508750"/>
            <a:ext cx="2844800" cy="304800"/>
          </a:xfrm>
          <a:prstGeom prst="rect">
            <a:avLst/>
          </a:prstGeom>
          <a:ln/>
        </p:spPr>
        <p:txBody>
          <a:bodyPr/>
          <a:lstStyle>
            <a:lvl1pPr>
              <a:defRPr/>
            </a:lvl1pPr>
          </a:lstStyle>
          <a:p>
            <a:pPr>
              <a:defRPr/>
            </a:pPr>
            <a:fld id="{BCA16D0A-B9D9-41D5-AE5C-BCA3C2ECA1AF}" type="slidenum">
              <a:rPr lang="en-US" altLang="ko-KR"/>
              <a:pPr>
                <a:defRPr/>
              </a:pPr>
              <a:t>‹#›</a:t>
            </a:fld>
            <a:endParaRPr lang="en-US" altLang="ko-KR"/>
          </a:p>
        </p:txBody>
      </p:sp>
    </p:spTree>
    <p:extLst>
      <p:ext uri="{BB962C8B-B14F-4D97-AF65-F5344CB8AC3E}">
        <p14:creationId xmlns:p14="http://schemas.microsoft.com/office/powerpoint/2010/main" val="2352483382"/>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295401" y="304801"/>
            <a:ext cx="10369551" cy="892175"/>
          </a:xfrm>
          <a:prstGeom prst="rect">
            <a:avLst/>
          </a:prstGeom>
        </p:spPr>
        <p:txBody>
          <a:bodyPr/>
          <a:lstStyle/>
          <a:p>
            <a:r>
              <a:rPr lang="zh-CN" altLang="en-US"/>
              <a:t>单击此处编辑母版标题样式</a:t>
            </a:r>
          </a:p>
        </p:txBody>
      </p:sp>
      <p:sp>
        <p:nvSpPr>
          <p:cNvPr id="3" name="Rectangle 23"/>
          <p:cNvSpPr>
            <a:spLocks noGrp="1" noChangeArrowheads="1"/>
          </p:cNvSpPr>
          <p:nvPr>
            <p:ph type="dt" sz="half" idx="10"/>
          </p:nvPr>
        </p:nvSpPr>
        <p:spPr>
          <a:xfrm>
            <a:off x="1303867" y="6508750"/>
            <a:ext cx="3352800" cy="304800"/>
          </a:xfrm>
          <a:prstGeom prst="rect">
            <a:avLst/>
          </a:prstGeom>
          <a:ln/>
        </p:spPr>
        <p:txBody>
          <a:bodyPr/>
          <a:lstStyle>
            <a:lvl1pPr>
              <a:defRPr/>
            </a:lvl1pPr>
          </a:lstStyle>
          <a:p>
            <a:pPr>
              <a:defRPr/>
            </a:pPr>
            <a:endParaRPr lang="en-US" altLang="ko-KR"/>
          </a:p>
        </p:txBody>
      </p:sp>
      <p:sp>
        <p:nvSpPr>
          <p:cNvPr id="4" name="Rectangle 24"/>
          <p:cNvSpPr>
            <a:spLocks noGrp="1" noChangeArrowheads="1"/>
          </p:cNvSpPr>
          <p:nvPr>
            <p:ph type="ftr" sz="quarter" idx="11"/>
          </p:nvPr>
        </p:nvSpPr>
        <p:spPr>
          <a:xfrm>
            <a:off x="7924800" y="6508750"/>
            <a:ext cx="3860800" cy="304800"/>
          </a:xfrm>
          <a:prstGeom prst="rect">
            <a:avLst/>
          </a:prstGeom>
          <a:ln/>
        </p:spPr>
        <p:txBody>
          <a:bodyPr/>
          <a:lstStyle>
            <a:lvl1pPr>
              <a:defRPr/>
            </a:lvl1pPr>
          </a:lstStyle>
          <a:p>
            <a:pPr>
              <a:defRPr/>
            </a:pPr>
            <a:endParaRPr lang="en-US" altLang="ko-KR"/>
          </a:p>
        </p:txBody>
      </p:sp>
      <p:sp>
        <p:nvSpPr>
          <p:cNvPr id="5" name="Rectangle 25"/>
          <p:cNvSpPr>
            <a:spLocks noGrp="1" noChangeArrowheads="1"/>
          </p:cNvSpPr>
          <p:nvPr>
            <p:ph type="sldNum" sz="quarter" idx="12"/>
          </p:nvPr>
        </p:nvSpPr>
        <p:spPr>
          <a:xfrm>
            <a:off x="4883151" y="6508750"/>
            <a:ext cx="2844800" cy="304800"/>
          </a:xfrm>
          <a:prstGeom prst="rect">
            <a:avLst/>
          </a:prstGeom>
          <a:ln/>
        </p:spPr>
        <p:txBody>
          <a:bodyPr/>
          <a:lstStyle>
            <a:lvl1pPr>
              <a:defRPr/>
            </a:lvl1pPr>
          </a:lstStyle>
          <a:p>
            <a:pPr>
              <a:defRPr/>
            </a:pPr>
            <a:fld id="{DB3F9221-D005-4D58-A030-9507DE0DA806}" type="slidenum">
              <a:rPr lang="en-US" altLang="ko-KR"/>
              <a:pPr>
                <a:defRPr/>
              </a:pPr>
              <a:t>‹#›</a:t>
            </a:fld>
            <a:endParaRPr lang="en-US" altLang="ko-KR"/>
          </a:p>
        </p:txBody>
      </p:sp>
    </p:spTree>
    <p:extLst>
      <p:ext uri="{BB962C8B-B14F-4D97-AF65-F5344CB8AC3E}">
        <p14:creationId xmlns:p14="http://schemas.microsoft.com/office/powerpoint/2010/main" val="1506793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23"/>
          <p:cNvSpPr>
            <a:spLocks noGrp="1" noChangeArrowheads="1"/>
          </p:cNvSpPr>
          <p:nvPr>
            <p:ph type="dt" sz="half" idx="10"/>
          </p:nvPr>
        </p:nvSpPr>
        <p:spPr>
          <a:xfrm>
            <a:off x="1303867" y="6508750"/>
            <a:ext cx="3352800" cy="304800"/>
          </a:xfrm>
          <a:prstGeom prst="rect">
            <a:avLst/>
          </a:prstGeom>
          <a:ln/>
        </p:spPr>
        <p:txBody>
          <a:bodyPr/>
          <a:lstStyle>
            <a:lvl1pPr>
              <a:defRPr/>
            </a:lvl1pPr>
          </a:lstStyle>
          <a:p>
            <a:pPr>
              <a:defRPr/>
            </a:pPr>
            <a:endParaRPr lang="en-US" altLang="ko-KR"/>
          </a:p>
        </p:txBody>
      </p:sp>
      <p:sp>
        <p:nvSpPr>
          <p:cNvPr id="3" name="Rectangle 24"/>
          <p:cNvSpPr>
            <a:spLocks noGrp="1" noChangeArrowheads="1"/>
          </p:cNvSpPr>
          <p:nvPr>
            <p:ph type="ftr" sz="quarter" idx="11"/>
          </p:nvPr>
        </p:nvSpPr>
        <p:spPr>
          <a:xfrm>
            <a:off x="7924800" y="6508750"/>
            <a:ext cx="3860800" cy="304800"/>
          </a:xfrm>
          <a:prstGeom prst="rect">
            <a:avLst/>
          </a:prstGeom>
          <a:ln/>
        </p:spPr>
        <p:txBody>
          <a:bodyPr/>
          <a:lstStyle>
            <a:lvl1pPr>
              <a:defRPr/>
            </a:lvl1pPr>
          </a:lstStyle>
          <a:p>
            <a:pPr>
              <a:defRPr/>
            </a:pPr>
            <a:endParaRPr lang="en-US" altLang="ko-KR"/>
          </a:p>
        </p:txBody>
      </p:sp>
      <p:sp>
        <p:nvSpPr>
          <p:cNvPr id="4" name="Rectangle 25"/>
          <p:cNvSpPr>
            <a:spLocks noGrp="1" noChangeArrowheads="1"/>
          </p:cNvSpPr>
          <p:nvPr>
            <p:ph type="sldNum" sz="quarter" idx="12"/>
          </p:nvPr>
        </p:nvSpPr>
        <p:spPr>
          <a:xfrm>
            <a:off x="4883151" y="6508750"/>
            <a:ext cx="2844800" cy="304800"/>
          </a:xfrm>
          <a:prstGeom prst="rect">
            <a:avLst/>
          </a:prstGeom>
          <a:ln/>
        </p:spPr>
        <p:txBody>
          <a:bodyPr/>
          <a:lstStyle>
            <a:lvl1pPr>
              <a:defRPr/>
            </a:lvl1pPr>
          </a:lstStyle>
          <a:p>
            <a:pPr>
              <a:defRPr/>
            </a:pPr>
            <a:fld id="{AB663DBB-39C3-4374-9444-C7CAB4963701}" type="slidenum">
              <a:rPr lang="en-US" altLang="ko-KR"/>
              <a:pPr>
                <a:defRPr/>
              </a:pPr>
              <a:t>‹#›</a:t>
            </a:fld>
            <a:endParaRPr lang="en-US" altLang="ko-KR"/>
          </a:p>
        </p:txBody>
      </p:sp>
      <p:sp>
        <p:nvSpPr>
          <p:cNvPr id="5" name="文本框 4">
            <a:extLst>
              <a:ext uri="{FF2B5EF4-FFF2-40B4-BE49-F238E27FC236}">
                <a16:creationId xmlns:a16="http://schemas.microsoft.com/office/drawing/2014/main" id="{9DCF92A3-DBF9-8ACA-8511-848486D31B62}"/>
              </a:ext>
            </a:extLst>
          </p:cNvPr>
          <p:cNvSpPr txBox="1"/>
          <p:nvPr userDrawn="1"/>
        </p:nvSpPr>
        <p:spPr>
          <a:xfrm>
            <a:off x="152400" y="0"/>
            <a:ext cx="6693017" cy="705485"/>
          </a:xfrm>
          <a:prstGeom prst="rect">
            <a:avLst/>
          </a:prstGeom>
          <a:noFill/>
        </p:spPr>
        <p:txBody>
          <a:bodyPr wrap="square" rtlCol="0" anchor="t">
            <a:noAutofit/>
          </a:bodyPr>
          <a:lstStyle/>
          <a:p>
            <a:pPr algn="l"/>
            <a:r>
              <a:rPr lang="zh-CN" altLang="en-US" sz="3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章节4</a:t>
            </a:r>
            <a:r>
              <a:rPr lang="en-US" altLang="zh-CN" sz="3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zh-CN" altLang="en-US" sz="36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sym typeface="+mn-ea"/>
              </a:rPr>
              <a:t>：进程间如何交换数据</a:t>
            </a:r>
          </a:p>
        </p:txBody>
      </p:sp>
    </p:spTree>
    <p:extLst>
      <p:ext uri="{BB962C8B-B14F-4D97-AF65-F5344CB8AC3E}">
        <p14:creationId xmlns:p14="http://schemas.microsoft.com/office/powerpoint/2010/main" val="54110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3"/>
          <p:cNvSpPr>
            <a:spLocks noGrp="1" noChangeArrowheads="1"/>
          </p:cNvSpPr>
          <p:nvPr>
            <p:ph type="dt" sz="half" idx="10"/>
          </p:nvPr>
        </p:nvSpPr>
        <p:spPr>
          <a:xfrm>
            <a:off x="1303867" y="6508750"/>
            <a:ext cx="3352800" cy="304800"/>
          </a:xfrm>
          <a:prstGeom prst="rect">
            <a:avLst/>
          </a:prstGeom>
          <a:ln/>
        </p:spPr>
        <p:txBody>
          <a:bodyPr/>
          <a:lstStyle>
            <a:lvl1pPr>
              <a:defRPr/>
            </a:lvl1pPr>
          </a:lstStyle>
          <a:p>
            <a:pPr>
              <a:defRPr/>
            </a:pPr>
            <a:endParaRPr lang="en-US" altLang="ko-KR"/>
          </a:p>
        </p:txBody>
      </p:sp>
      <p:sp>
        <p:nvSpPr>
          <p:cNvPr id="6" name="Rectangle 24"/>
          <p:cNvSpPr>
            <a:spLocks noGrp="1" noChangeArrowheads="1"/>
          </p:cNvSpPr>
          <p:nvPr>
            <p:ph type="ftr" sz="quarter" idx="11"/>
          </p:nvPr>
        </p:nvSpPr>
        <p:spPr>
          <a:xfrm>
            <a:off x="7924800" y="6508750"/>
            <a:ext cx="3860800" cy="304800"/>
          </a:xfrm>
          <a:prstGeom prst="rect">
            <a:avLst/>
          </a:prstGeom>
          <a:ln/>
        </p:spPr>
        <p:txBody>
          <a:bodyPr/>
          <a:lstStyle>
            <a:lvl1pPr>
              <a:defRPr/>
            </a:lvl1pPr>
          </a:lstStyle>
          <a:p>
            <a:pPr>
              <a:defRPr/>
            </a:pPr>
            <a:endParaRPr lang="en-US" altLang="ko-KR"/>
          </a:p>
        </p:txBody>
      </p:sp>
      <p:sp>
        <p:nvSpPr>
          <p:cNvPr id="7" name="Rectangle 25"/>
          <p:cNvSpPr>
            <a:spLocks noGrp="1" noChangeArrowheads="1"/>
          </p:cNvSpPr>
          <p:nvPr>
            <p:ph type="sldNum" sz="quarter" idx="12"/>
          </p:nvPr>
        </p:nvSpPr>
        <p:spPr>
          <a:xfrm>
            <a:off x="4883151" y="6508750"/>
            <a:ext cx="2844800" cy="304800"/>
          </a:xfrm>
          <a:prstGeom prst="rect">
            <a:avLst/>
          </a:prstGeom>
          <a:ln/>
        </p:spPr>
        <p:txBody>
          <a:bodyPr/>
          <a:lstStyle>
            <a:lvl1pPr>
              <a:defRPr/>
            </a:lvl1pPr>
          </a:lstStyle>
          <a:p>
            <a:pPr>
              <a:defRPr/>
            </a:pPr>
            <a:fld id="{017E077B-DE37-4861-8AFB-1017E35C9BF1}" type="slidenum">
              <a:rPr lang="en-US" altLang="ko-KR"/>
              <a:pPr>
                <a:defRPr/>
              </a:pPr>
              <a:t>‹#›</a:t>
            </a:fld>
            <a:endParaRPr lang="en-US" altLang="ko-KR"/>
          </a:p>
        </p:txBody>
      </p:sp>
    </p:spTree>
    <p:extLst>
      <p:ext uri="{BB962C8B-B14F-4D97-AF65-F5344CB8AC3E}">
        <p14:creationId xmlns:p14="http://schemas.microsoft.com/office/powerpoint/2010/main" val="2844174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23"/>
          <p:cNvSpPr>
            <a:spLocks noGrp="1" noChangeArrowheads="1"/>
          </p:cNvSpPr>
          <p:nvPr>
            <p:ph type="dt" sz="half" idx="10"/>
          </p:nvPr>
        </p:nvSpPr>
        <p:spPr>
          <a:xfrm>
            <a:off x="1303867" y="6508750"/>
            <a:ext cx="3352800" cy="304800"/>
          </a:xfrm>
          <a:prstGeom prst="rect">
            <a:avLst/>
          </a:prstGeom>
          <a:ln/>
        </p:spPr>
        <p:txBody>
          <a:bodyPr/>
          <a:lstStyle>
            <a:lvl1pPr>
              <a:defRPr/>
            </a:lvl1pPr>
          </a:lstStyle>
          <a:p>
            <a:pPr>
              <a:defRPr/>
            </a:pPr>
            <a:endParaRPr lang="en-US" altLang="ko-KR"/>
          </a:p>
        </p:txBody>
      </p:sp>
      <p:sp>
        <p:nvSpPr>
          <p:cNvPr id="6" name="Rectangle 24"/>
          <p:cNvSpPr>
            <a:spLocks noGrp="1" noChangeArrowheads="1"/>
          </p:cNvSpPr>
          <p:nvPr>
            <p:ph type="ftr" sz="quarter" idx="11"/>
          </p:nvPr>
        </p:nvSpPr>
        <p:spPr>
          <a:xfrm>
            <a:off x="7924800" y="6508750"/>
            <a:ext cx="3860800" cy="304800"/>
          </a:xfrm>
          <a:prstGeom prst="rect">
            <a:avLst/>
          </a:prstGeom>
          <a:ln/>
        </p:spPr>
        <p:txBody>
          <a:bodyPr/>
          <a:lstStyle>
            <a:lvl1pPr>
              <a:defRPr/>
            </a:lvl1pPr>
          </a:lstStyle>
          <a:p>
            <a:pPr>
              <a:defRPr/>
            </a:pPr>
            <a:endParaRPr lang="en-US" altLang="ko-KR"/>
          </a:p>
        </p:txBody>
      </p:sp>
      <p:sp>
        <p:nvSpPr>
          <p:cNvPr id="7" name="Rectangle 25"/>
          <p:cNvSpPr>
            <a:spLocks noGrp="1" noChangeArrowheads="1"/>
          </p:cNvSpPr>
          <p:nvPr>
            <p:ph type="sldNum" sz="quarter" idx="12"/>
          </p:nvPr>
        </p:nvSpPr>
        <p:spPr>
          <a:xfrm>
            <a:off x="4883151" y="6508750"/>
            <a:ext cx="2844800" cy="304800"/>
          </a:xfrm>
          <a:prstGeom prst="rect">
            <a:avLst/>
          </a:prstGeom>
          <a:ln/>
        </p:spPr>
        <p:txBody>
          <a:bodyPr/>
          <a:lstStyle>
            <a:lvl1pPr>
              <a:defRPr/>
            </a:lvl1pPr>
          </a:lstStyle>
          <a:p>
            <a:pPr>
              <a:defRPr/>
            </a:pPr>
            <a:fld id="{D432695C-46CC-46E3-8AA9-058EDD660692}" type="slidenum">
              <a:rPr lang="en-US" altLang="ko-KR"/>
              <a:pPr>
                <a:defRPr/>
              </a:pPr>
              <a:t>‹#›</a:t>
            </a:fld>
            <a:endParaRPr lang="en-US" altLang="ko-KR"/>
          </a:p>
        </p:txBody>
      </p:sp>
    </p:spTree>
    <p:extLst>
      <p:ext uri="{BB962C8B-B14F-4D97-AF65-F5344CB8AC3E}">
        <p14:creationId xmlns:p14="http://schemas.microsoft.com/office/powerpoint/2010/main" val="35098121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295401" y="304801"/>
            <a:ext cx="10369551" cy="892175"/>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1295400" y="1371600"/>
            <a:ext cx="10752667" cy="5010150"/>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23"/>
          <p:cNvSpPr>
            <a:spLocks noGrp="1" noChangeArrowheads="1"/>
          </p:cNvSpPr>
          <p:nvPr>
            <p:ph type="dt" sz="half" idx="10"/>
          </p:nvPr>
        </p:nvSpPr>
        <p:spPr>
          <a:xfrm>
            <a:off x="1303867" y="6508750"/>
            <a:ext cx="3352800" cy="304800"/>
          </a:xfrm>
          <a:prstGeom prst="rect">
            <a:avLst/>
          </a:prstGeom>
          <a:ln/>
        </p:spPr>
        <p:txBody>
          <a:bodyPr/>
          <a:lstStyle>
            <a:lvl1pPr>
              <a:defRPr/>
            </a:lvl1pPr>
          </a:lstStyle>
          <a:p>
            <a:pPr>
              <a:defRPr/>
            </a:pPr>
            <a:endParaRPr lang="en-US" altLang="ko-KR"/>
          </a:p>
        </p:txBody>
      </p:sp>
      <p:sp>
        <p:nvSpPr>
          <p:cNvPr id="5" name="Rectangle 24"/>
          <p:cNvSpPr>
            <a:spLocks noGrp="1" noChangeArrowheads="1"/>
          </p:cNvSpPr>
          <p:nvPr>
            <p:ph type="ftr" sz="quarter" idx="11"/>
          </p:nvPr>
        </p:nvSpPr>
        <p:spPr>
          <a:xfrm>
            <a:off x="7924800" y="6508750"/>
            <a:ext cx="3860800" cy="304800"/>
          </a:xfrm>
          <a:prstGeom prst="rect">
            <a:avLst/>
          </a:prstGeom>
          <a:ln/>
        </p:spPr>
        <p:txBody>
          <a:bodyPr/>
          <a:lstStyle>
            <a:lvl1pPr>
              <a:defRPr/>
            </a:lvl1pPr>
          </a:lstStyle>
          <a:p>
            <a:pPr>
              <a:defRPr/>
            </a:pPr>
            <a:endParaRPr lang="en-US" altLang="ko-KR"/>
          </a:p>
        </p:txBody>
      </p:sp>
      <p:sp>
        <p:nvSpPr>
          <p:cNvPr id="6" name="Rectangle 25"/>
          <p:cNvSpPr>
            <a:spLocks noGrp="1" noChangeArrowheads="1"/>
          </p:cNvSpPr>
          <p:nvPr>
            <p:ph type="sldNum" sz="quarter" idx="12"/>
          </p:nvPr>
        </p:nvSpPr>
        <p:spPr>
          <a:xfrm>
            <a:off x="4883151" y="6508750"/>
            <a:ext cx="2844800" cy="304800"/>
          </a:xfrm>
          <a:prstGeom prst="rect">
            <a:avLst/>
          </a:prstGeom>
          <a:ln/>
        </p:spPr>
        <p:txBody>
          <a:bodyPr/>
          <a:lstStyle>
            <a:lvl1pPr>
              <a:defRPr/>
            </a:lvl1pPr>
          </a:lstStyle>
          <a:p>
            <a:pPr>
              <a:defRPr/>
            </a:pPr>
            <a:fld id="{8DA80184-8594-4668-B4A9-6A52DA6D3E0C}" type="slidenum">
              <a:rPr lang="en-US" altLang="ko-KR"/>
              <a:pPr>
                <a:defRPr/>
              </a:pPr>
              <a:t>‹#›</a:t>
            </a:fld>
            <a:endParaRPr lang="en-US" altLang="ko-KR"/>
          </a:p>
        </p:txBody>
      </p:sp>
    </p:spTree>
    <p:extLst>
      <p:ext uri="{BB962C8B-B14F-4D97-AF65-F5344CB8AC3E}">
        <p14:creationId xmlns:p14="http://schemas.microsoft.com/office/powerpoint/2010/main" val="217718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98C42603-A1A8-9274-CD13-9F3A95C91E11}"/>
              </a:ext>
            </a:extLst>
          </p:cNvPr>
          <p:cNvSpPr/>
          <p:nvPr userDrawn="1"/>
        </p:nvSpPr>
        <p:spPr>
          <a:xfrm>
            <a:off x="0" y="6538324"/>
            <a:ext cx="12192000" cy="324646"/>
          </a:xfrm>
          <a:prstGeom prst="rect">
            <a:avLst/>
          </a:prstGeom>
          <a:solidFill>
            <a:srgbClr val="712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12355"/>
              </a:solidFill>
            </a:endParaRPr>
          </a:p>
        </p:txBody>
      </p:sp>
      <p:sp>
        <p:nvSpPr>
          <p:cNvPr id="3" name="矩形 2">
            <a:extLst>
              <a:ext uri="{FF2B5EF4-FFF2-40B4-BE49-F238E27FC236}">
                <a16:creationId xmlns:a16="http://schemas.microsoft.com/office/drawing/2014/main" id="{BDA4EC66-1766-6461-0F55-C2087EC39C02}"/>
              </a:ext>
            </a:extLst>
          </p:cNvPr>
          <p:cNvSpPr/>
          <p:nvPr userDrawn="1"/>
        </p:nvSpPr>
        <p:spPr>
          <a:xfrm>
            <a:off x="-26035" y="-635"/>
            <a:ext cx="12217400" cy="688975"/>
          </a:xfrm>
          <a:prstGeom prst="rect">
            <a:avLst/>
          </a:prstGeom>
          <a:solidFill>
            <a:srgbClr val="712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12355"/>
              </a:solidFill>
            </a:endParaRPr>
          </a:p>
        </p:txBody>
      </p:sp>
      <p:pic>
        <p:nvPicPr>
          <p:cNvPr id="6" name="图片 5">
            <a:extLst>
              <a:ext uri="{FF2B5EF4-FFF2-40B4-BE49-F238E27FC236}">
                <a16:creationId xmlns:a16="http://schemas.microsoft.com/office/drawing/2014/main" id="{F5EBBB6C-5867-41FE-B427-4FDCA7FBFE88}"/>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9778592" y="0"/>
            <a:ext cx="3238500" cy="714375"/>
          </a:xfrm>
          <a:prstGeom prst="rect">
            <a:avLst/>
          </a:prstGeom>
        </p:spPr>
      </p:pic>
    </p:spTree>
    <p:extLst>
      <p:ext uri="{BB962C8B-B14F-4D97-AF65-F5344CB8AC3E}">
        <p14:creationId xmlns:p14="http://schemas.microsoft.com/office/powerpoint/2010/main" val="222408279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hf hdr="0" ftr="0" dt="0"/>
  <p:txStyles>
    <p:titleStyle>
      <a:lvl1pPr algn="ctr" rtl="0" eaLnBrk="0" fontAlgn="base" hangingPunct="0">
        <a:spcBef>
          <a:spcPct val="0"/>
        </a:spcBef>
        <a:spcAft>
          <a:spcPct val="0"/>
        </a:spcAft>
        <a:defRPr sz="4000" b="1">
          <a:solidFill>
            <a:schemeClr val="tx1"/>
          </a:solidFill>
          <a:latin typeface="+mj-lt"/>
          <a:ea typeface="+mj-ea"/>
          <a:cs typeface="+mj-cs"/>
        </a:defRPr>
      </a:lvl1pPr>
      <a:lvl2pPr algn="ctr" rtl="0" eaLnBrk="0" fontAlgn="base" hangingPunct="0">
        <a:spcBef>
          <a:spcPct val="0"/>
        </a:spcBef>
        <a:spcAft>
          <a:spcPct val="0"/>
        </a:spcAft>
        <a:defRPr sz="4000" b="1">
          <a:solidFill>
            <a:schemeClr val="tx1"/>
          </a:solidFill>
          <a:latin typeface="Times New Roman" pitchFamily="18" charset="0"/>
        </a:defRPr>
      </a:lvl2pPr>
      <a:lvl3pPr algn="ctr" rtl="0" eaLnBrk="0" fontAlgn="base" hangingPunct="0">
        <a:spcBef>
          <a:spcPct val="0"/>
        </a:spcBef>
        <a:spcAft>
          <a:spcPct val="0"/>
        </a:spcAft>
        <a:defRPr sz="4000" b="1">
          <a:solidFill>
            <a:schemeClr val="tx1"/>
          </a:solidFill>
          <a:latin typeface="Times New Roman" pitchFamily="18" charset="0"/>
        </a:defRPr>
      </a:lvl3pPr>
      <a:lvl4pPr algn="ctr" rtl="0" eaLnBrk="0" fontAlgn="base" hangingPunct="0">
        <a:spcBef>
          <a:spcPct val="0"/>
        </a:spcBef>
        <a:spcAft>
          <a:spcPct val="0"/>
        </a:spcAft>
        <a:defRPr sz="4000" b="1">
          <a:solidFill>
            <a:schemeClr val="tx1"/>
          </a:solidFill>
          <a:latin typeface="Times New Roman" pitchFamily="18" charset="0"/>
        </a:defRPr>
      </a:lvl4pPr>
      <a:lvl5pPr algn="ctr" rtl="0" eaLnBrk="0" fontAlgn="base" hangingPunct="0">
        <a:spcBef>
          <a:spcPct val="0"/>
        </a:spcBef>
        <a:spcAft>
          <a:spcPct val="0"/>
        </a:spcAft>
        <a:defRPr sz="4000" b="1">
          <a:solidFill>
            <a:schemeClr val="tx1"/>
          </a:solidFill>
          <a:latin typeface="Times New Roman" pitchFamily="18" charset="0"/>
        </a:defRPr>
      </a:lvl5pPr>
      <a:lvl6pPr marL="457200" algn="ctr" rtl="0" fontAlgn="base">
        <a:spcBef>
          <a:spcPct val="0"/>
        </a:spcBef>
        <a:spcAft>
          <a:spcPct val="0"/>
        </a:spcAft>
        <a:defRPr sz="4000" b="1">
          <a:solidFill>
            <a:schemeClr val="tx1"/>
          </a:solidFill>
          <a:latin typeface="Times New Roman" pitchFamily="18" charset="0"/>
        </a:defRPr>
      </a:lvl6pPr>
      <a:lvl7pPr marL="914400" algn="ctr" rtl="0" fontAlgn="base">
        <a:spcBef>
          <a:spcPct val="0"/>
        </a:spcBef>
        <a:spcAft>
          <a:spcPct val="0"/>
        </a:spcAft>
        <a:defRPr sz="4000" b="1">
          <a:solidFill>
            <a:schemeClr val="tx1"/>
          </a:solidFill>
          <a:latin typeface="Times New Roman" pitchFamily="18" charset="0"/>
        </a:defRPr>
      </a:lvl7pPr>
      <a:lvl8pPr marL="1371600" algn="ctr" rtl="0" fontAlgn="base">
        <a:spcBef>
          <a:spcPct val="0"/>
        </a:spcBef>
        <a:spcAft>
          <a:spcPct val="0"/>
        </a:spcAft>
        <a:defRPr sz="4000" b="1">
          <a:solidFill>
            <a:schemeClr val="tx1"/>
          </a:solidFill>
          <a:latin typeface="Times New Roman" pitchFamily="18" charset="0"/>
        </a:defRPr>
      </a:lvl8pPr>
      <a:lvl9pPr marL="1828800" algn="ctr" rtl="0" fontAlgn="base">
        <a:spcBef>
          <a:spcPct val="0"/>
        </a:spcBef>
        <a:spcAft>
          <a:spcPct val="0"/>
        </a:spcAft>
        <a:defRPr sz="4000" b="1">
          <a:solidFill>
            <a:schemeClr val="tx1"/>
          </a:solidFill>
          <a:latin typeface="Times New Roman" pitchFamily="18" charset="0"/>
        </a:defRPr>
      </a:lvl9pPr>
    </p:titleStyle>
    <p:bodyStyle>
      <a:lvl1pPr marL="342900" indent="-342900" algn="l" rtl="0" eaLnBrk="0" fontAlgn="base" hangingPunct="0">
        <a:spcBef>
          <a:spcPct val="20000"/>
        </a:spcBef>
        <a:spcAft>
          <a:spcPct val="0"/>
        </a:spcAft>
        <a:buClr>
          <a:schemeClr val="tx1"/>
        </a:buClr>
        <a:buSzPct val="80000"/>
        <a:buFont typeface="Wingdings" panose="05000000000000000000" pitchFamily="2" charset="2"/>
        <a:buChar char="¢"/>
        <a:defRPr sz="28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80000"/>
        <a:buFont typeface="Wingdings" panose="05000000000000000000" pitchFamily="2" charset="2"/>
        <a:buChar char="l"/>
        <a:defRPr sz="2400">
          <a:solidFill>
            <a:schemeClr val="tx1"/>
          </a:solidFill>
          <a:latin typeface="+mn-lt"/>
        </a:defRPr>
      </a:lvl2pPr>
      <a:lvl3pPr marL="1143000" indent="-228600" algn="l" rtl="0" eaLnBrk="0" fontAlgn="base" hangingPunct="0">
        <a:spcBef>
          <a:spcPct val="20000"/>
        </a:spcBef>
        <a:spcAft>
          <a:spcPct val="0"/>
        </a:spcAft>
        <a:buClr>
          <a:schemeClr val="folHlink"/>
        </a:buClr>
        <a:buSzPct val="70000"/>
        <a:buFont typeface="Wingdings" panose="05000000000000000000"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60000"/>
        <a:buFont typeface="Wingdings" panose="05000000000000000000"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mn-lt"/>
        </a:defRPr>
      </a:lvl5pPr>
      <a:lvl6pPr marL="2514600" indent="-228600" algn="l" rtl="0" fontAlgn="base">
        <a:spcBef>
          <a:spcPct val="20000"/>
        </a:spcBef>
        <a:spcAft>
          <a:spcPct val="0"/>
        </a:spcAft>
        <a:buClr>
          <a:schemeClr val="hlink"/>
        </a:buClr>
        <a:buSzPct val="50000"/>
        <a:buFont typeface="Wingdings" pitchFamily="2" charset="2"/>
        <a:buChar char="l"/>
        <a:defRPr sz="2000">
          <a:solidFill>
            <a:schemeClr val="tx1"/>
          </a:solidFill>
          <a:latin typeface="+mn-lt"/>
        </a:defRPr>
      </a:lvl6pPr>
      <a:lvl7pPr marL="2971800" indent="-228600" algn="l" rtl="0" fontAlgn="base">
        <a:spcBef>
          <a:spcPct val="20000"/>
        </a:spcBef>
        <a:spcAft>
          <a:spcPct val="0"/>
        </a:spcAft>
        <a:buClr>
          <a:schemeClr val="hlink"/>
        </a:buClr>
        <a:buSzPct val="50000"/>
        <a:buFont typeface="Wingdings" pitchFamily="2" charset="2"/>
        <a:buChar char="l"/>
        <a:defRPr sz="2000">
          <a:solidFill>
            <a:schemeClr val="tx1"/>
          </a:solidFill>
          <a:latin typeface="+mn-lt"/>
        </a:defRPr>
      </a:lvl7pPr>
      <a:lvl8pPr marL="3429000" indent="-228600" algn="l" rtl="0" fontAlgn="base">
        <a:spcBef>
          <a:spcPct val="20000"/>
        </a:spcBef>
        <a:spcAft>
          <a:spcPct val="0"/>
        </a:spcAft>
        <a:buClr>
          <a:schemeClr val="hlink"/>
        </a:buClr>
        <a:buSzPct val="50000"/>
        <a:buFont typeface="Wingdings" pitchFamily="2" charset="2"/>
        <a:buChar char="l"/>
        <a:defRPr sz="2000">
          <a:solidFill>
            <a:schemeClr val="tx1"/>
          </a:solidFill>
          <a:latin typeface="+mn-lt"/>
        </a:defRPr>
      </a:lvl8pPr>
      <a:lvl9pPr marL="3886200" indent="-228600" algn="l" rtl="0" fontAlgn="base">
        <a:spcBef>
          <a:spcPct val="20000"/>
        </a:spcBef>
        <a:spcAft>
          <a:spcPct val="0"/>
        </a:spcAft>
        <a:buClr>
          <a:schemeClr val="hlink"/>
        </a:buClr>
        <a:buSzPct val="50000"/>
        <a:buFont typeface="Wingdings" pitchFamily="2" charset="2"/>
        <a:buChar char="l"/>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15.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notesSlide" Target="../notesSlides/notesSlide1.xml"/><Relationship Id="rId7" Type="http://schemas.openxmlformats.org/officeDocument/2006/relationships/image" Target="../media/image5.png"/><Relationship Id="rId2" Type="http://schemas.openxmlformats.org/officeDocument/2006/relationships/slideLayout" Target="../slideLayouts/slideLayout1.xml"/><Relationship Id="rId1" Type="http://schemas.openxmlformats.org/officeDocument/2006/relationships/tags" Target="../tags/tag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0" y="2435767"/>
            <a:ext cx="12192000" cy="1192213"/>
          </a:xfrm>
          <a:prstGeom prst="rect">
            <a:avLst/>
          </a:prstGeom>
        </p:spPr>
        <p:txBody>
          <a:bodyPr>
            <a:normAutofit/>
          </a:bodyPr>
          <a:lstStyle/>
          <a:p>
            <a:pPr algn="ctr"/>
            <a:r>
              <a:rPr lang="zh-CN" altLang="en-US" sz="6000" b="1" dirty="0">
                <a:solidFill>
                  <a:srgbClr val="712355"/>
                </a:solidFill>
                <a:latin typeface="微软雅黑" panose="020B0503020204020204" pitchFamily="34" charset="-122"/>
                <a:ea typeface="微软雅黑" panose="020B0503020204020204" pitchFamily="34" charset="-122"/>
              </a:rPr>
              <a:t>操作系统</a:t>
            </a:r>
          </a:p>
        </p:txBody>
      </p:sp>
      <p:sp>
        <p:nvSpPr>
          <p:cNvPr id="3" name="副标题 2"/>
          <p:cNvSpPr>
            <a:spLocks noGrp="1"/>
          </p:cNvSpPr>
          <p:nvPr>
            <p:ph type="subTitle" idx="4294967295"/>
          </p:nvPr>
        </p:nvSpPr>
        <p:spPr>
          <a:xfrm>
            <a:off x="1991390" y="3895318"/>
            <a:ext cx="8607425" cy="1924050"/>
          </a:xfrm>
          <a:prstGeom prst="rect">
            <a:avLst/>
          </a:prstGeom>
        </p:spPr>
        <p:txBody>
          <a:bodyPr>
            <a:normAutofit fontScale="92500"/>
          </a:bodyPr>
          <a:lstStyle/>
          <a:p>
            <a:pPr marL="0" indent="0" algn="ctr">
              <a:buNone/>
            </a:pPr>
            <a:r>
              <a:rPr lang="zh-CN" altLang="en-US" sz="2400" b="1" dirty="0">
                <a:solidFill>
                  <a:srgbClr val="712355"/>
                </a:solidFill>
                <a:latin typeface="微软雅黑" panose="020B0503020204020204" pitchFamily="34" charset="-122"/>
                <a:ea typeface="微软雅黑" panose="020B0503020204020204" pitchFamily="34" charset="-122"/>
                <a:cs typeface="微软雅黑" panose="020B0503020204020204" pitchFamily="34" charset="-122"/>
              </a:rPr>
              <a:t>宫晓利、蒲凌君、张久武    </a:t>
            </a:r>
            <a:endParaRPr lang="en-US" altLang="zh-CN" sz="2400" b="1" dirty="0">
              <a:solidFill>
                <a:srgbClr val="712355"/>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lgn="ctr">
              <a:buNone/>
            </a:pPr>
            <a:r>
              <a:rPr lang="en-US" altLang="zh-CN" sz="2400" b="1" dirty="0">
                <a:solidFill>
                  <a:srgbClr val="712355"/>
                </a:solidFill>
                <a:latin typeface="微软雅黑" panose="020B0503020204020204" pitchFamily="34" charset="-122"/>
                <a:ea typeface="微软雅黑" panose="020B0503020204020204" pitchFamily="34" charset="-122"/>
                <a:cs typeface="微软雅黑" panose="020B0503020204020204" pitchFamily="34" charset="-122"/>
              </a:rPr>
              <a:t>gongxiaoli@nankai.edu.cn</a:t>
            </a:r>
            <a:r>
              <a:rPr lang="zh-CN" altLang="en-US" sz="2400" b="1" dirty="0">
                <a:solidFill>
                  <a:srgbClr val="712355"/>
                </a:solidFill>
                <a:latin typeface="微软雅黑" panose="020B0503020204020204" pitchFamily="34" charset="-122"/>
                <a:ea typeface="微软雅黑" panose="020B0503020204020204" pitchFamily="34" charset="-122"/>
                <a:cs typeface="微软雅黑" panose="020B0503020204020204" pitchFamily="34" charset="-122"/>
              </a:rPr>
              <a:t>、pulingjun</a:t>
            </a:r>
            <a:r>
              <a:rPr lang="en-US" altLang="zh-CN" b="1" dirty="0">
                <a:solidFill>
                  <a:srgbClr val="712355"/>
                </a:solidFill>
                <a:latin typeface="微软雅黑" panose="020B0503020204020204" pitchFamily="34" charset="-122"/>
                <a:ea typeface="微软雅黑" panose="020B0503020204020204" pitchFamily="34" charset="-122"/>
                <a:cs typeface="微软雅黑" panose="020B0503020204020204" pitchFamily="34" charset="-122"/>
                <a:sym typeface="+mn-ea"/>
              </a:rPr>
              <a:t>@nankai.edu.cn</a:t>
            </a:r>
            <a:r>
              <a:rPr lang="zh-CN" altLang="en-US" b="1" dirty="0">
                <a:solidFill>
                  <a:srgbClr val="712355"/>
                </a:solidFill>
                <a:latin typeface="微软雅黑" panose="020B0503020204020204" pitchFamily="34" charset="-122"/>
                <a:ea typeface="微软雅黑" panose="020B0503020204020204" pitchFamily="34" charset="-122"/>
                <a:cs typeface="微软雅黑" panose="020B0503020204020204" pitchFamily="34" charset="-122"/>
                <a:sym typeface="+mn-ea"/>
              </a:rPr>
              <a:t>、</a:t>
            </a:r>
            <a:r>
              <a:rPr lang="en-US" altLang="zh-CN" b="1" dirty="0">
                <a:solidFill>
                  <a:srgbClr val="712355"/>
                </a:solidFill>
                <a:latin typeface="微软雅黑" panose="020B0503020204020204" pitchFamily="34" charset="-122"/>
                <a:ea typeface="微软雅黑" panose="020B0503020204020204" pitchFamily="34" charset="-122"/>
                <a:cs typeface="微软雅黑" panose="020B0503020204020204" pitchFamily="34" charset="-122"/>
                <a:sym typeface="+mn-ea"/>
              </a:rPr>
              <a:t>zhangjiuwu@nankai.edu.cn</a:t>
            </a:r>
            <a:endParaRPr lang="zh-CN" altLang="en-US" sz="2400" b="1" dirty="0">
              <a:solidFill>
                <a:srgbClr val="712355"/>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lgn="ctr">
              <a:buNone/>
            </a:pPr>
            <a:r>
              <a:rPr lang="zh-CN" altLang="en-US" sz="2400" b="1" dirty="0">
                <a:solidFill>
                  <a:srgbClr val="712355"/>
                </a:solidFill>
                <a:latin typeface="微软雅黑" panose="020B0503020204020204" pitchFamily="34" charset="-122"/>
                <a:ea typeface="微软雅黑" panose="020B0503020204020204" pitchFamily="34" charset="-122"/>
                <a:cs typeface="微软雅黑" panose="020B0503020204020204" pitchFamily="34" charset="-122"/>
              </a:rPr>
              <a:t> </a:t>
            </a:r>
            <a:r>
              <a:rPr lang="zh-CN" altLang="en-US" b="1" dirty="0">
                <a:solidFill>
                  <a:srgbClr val="712355"/>
                </a:solidFill>
                <a:latin typeface="微软雅黑" panose="020B0503020204020204" pitchFamily="34" charset="-122"/>
                <a:ea typeface="微软雅黑" panose="020B0503020204020204" pitchFamily="34" charset="-122"/>
                <a:cs typeface="微软雅黑" panose="020B0503020204020204" pitchFamily="34" charset="-122"/>
              </a:rPr>
              <a:t>南开大学 计算机学院  网络空间安全学院</a:t>
            </a:r>
            <a:endParaRPr lang="en-US" altLang="zh-CN" b="1" dirty="0">
              <a:solidFill>
                <a:srgbClr val="712355"/>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0" algn="ctr">
              <a:buNone/>
            </a:pPr>
            <a:endParaRPr lang="zh-CN" altLang="en-US" sz="2400" b="1" dirty="0">
              <a:solidFill>
                <a:srgbClr val="712355"/>
              </a:solidFill>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圆角矩形 6"/>
          <p:cNvSpPr/>
          <p:nvPr/>
        </p:nvSpPr>
        <p:spPr>
          <a:xfrm flipV="1">
            <a:off x="2133974" y="3701853"/>
            <a:ext cx="8322258" cy="45719"/>
          </a:xfrm>
          <a:prstGeom prst="roundRect">
            <a:avLst/>
          </a:prstGeom>
          <a:solidFill>
            <a:srgbClr val="712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 name="文本框 7"/>
          <p:cNvSpPr txBox="1"/>
          <p:nvPr/>
        </p:nvSpPr>
        <p:spPr>
          <a:xfrm>
            <a:off x="6398895" y="1233805"/>
            <a:ext cx="4064000" cy="36830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000" advTm="15189"/>
    </mc:Choice>
    <mc:Fallback xmlns="">
      <p:transition spd="slow" advTm="15189"/>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椭圆 31"/>
          <p:cNvSpPr/>
          <p:nvPr/>
        </p:nvSpPr>
        <p:spPr>
          <a:xfrm flipV="1">
            <a:off x="5162206" y="1899020"/>
            <a:ext cx="2363576" cy="2363576"/>
          </a:xfrm>
          <a:prstGeom prst="ellipse">
            <a:avLst/>
          </a:prstGeom>
          <a:gradFill>
            <a:gsLst>
              <a:gs pos="0">
                <a:srgbClr val="007C8B"/>
              </a:gs>
              <a:gs pos="100000">
                <a:srgbClr val="0EB1C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flipV="1">
            <a:off x="5460202" y="2197016"/>
            <a:ext cx="1779828" cy="1779828"/>
          </a:xfrm>
          <a:prstGeom prst="ellipse">
            <a:avLst/>
          </a:prstGeom>
          <a:gradFill>
            <a:gsLst>
              <a:gs pos="100000">
                <a:srgbClr val="FFF9B1"/>
              </a:gs>
              <a:gs pos="0">
                <a:srgbClr val="FDD000"/>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椭圆 27"/>
          <p:cNvSpPr/>
          <p:nvPr/>
        </p:nvSpPr>
        <p:spPr>
          <a:xfrm flipV="1">
            <a:off x="5745954" y="2482768"/>
            <a:ext cx="1208324" cy="1208324"/>
          </a:xfrm>
          <a:prstGeom prst="ellipse">
            <a:avLst/>
          </a:prstGeom>
          <a:gradFill>
            <a:gsLst>
              <a:gs pos="0">
                <a:srgbClr val="007C8B"/>
              </a:gs>
              <a:gs pos="100000">
                <a:srgbClr val="0EB1C8"/>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flipV="1">
            <a:off x="6031706" y="2757634"/>
            <a:ext cx="636820" cy="636820"/>
          </a:xfrm>
          <a:prstGeom prst="ellipse">
            <a:avLst/>
          </a:prstGeom>
          <a:gradFill>
            <a:gsLst>
              <a:gs pos="100000">
                <a:srgbClr val="FDD000"/>
              </a:gs>
              <a:gs pos="0">
                <a:srgbClr val="FFF9B1"/>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70" name="直接连接符 69"/>
          <p:cNvCxnSpPr/>
          <p:nvPr/>
        </p:nvCxnSpPr>
        <p:spPr>
          <a:xfrm>
            <a:off x="3965230" y="4510704"/>
            <a:ext cx="1571636" cy="1588"/>
          </a:xfrm>
          <a:prstGeom prst="line">
            <a:avLst/>
          </a:prstGeom>
          <a:ln w="28575">
            <a:solidFill>
              <a:srgbClr val="007C8B"/>
            </a:solidFill>
          </a:ln>
        </p:spPr>
        <p:style>
          <a:lnRef idx="1">
            <a:schemeClr val="accent1"/>
          </a:lnRef>
          <a:fillRef idx="0">
            <a:schemeClr val="accent1"/>
          </a:fillRef>
          <a:effectRef idx="0">
            <a:schemeClr val="accent1"/>
          </a:effectRef>
          <a:fontRef idx="minor">
            <a:schemeClr val="tx1"/>
          </a:fontRef>
        </p:style>
      </p:cxnSp>
      <p:cxnSp>
        <p:nvCxnSpPr>
          <p:cNvPr id="77" name="直接连接符 76"/>
          <p:cNvCxnSpPr/>
          <p:nvPr/>
        </p:nvCxnSpPr>
        <p:spPr>
          <a:xfrm rot="5400000" flipH="1" flipV="1">
            <a:off x="3899927" y="4444138"/>
            <a:ext cx="142876" cy="1588"/>
          </a:xfrm>
          <a:prstGeom prst="line">
            <a:avLst/>
          </a:prstGeom>
          <a:ln w="28575">
            <a:solidFill>
              <a:srgbClr val="007C8B"/>
            </a:solidFill>
          </a:ln>
        </p:spPr>
        <p:style>
          <a:lnRef idx="1">
            <a:schemeClr val="accent1"/>
          </a:lnRef>
          <a:fillRef idx="0">
            <a:schemeClr val="accent1"/>
          </a:fillRef>
          <a:effectRef idx="0">
            <a:schemeClr val="accent1"/>
          </a:effectRef>
          <a:fontRef idx="minor">
            <a:schemeClr val="tx1"/>
          </a:fontRef>
        </p:style>
      </p:cxnSp>
      <p:cxnSp>
        <p:nvCxnSpPr>
          <p:cNvPr id="78" name="直接连接符 77"/>
          <p:cNvCxnSpPr/>
          <p:nvPr/>
        </p:nvCxnSpPr>
        <p:spPr>
          <a:xfrm rot="5400000" flipH="1" flipV="1">
            <a:off x="5460087" y="4444138"/>
            <a:ext cx="142876" cy="1588"/>
          </a:xfrm>
          <a:prstGeom prst="line">
            <a:avLst/>
          </a:prstGeom>
          <a:ln w="28575">
            <a:solidFill>
              <a:srgbClr val="007C8B"/>
            </a:solidFill>
          </a:ln>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rot="5400000" flipH="1" flipV="1">
            <a:off x="4937370" y="4444138"/>
            <a:ext cx="142876" cy="1588"/>
          </a:xfrm>
          <a:prstGeom prst="line">
            <a:avLst/>
          </a:prstGeom>
          <a:ln w="28575">
            <a:solidFill>
              <a:srgbClr val="007C8B"/>
            </a:solidFill>
          </a:ln>
        </p:spPr>
        <p:style>
          <a:lnRef idx="1">
            <a:schemeClr val="accent1"/>
          </a:lnRef>
          <a:fillRef idx="0">
            <a:schemeClr val="accent1"/>
          </a:fillRef>
          <a:effectRef idx="0">
            <a:schemeClr val="accent1"/>
          </a:effectRef>
          <a:fontRef idx="minor">
            <a:schemeClr val="tx1"/>
          </a:fontRef>
        </p:style>
      </p:cxnSp>
      <p:cxnSp>
        <p:nvCxnSpPr>
          <p:cNvPr id="80" name="直接连接符 79"/>
          <p:cNvCxnSpPr/>
          <p:nvPr/>
        </p:nvCxnSpPr>
        <p:spPr>
          <a:xfrm rot="5400000" flipH="1" flipV="1">
            <a:off x="4428506" y="4444138"/>
            <a:ext cx="142876" cy="1588"/>
          </a:xfrm>
          <a:prstGeom prst="line">
            <a:avLst/>
          </a:prstGeom>
          <a:ln w="28575">
            <a:solidFill>
              <a:srgbClr val="007C8B"/>
            </a:solidFill>
          </a:ln>
        </p:spPr>
        <p:style>
          <a:lnRef idx="1">
            <a:schemeClr val="accent1"/>
          </a:lnRef>
          <a:fillRef idx="0">
            <a:schemeClr val="accent1"/>
          </a:fillRef>
          <a:effectRef idx="0">
            <a:schemeClr val="accent1"/>
          </a:effectRef>
          <a:fontRef idx="minor">
            <a:schemeClr val="tx1"/>
          </a:fontRef>
        </p:style>
      </p:cxnSp>
      <p:sp>
        <p:nvSpPr>
          <p:cNvPr id="7" name="Content Placeholder 2"/>
          <p:cNvSpPr txBox="1">
            <a:spLocks/>
          </p:cNvSpPr>
          <p:nvPr/>
        </p:nvSpPr>
        <p:spPr bwMode="auto">
          <a:xfrm>
            <a:off x="5698516" y="1662198"/>
            <a:ext cx="1394109" cy="280290"/>
          </a:xfrm>
          <a:prstGeom prst="rect">
            <a:avLst/>
          </a:prstGeom>
          <a:noFill/>
          <a:ln w="9525">
            <a:noFill/>
            <a:miter lim="800000"/>
            <a:headEnd/>
            <a:tailEnd/>
          </a:ln>
        </p:spPr>
        <p:txBody>
          <a:bodyPr vert="horz" wrap="square" lIns="90487" tIns="44450" rIns="90487" bIns="44450" numCol="1" anchor="t" anchorCtr="0" compatLnSpc="1">
            <a:prstTxWarp prst="textNoShape">
              <a:avLst/>
            </a:prstTxWarp>
          </a:bodyPr>
          <a:lstStyle/>
          <a:p>
            <a:pPr marL="342900" indent="-342900" eaLnBrk="0" fontAlgn="base" hangingPunct="0">
              <a:spcBef>
                <a:spcPct val="20000"/>
              </a:spcBef>
              <a:spcAft>
                <a:spcPct val="0"/>
              </a:spcAft>
              <a:buClr>
                <a:schemeClr val="folHlink"/>
              </a:buClr>
              <a:buSzPct val="75000"/>
              <a:defRPr/>
            </a:pPr>
            <a:r>
              <a:rPr lang="en-US" altLang="zh-CN" sz="1000" b="1" dirty="0">
                <a:solidFill>
                  <a:srgbClr val="005072"/>
                </a:solidFill>
                <a:latin typeface="微软雅黑" pitchFamily="34" charset="-122"/>
                <a:ea typeface="微软雅黑" pitchFamily="34" charset="-122"/>
              </a:rPr>
              <a:t>Protection Rings</a:t>
            </a:r>
            <a:endParaRPr lang="zh-CN" altLang="en-US" sz="1000" b="1" dirty="0">
              <a:solidFill>
                <a:srgbClr val="005072"/>
              </a:solidFill>
              <a:latin typeface="微软雅黑" pitchFamily="34" charset="-122"/>
              <a:ea typeface="微软雅黑" pitchFamily="34" charset="-122"/>
            </a:endParaRPr>
          </a:p>
        </p:txBody>
      </p:sp>
      <p:sp>
        <p:nvSpPr>
          <p:cNvPr id="8" name="Content Placeholder 2"/>
          <p:cNvSpPr txBox="1">
            <a:spLocks/>
          </p:cNvSpPr>
          <p:nvPr/>
        </p:nvSpPr>
        <p:spPr bwMode="auto">
          <a:xfrm>
            <a:off x="3710601" y="3202071"/>
            <a:ext cx="1460096" cy="314693"/>
          </a:xfrm>
          <a:prstGeom prst="rect">
            <a:avLst/>
          </a:prstGeom>
          <a:noFill/>
          <a:ln w="9525">
            <a:noFill/>
            <a:miter lim="800000"/>
            <a:headEnd/>
            <a:tailEnd/>
          </a:ln>
        </p:spPr>
        <p:txBody>
          <a:bodyPr vert="horz" wrap="square" lIns="90487" tIns="44450" rIns="90487" bIns="44450" numCol="1" anchor="t" anchorCtr="0" compatLnSpc="1">
            <a:prstTxWarp prst="textNoShape">
              <a:avLst/>
            </a:prstTxWarp>
          </a:bodyPr>
          <a:lstStyle/>
          <a:p>
            <a:pPr marL="342900" indent="-342900" eaLnBrk="0" fontAlgn="base" hangingPunct="0">
              <a:spcBef>
                <a:spcPct val="20000"/>
              </a:spcBef>
              <a:spcAft>
                <a:spcPct val="0"/>
              </a:spcAft>
              <a:buClr>
                <a:schemeClr val="folHlink"/>
              </a:buClr>
              <a:buSzPct val="75000"/>
              <a:defRPr/>
            </a:pPr>
            <a:r>
              <a:rPr lang="en-US" altLang="zh-CN" sz="1000" b="1" dirty="0">
                <a:solidFill>
                  <a:srgbClr val="005072"/>
                </a:solidFill>
                <a:latin typeface="微软雅黑" pitchFamily="34" charset="-122"/>
                <a:ea typeface="微软雅黑" pitchFamily="34" charset="-122"/>
              </a:rPr>
              <a:t>Operating System</a:t>
            </a:r>
            <a:endParaRPr lang="zh-CN" altLang="en-US" sz="1000" b="1" dirty="0">
              <a:solidFill>
                <a:srgbClr val="005072"/>
              </a:solidFill>
              <a:latin typeface="微软雅黑" pitchFamily="34" charset="-122"/>
              <a:ea typeface="微软雅黑" pitchFamily="34" charset="-122"/>
            </a:endParaRPr>
          </a:p>
        </p:txBody>
      </p:sp>
      <p:sp>
        <p:nvSpPr>
          <p:cNvPr id="9" name="Content Placeholder 2"/>
          <p:cNvSpPr txBox="1">
            <a:spLocks/>
          </p:cNvSpPr>
          <p:nvPr/>
        </p:nvSpPr>
        <p:spPr bwMode="auto">
          <a:xfrm>
            <a:off x="3804865" y="3341862"/>
            <a:ext cx="1309268" cy="250313"/>
          </a:xfrm>
          <a:prstGeom prst="rect">
            <a:avLst/>
          </a:prstGeom>
          <a:noFill/>
          <a:ln w="9525">
            <a:noFill/>
            <a:miter lim="800000"/>
            <a:headEnd/>
            <a:tailEnd/>
          </a:ln>
        </p:spPr>
        <p:txBody>
          <a:bodyPr vert="horz" wrap="square" lIns="90487" tIns="44450" rIns="90487" bIns="44450" numCol="1" anchor="t" anchorCtr="0" compatLnSpc="1">
            <a:prstTxWarp prst="textNoShape">
              <a:avLst/>
            </a:prstTxWarp>
          </a:bodyPr>
          <a:lstStyle/>
          <a:p>
            <a:pPr marL="342900" indent="-342900" eaLnBrk="0" fontAlgn="base" hangingPunct="0">
              <a:spcBef>
                <a:spcPct val="20000"/>
              </a:spcBef>
              <a:spcAft>
                <a:spcPct val="0"/>
              </a:spcAft>
              <a:buClr>
                <a:schemeClr val="folHlink"/>
              </a:buClr>
              <a:buSzPct val="75000"/>
              <a:defRPr/>
            </a:pPr>
            <a:r>
              <a:rPr lang="en-US" altLang="zh-CN" sz="1000" b="1" dirty="0">
                <a:solidFill>
                  <a:srgbClr val="005072"/>
                </a:solidFill>
                <a:latin typeface="微软雅黑" pitchFamily="34" charset="-122"/>
                <a:ea typeface="微软雅黑" pitchFamily="34" charset="-122"/>
              </a:rPr>
              <a:t>Services (Device </a:t>
            </a:r>
            <a:r>
              <a:rPr lang="en-US" altLang="zh-CN" sz="1000" b="1" dirty="0" err="1">
                <a:solidFill>
                  <a:srgbClr val="005072"/>
                </a:solidFill>
                <a:latin typeface="微软雅黑" pitchFamily="34" charset="-122"/>
                <a:ea typeface="微软雅黑" pitchFamily="34" charset="-122"/>
              </a:rPr>
              <a:t>Drivers,Etc</a:t>
            </a:r>
            <a:r>
              <a:rPr lang="en-US" altLang="zh-CN" sz="1000" b="1" dirty="0">
                <a:solidFill>
                  <a:srgbClr val="005072"/>
                </a:solidFill>
                <a:latin typeface="微软雅黑" pitchFamily="34" charset="-122"/>
                <a:ea typeface="微软雅黑" pitchFamily="34" charset="-122"/>
              </a:rPr>
              <a:t>)</a:t>
            </a:r>
            <a:endParaRPr lang="zh-CN" altLang="en-US" sz="1000" b="1" dirty="0">
              <a:solidFill>
                <a:srgbClr val="005072"/>
              </a:solidFill>
              <a:latin typeface="微软雅黑" pitchFamily="34" charset="-122"/>
              <a:ea typeface="微软雅黑" pitchFamily="34" charset="-122"/>
            </a:endParaRPr>
          </a:p>
        </p:txBody>
      </p:sp>
      <p:sp>
        <p:nvSpPr>
          <p:cNvPr id="10" name="Content Placeholder 2"/>
          <p:cNvSpPr txBox="1">
            <a:spLocks/>
          </p:cNvSpPr>
          <p:nvPr/>
        </p:nvSpPr>
        <p:spPr bwMode="auto">
          <a:xfrm>
            <a:off x="4040542" y="3753722"/>
            <a:ext cx="1045317" cy="272088"/>
          </a:xfrm>
          <a:prstGeom prst="rect">
            <a:avLst/>
          </a:prstGeom>
          <a:noFill/>
          <a:ln w="9525">
            <a:noFill/>
            <a:miter lim="800000"/>
            <a:headEnd/>
            <a:tailEnd/>
          </a:ln>
        </p:spPr>
        <p:txBody>
          <a:bodyPr vert="horz" wrap="square" lIns="90487" tIns="44450" rIns="90487" bIns="44450" numCol="1" anchor="t" anchorCtr="0" compatLnSpc="1">
            <a:prstTxWarp prst="textNoShape">
              <a:avLst/>
            </a:prstTxWarp>
          </a:bodyPr>
          <a:lstStyle/>
          <a:p>
            <a:pPr marL="342900" indent="-342900" eaLnBrk="0" fontAlgn="base" hangingPunct="0">
              <a:spcBef>
                <a:spcPct val="20000"/>
              </a:spcBef>
              <a:spcAft>
                <a:spcPct val="0"/>
              </a:spcAft>
              <a:buClr>
                <a:schemeClr val="folHlink"/>
              </a:buClr>
              <a:buSzPct val="75000"/>
              <a:defRPr/>
            </a:pPr>
            <a:r>
              <a:rPr lang="en-US" altLang="zh-CN" sz="1000" b="1" dirty="0">
                <a:solidFill>
                  <a:srgbClr val="005072"/>
                </a:solidFill>
                <a:latin typeface="微软雅黑" pitchFamily="34" charset="-122"/>
                <a:ea typeface="微软雅黑" pitchFamily="34" charset="-122"/>
              </a:rPr>
              <a:t>Applications</a:t>
            </a:r>
            <a:endParaRPr lang="zh-CN" altLang="en-US" sz="1000" b="1" dirty="0">
              <a:solidFill>
                <a:srgbClr val="005072"/>
              </a:solidFill>
              <a:latin typeface="微软雅黑" pitchFamily="34" charset="-122"/>
              <a:ea typeface="微软雅黑" pitchFamily="34" charset="-122"/>
            </a:endParaRPr>
          </a:p>
        </p:txBody>
      </p:sp>
      <p:sp>
        <p:nvSpPr>
          <p:cNvPr id="12" name="Content Placeholder 2"/>
          <p:cNvSpPr txBox="1">
            <a:spLocks/>
          </p:cNvSpPr>
          <p:nvPr/>
        </p:nvSpPr>
        <p:spPr bwMode="auto">
          <a:xfrm>
            <a:off x="3672894" y="4116940"/>
            <a:ext cx="809647" cy="297823"/>
          </a:xfrm>
          <a:prstGeom prst="rect">
            <a:avLst/>
          </a:prstGeom>
          <a:noFill/>
          <a:ln w="9525">
            <a:noFill/>
            <a:miter lim="800000"/>
            <a:headEnd/>
            <a:tailEnd/>
          </a:ln>
        </p:spPr>
        <p:txBody>
          <a:bodyPr vert="horz" wrap="square" lIns="90487" tIns="44450" rIns="90487" bIns="44450" numCol="1" anchor="t" anchorCtr="0" compatLnSpc="1">
            <a:prstTxWarp prst="textNoShape">
              <a:avLst/>
            </a:prstTxWarp>
          </a:bodyPr>
          <a:lstStyle/>
          <a:p>
            <a:pPr marL="342900" indent="-342900" eaLnBrk="0" fontAlgn="base" hangingPunct="0">
              <a:spcBef>
                <a:spcPct val="20000"/>
              </a:spcBef>
              <a:spcAft>
                <a:spcPct val="0"/>
              </a:spcAft>
              <a:buClr>
                <a:schemeClr val="folHlink"/>
              </a:buClr>
              <a:buSzPct val="75000"/>
              <a:defRPr/>
            </a:pPr>
            <a:r>
              <a:rPr lang="en-US" altLang="zh-CN" sz="1000" b="1" dirty="0">
                <a:solidFill>
                  <a:srgbClr val="005072"/>
                </a:solidFill>
                <a:latin typeface="微软雅黑" pitchFamily="34" charset="-122"/>
                <a:ea typeface="微软雅黑" pitchFamily="34" charset="-122"/>
              </a:rPr>
              <a:t>Highest</a:t>
            </a:r>
            <a:endParaRPr lang="zh-CN" altLang="en-US" sz="1000" b="1" dirty="0">
              <a:solidFill>
                <a:srgbClr val="005072"/>
              </a:solidFill>
              <a:latin typeface="微软雅黑" pitchFamily="34" charset="-122"/>
              <a:ea typeface="微软雅黑" pitchFamily="34" charset="-122"/>
            </a:endParaRPr>
          </a:p>
        </p:txBody>
      </p:sp>
      <p:sp>
        <p:nvSpPr>
          <p:cNvPr id="13" name="Content Placeholder 2"/>
          <p:cNvSpPr txBox="1">
            <a:spLocks/>
          </p:cNvSpPr>
          <p:nvPr/>
        </p:nvSpPr>
        <p:spPr bwMode="auto">
          <a:xfrm>
            <a:off x="5237742" y="4123915"/>
            <a:ext cx="809647" cy="297823"/>
          </a:xfrm>
          <a:prstGeom prst="rect">
            <a:avLst/>
          </a:prstGeom>
          <a:noFill/>
          <a:ln w="9525">
            <a:noFill/>
            <a:miter lim="800000"/>
            <a:headEnd/>
            <a:tailEnd/>
          </a:ln>
        </p:spPr>
        <p:txBody>
          <a:bodyPr vert="horz" wrap="square" lIns="90487" tIns="44450" rIns="90487" bIns="44450" numCol="1" anchor="t" anchorCtr="0" compatLnSpc="1">
            <a:prstTxWarp prst="textNoShape">
              <a:avLst/>
            </a:prstTxWarp>
          </a:bodyPr>
          <a:lstStyle/>
          <a:p>
            <a:pPr marL="342900" indent="-342900" eaLnBrk="0" fontAlgn="base" hangingPunct="0">
              <a:spcBef>
                <a:spcPct val="20000"/>
              </a:spcBef>
              <a:spcAft>
                <a:spcPct val="0"/>
              </a:spcAft>
              <a:buClr>
                <a:schemeClr val="folHlink"/>
              </a:buClr>
              <a:buSzPct val="75000"/>
              <a:defRPr/>
            </a:pPr>
            <a:r>
              <a:rPr lang="en-US" altLang="zh-CN" sz="1000" b="1" dirty="0">
                <a:solidFill>
                  <a:srgbClr val="005072"/>
                </a:solidFill>
                <a:latin typeface="微软雅黑" pitchFamily="34" charset="-122"/>
                <a:ea typeface="微软雅黑" pitchFamily="34" charset="-122"/>
              </a:rPr>
              <a:t>Lowest</a:t>
            </a:r>
            <a:endParaRPr lang="zh-CN" altLang="en-US" sz="1000" b="1" dirty="0">
              <a:solidFill>
                <a:srgbClr val="005072"/>
              </a:solidFill>
              <a:latin typeface="微软雅黑" pitchFamily="34" charset="-122"/>
              <a:ea typeface="微软雅黑" pitchFamily="34" charset="-122"/>
            </a:endParaRPr>
          </a:p>
        </p:txBody>
      </p:sp>
      <p:sp>
        <p:nvSpPr>
          <p:cNvPr id="14" name="Content Placeholder 2"/>
          <p:cNvSpPr txBox="1">
            <a:spLocks/>
          </p:cNvSpPr>
          <p:nvPr/>
        </p:nvSpPr>
        <p:spPr bwMode="auto">
          <a:xfrm>
            <a:off x="4188254" y="4570262"/>
            <a:ext cx="1390904" cy="268223"/>
          </a:xfrm>
          <a:prstGeom prst="rect">
            <a:avLst/>
          </a:prstGeom>
          <a:noFill/>
          <a:ln w="9525">
            <a:noFill/>
            <a:miter lim="800000"/>
            <a:headEnd/>
            <a:tailEnd/>
          </a:ln>
        </p:spPr>
        <p:txBody>
          <a:bodyPr vert="horz" wrap="square" lIns="90487" tIns="44450" rIns="90487" bIns="44450" numCol="1" anchor="t" anchorCtr="0" compatLnSpc="1">
            <a:prstTxWarp prst="textNoShape">
              <a:avLst/>
            </a:prstTxWarp>
          </a:bodyPr>
          <a:lstStyle/>
          <a:p>
            <a:pPr marL="342900" indent="-342900" eaLnBrk="0" fontAlgn="base" hangingPunct="0">
              <a:spcBef>
                <a:spcPct val="20000"/>
              </a:spcBef>
              <a:spcAft>
                <a:spcPct val="0"/>
              </a:spcAft>
              <a:buClr>
                <a:schemeClr val="folHlink"/>
              </a:buClr>
              <a:buSzPct val="75000"/>
              <a:defRPr/>
            </a:pPr>
            <a:r>
              <a:rPr lang="en-US" altLang="zh-CN" sz="1000" b="1" dirty="0">
                <a:solidFill>
                  <a:srgbClr val="005072"/>
                </a:solidFill>
                <a:latin typeface="微软雅黑" pitchFamily="34" charset="-122"/>
                <a:ea typeface="微软雅黑" pitchFamily="34" charset="-122"/>
              </a:rPr>
              <a:t>Privilege  Levels</a:t>
            </a:r>
            <a:endParaRPr lang="zh-CN" altLang="en-US" sz="1000" b="1" dirty="0">
              <a:solidFill>
                <a:srgbClr val="005072"/>
              </a:solidFill>
              <a:latin typeface="微软雅黑" pitchFamily="34" charset="-122"/>
              <a:ea typeface="微软雅黑" pitchFamily="34" charset="-122"/>
            </a:endParaRPr>
          </a:p>
        </p:txBody>
      </p:sp>
      <p:sp>
        <p:nvSpPr>
          <p:cNvPr id="15" name="Content Placeholder 2"/>
          <p:cNvSpPr txBox="1">
            <a:spLocks/>
          </p:cNvSpPr>
          <p:nvPr/>
        </p:nvSpPr>
        <p:spPr bwMode="auto">
          <a:xfrm>
            <a:off x="6045330" y="2979587"/>
            <a:ext cx="677672" cy="259079"/>
          </a:xfrm>
          <a:prstGeom prst="rect">
            <a:avLst/>
          </a:prstGeom>
          <a:noFill/>
          <a:ln w="9525">
            <a:noFill/>
            <a:miter lim="800000"/>
            <a:headEnd/>
            <a:tailEnd/>
          </a:ln>
        </p:spPr>
        <p:txBody>
          <a:bodyPr vert="horz" wrap="square" lIns="90487" tIns="44450" rIns="90487" bIns="44450" numCol="1" anchor="t" anchorCtr="0" compatLnSpc="1">
            <a:prstTxWarp prst="textNoShape">
              <a:avLst/>
            </a:prstTxWarp>
          </a:bodyPr>
          <a:lstStyle/>
          <a:p>
            <a:pPr marL="342900" indent="-342900" eaLnBrk="0" fontAlgn="base" hangingPunct="0">
              <a:spcBef>
                <a:spcPct val="20000"/>
              </a:spcBef>
              <a:spcAft>
                <a:spcPct val="0"/>
              </a:spcAft>
              <a:buClr>
                <a:schemeClr val="folHlink"/>
              </a:buClr>
              <a:buSzPct val="75000"/>
              <a:defRPr/>
            </a:pPr>
            <a:r>
              <a:rPr lang="en-US" altLang="zh-CN" sz="1000" b="1" dirty="0">
                <a:solidFill>
                  <a:srgbClr val="005072"/>
                </a:solidFill>
                <a:latin typeface="微软雅黑" pitchFamily="34" charset="-122"/>
                <a:ea typeface="微软雅黑" pitchFamily="34" charset="-122"/>
              </a:rPr>
              <a:t>Level 0</a:t>
            </a:r>
            <a:endParaRPr lang="zh-CN" altLang="en-US" sz="1000" b="1" dirty="0">
              <a:solidFill>
                <a:srgbClr val="005072"/>
              </a:solidFill>
              <a:latin typeface="微软雅黑" pitchFamily="34" charset="-122"/>
              <a:ea typeface="微软雅黑" pitchFamily="34" charset="-122"/>
            </a:endParaRPr>
          </a:p>
        </p:txBody>
      </p:sp>
      <p:sp>
        <p:nvSpPr>
          <p:cNvPr id="16" name="Content Placeholder 2"/>
          <p:cNvSpPr txBox="1">
            <a:spLocks/>
          </p:cNvSpPr>
          <p:nvPr/>
        </p:nvSpPr>
        <p:spPr bwMode="auto">
          <a:xfrm>
            <a:off x="4718132" y="4844120"/>
            <a:ext cx="2807651" cy="275199"/>
          </a:xfrm>
          <a:prstGeom prst="rect">
            <a:avLst/>
          </a:prstGeom>
          <a:noFill/>
          <a:ln w="9525">
            <a:noFill/>
            <a:miter lim="800000"/>
            <a:headEnd/>
            <a:tailEnd/>
          </a:ln>
        </p:spPr>
        <p:txBody>
          <a:bodyPr vert="horz" wrap="square" lIns="90487" tIns="44450" rIns="90487" bIns="44450" numCol="1" anchor="t" anchorCtr="0" compatLnSpc="1">
            <a:prstTxWarp prst="textNoShape">
              <a:avLst/>
            </a:prstTxWarp>
          </a:bodyPr>
          <a:lstStyle/>
          <a:p>
            <a:pPr marL="342900" indent="-342900" eaLnBrk="0" fontAlgn="base" hangingPunct="0">
              <a:spcBef>
                <a:spcPct val="20000"/>
              </a:spcBef>
              <a:spcAft>
                <a:spcPct val="0"/>
              </a:spcAft>
              <a:buClr>
                <a:schemeClr val="folHlink"/>
              </a:buClr>
              <a:buSzPct val="75000"/>
              <a:defRPr/>
            </a:pPr>
            <a:r>
              <a:rPr lang="zh-CN" altLang="en-US" b="1" dirty="0">
                <a:solidFill>
                  <a:srgbClr val="005072"/>
                </a:solidFill>
                <a:latin typeface="微软雅黑" pitchFamily="34" charset="-122"/>
                <a:ea typeface="微软雅黑" pitchFamily="34" charset="-122"/>
              </a:rPr>
              <a:t>图 </a:t>
            </a:r>
            <a:r>
              <a:rPr lang="en-US" altLang="zh-CN" b="1" dirty="0">
                <a:solidFill>
                  <a:srgbClr val="005072"/>
                </a:solidFill>
                <a:latin typeface="微软雅黑" pitchFamily="34" charset="-122"/>
                <a:ea typeface="微软雅黑" pitchFamily="34" charset="-122"/>
              </a:rPr>
              <a:t> Protection Rings</a:t>
            </a:r>
            <a:endParaRPr lang="zh-CN" altLang="en-US" b="1" dirty="0">
              <a:solidFill>
                <a:srgbClr val="005072"/>
              </a:solidFill>
              <a:latin typeface="微软雅黑" pitchFamily="34" charset="-122"/>
              <a:ea typeface="微软雅黑" pitchFamily="34" charset="-122"/>
            </a:endParaRPr>
          </a:p>
        </p:txBody>
      </p:sp>
      <p:cxnSp>
        <p:nvCxnSpPr>
          <p:cNvPr id="18" name="直接箭头连接符 17"/>
          <p:cNvCxnSpPr/>
          <p:nvPr/>
        </p:nvCxnSpPr>
        <p:spPr bwMode="auto">
          <a:xfrm>
            <a:off x="5047010" y="2951154"/>
            <a:ext cx="1187778" cy="47134"/>
          </a:xfrm>
          <a:prstGeom prst="straightConnector1">
            <a:avLst/>
          </a:prstGeom>
          <a:ln w="19050">
            <a:headEnd type="none" w="med" len="med"/>
            <a:tailEnd type="arrow"/>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cxnSp>
      <p:cxnSp>
        <p:nvCxnSpPr>
          <p:cNvPr id="19" name="直接箭头连接符 18"/>
          <p:cNvCxnSpPr/>
          <p:nvPr/>
        </p:nvCxnSpPr>
        <p:spPr bwMode="auto">
          <a:xfrm>
            <a:off x="5056439" y="3450775"/>
            <a:ext cx="1018095" cy="1588"/>
          </a:xfrm>
          <a:prstGeom prst="straightConnector1">
            <a:avLst/>
          </a:prstGeom>
          <a:ln w="19050">
            <a:headEnd type="none" w="med" len="med"/>
            <a:tailEnd type="arrow"/>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cxnSp>
      <p:cxnSp>
        <p:nvCxnSpPr>
          <p:cNvPr id="20" name="直接箭头连接符 19"/>
          <p:cNvCxnSpPr/>
          <p:nvPr/>
        </p:nvCxnSpPr>
        <p:spPr bwMode="auto">
          <a:xfrm>
            <a:off x="5084720" y="3450777"/>
            <a:ext cx="886119" cy="301659"/>
          </a:xfrm>
          <a:prstGeom prst="straightConnector1">
            <a:avLst/>
          </a:prstGeom>
          <a:ln w="19050">
            <a:headEnd type="none" w="med" len="med"/>
            <a:tailEnd type="arrow"/>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cxnSp>
      <p:cxnSp>
        <p:nvCxnSpPr>
          <p:cNvPr id="21" name="直接箭头连接符 20"/>
          <p:cNvCxnSpPr/>
          <p:nvPr/>
        </p:nvCxnSpPr>
        <p:spPr bwMode="auto">
          <a:xfrm>
            <a:off x="5056439" y="3893837"/>
            <a:ext cx="1018095" cy="160255"/>
          </a:xfrm>
          <a:prstGeom prst="straightConnector1">
            <a:avLst/>
          </a:prstGeom>
          <a:ln w="19050">
            <a:headEnd type="none" w="med" len="med"/>
            <a:tailEnd type="arrow"/>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0">
            <a:schemeClr val="accent2"/>
          </a:fillRef>
          <a:effectRef idx="0">
            <a:schemeClr val="accent2"/>
          </a:effectRef>
          <a:fontRef idx="minor">
            <a:schemeClr val="tx1"/>
          </a:fontRef>
        </p:style>
      </p:cxnSp>
      <p:sp>
        <p:nvSpPr>
          <p:cNvPr id="22" name="Content Placeholder 2"/>
          <p:cNvSpPr txBox="1">
            <a:spLocks/>
          </p:cNvSpPr>
          <p:nvPr/>
        </p:nvSpPr>
        <p:spPr bwMode="auto">
          <a:xfrm>
            <a:off x="4059392" y="2655317"/>
            <a:ext cx="988757" cy="578648"/>
          </a:xfrm>
          <a:prstGeom prst="rect">
            <a:avLst/>
          </a:prstGeom>
          <a:noFill/>
          <a:ln w="9525">
            <a:noFill/>
            <a:miter lim="800000"/>
            <a:headEnd/>
            <a:tailEnd/>
          </a:ln>
        </p:spPr>
        <p:txBody>
          <a:bodyPr vert="horz" wrap="square" lIns="90487" tIns="44450" rIns="90487" bIns="44450" numCol="1" anchor="t" anchorCtr="0" compatLnSpc="1">
            <a:prstTxWarp prst="textNoShape">
              <a:avLst/>
            </a:prstTxWarp>
          </a:bodyPr>
          <a:lstStyle/>
          <a:p>
            <a:pPr marL="342900" indent="-342900" eaLnBrk="0" fontAlgn="base" hangingPunct="0">
              <a:spcBef>
                <a:spcPct val="20000"/>
              </a:spcBef>
              <a:spcAft>
                <a:spcPct val="0"/>
              </a:spcAft>
              <a:buClr>
                <a:schemeClr val="folHlink"/>
              </a:buClr>
              <a:buSzPct val="75000"/>
              <a:defRPr/>
            </a:pPr>
            <a:r>
              <a:rPr lang="en-US" altLang="zh-CN" sz="1000" b="1" dirty="0">
                <a:solidFill>
                  <a:srgbClr val="005072"/>
                </a:solidFill>
                <a:latin typeface="微软雅黑" pitchFamily="34" charset="-122"/>
                <a:ea typeface="微软雅黑" pitchFamily="34" charset="-122"/>
              </a:rPr>
              <a:t>    Operating System Kernel</a:t>
            </a:r>
            <a:endParaRPr lang="zh-CN" altLang="en-US" sz="1000" b="1" dirty="0">
              <a:solidFill>
                <a:srgbClr val="005072"/>
              </a:solidFill>
              <a:latin typeface="微软雅黑" pitchFamily="34" charset="-122"/>
              <a:ea typeface="微软雅黑" pitchFamily="34" charset="-122"/>
            </a:endParaRPr>
          </a:p>
        </p:txBody>
      </p:sp>
      <p:sp>
        <p:nvSpPr>
          <p:cNvPr id="23" name="TextBox 4"/>
          <p:cNvSpPr txBox="1">
            <a:spLocks noChangeArrowheads="1"/>
          </p:cNvSpPr>
          <p:nvPr/>
        </p:nvSpPr>
        <p:spPr bwMode="auto">
          <a:xfrm>
            <a:off x="3239526" y="5221569"/>
            <a:ext cx="6858000" cy="396875"/>
          </a:xfrm>
          <a:prstGeom prst="rect">
            <a:avLst/>
          </a:prstGeom>
          <a:noFill/>
          <a:ln w="9525">
            <a:noFill/>
            <a:miter lim="800000"/>
            <a:headEnd/>
            <a:tailEnd/>
          </a:ln>
        </p:spPr>
        <p:txBody>
          <a:bodyPr>
            <a:spAutoFit/>
          </a:bodyPr>
          <a:lstStyle/>
          <a:p>
            <a:pPr marL="342900" indent="-342900" eaLnBrk="0" hangingPunct="0">
              <a:spcBef>
                <a:spcPct val="20000"/>
              </a:spcBef>
              <a:buClr>
                <a:schemeClr val="folHlink"/>
              </a:buClr>
              <a:buSzPct val="75000"/>
              <a:defRPr/>
            </a:pPr>
            <a:r>
              <a:rPr lang="zh-CN" altLang="en-US" sz="2000" b="1" dirty="0">
                <a:solidFill>
                  <a:srgbClr val="005072"/>
                </a:solidFill>
                <a:latin typeface="微软雅黑" pitchFamily="34" charset="-122"/>
                <a:ea typeface="微软雅黑" pitchFamily="34" charset="-122"/>
              </a:rPr>
              <a:t>Linux 和 uCore 只使用 ring 0 and ring 3</a:t>
            </a:r>
          </a:p>
        </p:txBody>
      </p:sp>
      <p:sp>
        <p:nvSpPr>
          <p:cNvPr id="24" name="矩形 6"/>
          <p:cNvSpPr>
            <a:spLocks noChangeArrowheads="1"/>
          </p:cNvSpPr>
          <p:nvPr/>
        </p:nvSpPr>
        <p:spPr bwMode="auto">
          <a:xfrm>
            <a:off x="2864274" y="5236648"/>
            <a:ext cx="324128" cy="369332"/>
          </a:xfrm>
          <a:prstGeom prst="rect">
            <a:avLst/>
          </a:prstGeom>
          <a:noFill/>
          <a:ln w="9525">
            <a:noFill/>
            <a:miter lim="800000"/>
            <a:headEnd/>
            <a:tailEnd/>
          </a:ln>
        </p:spPr>
        <p:txBody>
          <a:bodyPr wrap="none">
            <a:spAutoFit/>
          </a:bodyPr>
          <a:lstStyle/>
          <a:p>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latin typeface="Calibri" pitchFamily="34" charset="0"/>
            </a:endParaRPr>
          </a:p>
        </p:txBody>
      </p:sp>
      <p:sp>
        <p:nvSpPr>
          <p:cNvPr id="81" name="Content Placeholder 2"/>
          <p:cNvSpPr txBox="1">
            <a:spLocks/>
          </p:cNvSpPr>
          <p:nvPr/>
        </p:nvSpPr>
        <p:spPr bwMode="auto">
          <a:xfrm>
            <a:off x="6045330" y="3406701"/>
            <a:ext cx="677672" cy="259079"/>
          </a:xfrm>
          <a:prstGeom prst="rect">
            <a:avLst/>
          </a:prstGeom>
          <a:noFill/>
          <a:ln w="9525">
            <a:noFill/>
            <a:miter lim="800000"/>
            <a:headEnd/>
            <a:tailEnd/>
          </a:ln>
        </p:spPr>
        <p:txBody>
          <a:bodyPr vert="horz" wrap="square" lIns="90487" tIns="44450" rIns="90487" bIns="44450" numCol="1" anchor="t" anchorCtr="0" compatLnSpc="1">
            <a:prstTxWarp prst="textNoShape">
              <a:avLst/>
            </a:prstTxWarp>
          </a:bodyPr>
          <a:lstStyle/>
          <a:p>
            <a:pPr marL="342900" indent="-342900" eaLnBrk="0" fontAlgn="base" hangingPunct="0">
              <a:spcBef>
                <a:spcPct val="20000"/>
              </a:spcBef>
              <a:spcAft>
                <a:spcPct val="0"/>
              </a:spcAft>
              <a:buClr>
                <a:schemeClr val="folHlink"/>
              </a:buClr>
              <a:buSzPct val="75000"/>
              <a:defRPr/>
            </a:pPr>
            <a:r>
              <a:rPr lang="en-US" altLang="zh-CN" sz="1000" b="1" dirty="0">
                <a:solidFill>
                  <a:schemeClr val="bg1"/>
                </a:solidFill>
                <a:latin typeface="微软雅黑" pitchFamily="34" charset="-122"/>
                <a:ea typeface="微软雅黑" pitchFamily="34" charset="-122"/>
              </a:rPr>
              <a:t>Level 1</a:t>
            </a:r>
            <a:endParaRPr lang="zh-CN" altLang="en-US" sz="1000" b="1" dirty="0">
              <a:solidFill>
                <a:schemeClr val="bg1"/>
              </a:solidFill>
              <a:latin typeface="微软雅黑" pitchFamily="34" charset="-122"/>
              <a:ea typeface="微软雅黑" pitchFamily="34" charset="-122"/>
            </a:endParaRPr>
          </a:p>
        </p:txBody>
      </p:sp>
      <p:sp>
        <p:nvSpPr>
          <p:cNvPr id="82" name="Content Placeholder 2"/>
          <p:cNvSpPr txBox="1">
            <a:spLocks/>
          </p:cNvSpPr>
          <p:nvPr/>
        </p:nvSpPr>
        <p:spPr bwMode="auto">
          <a:xfrm>
            <a:off x="6045330" y="3706741"/>
            <a:ext cx="677672" cy="259079"/>
          </a:xfrm>
          <a:prstGeom prst="rect">
            <a:avLst/>
          </a:prstGeom>
          <a:noFill/>
          <a:ln w="9525">
            <a:noFill/>
            <a:miter lim="800000"/>
            <a:headEnd/>
            <a:tailEnd/>
          </a:ln>
        </p:spPr>
        <p:txBody>
          <a:bodyPr vert="horz" wrap="square" lIns="90487" tIns="44450" rIns="90487" bIns="44450" numCol="1" anchor="t" anchorCtr="0" compatLnSpc="1">
            <a:prstTxWarp prst="textNoShape">
              <a:avLst/>
            </a:prstTxWarp>
          </a:bodyPr>
          <a:lstStyle/>
          <a:p>
            <a:pPr marL="342900" indent="-342900" eaLnBrk="0" fontAlgn="base" hangingPunct="0">
              <a:spcBef>
                <a:spcPct val="20000"/>
              </a:spcBef>
              <a:spcAft>
                <a:spcPct val="0"/>
              </a:spcAft>
              <a:buClr>
                <a:schemeClr val="folHlink"/>
              </a:buClr>
              <a:buSzPct val="75000"/>
              <a:defRPr/>
            </a:pPr>
            <a:r>
              <a:rPr lang="en-US" altLang="zh-CN" sz="1000" b="1" dirty="0">
                <a:solidFill>
                  <a:srgbClr val="005072"/>
                </a:solidFill>
                <a:latin typeface="微软雅黑" pitchFamily="34" charset="-122"/>
                <a:ea typeface="微软雅黑" pitchFamily="34" charset="-122"/>
              </a:rPr>
              <a:t>Level 2</a:t>
            </a:r>
            <a:endParaRPr lang="zh-CN" altLang="en-US" sz="1000" b="1" dirty="0">
              <a:solidFill>
                <a:srgbClr val="005072"/>
              </a:solidFill>
              <a:latin typeface="微软雅黑" pitchFamily="34" charset="-122"/>
              <a:ea typeface="微软雅黑" pitchFamily="34" charset="-122"/>
            </a:endParaRPr>
          </a:p>
        </p:txBody>
      </p:sp>
      <p:sp>
        <p:nvSpPr>
          <p:cNvPr id="83" name="Content Placeholder 2"/>
          <p:cNvSpPr txBox="1">
            <a:spLocks/>
          </p:cNvSpPr>
          <p:nvPr/>
        </p:nvSpPr>
        <p:spPr bwMode="auto">
          <a:xfrm>
            <a:off x="6045330" y="3982968"/>
            <a:ext cx="677672" cy="259079"/>
          </a:xfrm>
          <a:prstGeom prst="rect">
            <a:avLst/>
          </a:prstGeom>
          <a:noFill/>
          <a:ln w="9525">
            <a:noFill/>
            <a:miter lim="800000"/>
            <a:headEnd/>
            <a:tailEnd/>
          </a:ln>
        </p:spPr>
        <p:txBody>
          <a:bodyPr vert="horz" wrap="square" lIns="90487" tIns="44450" rIns="90487" bIns="44450" numCol="1" anchor="t" anchorCtr="0" compatLnSpc="1">
            <a:prstTxWarp prst="textNoShape">
              <a:avLst/>
            </a:prstTxWarp>
          </a:bodyPr>
          <a:lstStyle/>
          <a:p>
            <a:pPr marL="342900" indent="-342900" eaLnBrk="0" fontAlgn="base" hangingPunct="0">
              <a:spcBef>
                <a:spcPct val="20000"/>
              </a:spcBef>
              <a:spcAft>
                <a:spcPct val="0"/>
              </a:spcAft>
              <a:buClr>
                <a:schemeClr val="folHlink"/>
              </a:buClr>
              <a:buSzPct val="75000"/>
              <a:defRPr/>
            </a:pPr>
            <a:r>
              <a:rPr lang="en-US" altLang="zh-CN" sz="1000" b="1" dirty="0">
                <a:solidFill>
                  <a:schemeClr val="bg1"/>
                </a:solidFill>
                <a:latin typeface="微软雅黑" pitchFamily="34" charset="-122"/>
                <a:ea typeface="微软雅黑" pitchFamily="34" charset="-122"/>
              </a:rPr>
              <a:t>Level 3</a:t>
            </a:r>
            <a:endParaRPr lang="zh-CN" altLang="en-US" sz="1000" b="1" dirty="0">
              <a:solidFill>
                <a:schemeClr val="bg1"/>
              </a:solidFill>
              <a:latin typeface="微软雅黑" pitchFamily="34" charset="-122"/>
              <a:ea typeface="微软雅黑" pitchFamily="34" charset="-122"/>
            </a:endParaRPr>
          </a:p>
        </p:txBody>
      </p:sp>
      <p:sp>
        <p:nvSpPr>
          <p:cNvPr id="2" name="标题 1">
            <a:extLst>
              <a:ext uri="{FF2B5EF4-FFF2-40B4-BE49-F238E27FC236}">
                <a16:creationId xmlns:a16="http://schemas.microsoft.com/office/drawing/2014/main" id="{3DB59374-BEEB-F2AF-B1D0-52018F19BDB0}"/>
              </a:ext>
            </a:extLst>
          </p:cNvPr>
          <p:cNvSpPr>
            <a:spLocks noGrp="1"/>
          </p:cNvSpPr>
          <p:nvPr>
            <p:ph type="title"/>
          </p:nvPr>
        </p:nvSpPr>
        <p:spPr/>
        <p:txBody>
          <a:bodyPr>
            <a:normAutofit/>
          </a:bodyPr>
          <a:lstStyle/>
          <a:p>
            <a:r>
              <a:rPr lang="en-US" altLang="zh-CN" dirty="0"/>
              <a:t>x86 </a:t>
            </a:r>
            <a:r>
              <a:rPr lang="zh-CN" altLang="en-US" dirty="0"/>
              <a:t>特权级 </a:t>
            </a:r>
            <a:r>
              <a:rPr lang="en-US" altLang="zh-CN" dirty="0"/>
              <a:t>– CPU</a:t>
            </a:r>
            <a:r>
              <a:rPr lang="zh-CN" altLang="en-US" dirty="0"/>
              <a:t>的运行状态</a:t>
            </a:r>
          </a:p>
        </p:txBody>
      </p:sp>
      <p:sp>
        <p:nvSpPr>
          <p:cNvPr id="3" name="灯片编号占位符 2">
            <a:extLst>
              <a:ext uri="{FF2B5EF4-FFF2-40B4-BE49-F238E27FC236}">
                <a16:creationId xmlns:a16="http://schemas.microsoft.com/office/drawing/2014/main" id="{B030E16A-A201-4A78-B299-25B5D014F848}"/>
              </a:ext>
            </a:extLst>
          </p:cNvPr>
          <p:cNvSpPr>
            <a:spLocks noGrp="1"/>
          </p:cNvSpPr>
          <p:nvPr>
            <p:ph type="sldNum" sz="quarter" idx="12"/>
          </p:nvPr>
        </p:nvSpPr>
        <p:spPr/>
        <p:txBody>
          <a:bodyPr/>
          <a:lstStyle/>
          <a:p>
            <a:pPr>
              <a:defRPr/>
            </a:pPr>
            <a:fld id="{3884BE4A-665D-4750-B82A-97CE17AE2019}" type="slidenum">
              <a:rPr lang="en-US" altLang="ko-KR" smtClean="0"/>
              <a:pPr>
                <a:defRPr/>
              </a:pPr>
              <a:t>10</a:t>
            </a:fld>
            <a:endParaRPr lang="en-US" altLang="ko-KR" dirty="0"/>
          </a:p>
        </p:txBody>
      </p:sp>
    </p:spTree>
    <p:extLst>
      <p:ext uri="{BB962C8B-B14F-4D97-AF65-F5344CB8AC3E}">
        <p14:creationId xmlns:p14="http://schemas.microsoft.com/office/powerpoint/2010/main" val="1751156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55F279-EECF-4E86-AC20-309ED1DC353A}"/>
              </a:ext>
            </a:extLst>
          </p:cNvPr>
          <p:cNvSpPr>
            <a:spLocks noGrp="1"/>
          </p:cNvSpPr>
          <p:nvPr>
            <p:ph type="title"/>
          </p:nvPr>
        </p:nvSpPr>
        <p:spPr>
          <a:prstGeom prst="rect">
            <a:avLst/>
          </a:prstGeom>
        </p:spPr>
        <p:txBody>
          <a:bodyPr/>
          <a:lstStyle/>
          <a:p>
            <a:pPr algn="l"/>
            <a:r>
              <a:rPr lang="zh-CN" altLang="en-US" dirty="0"/>
              <a:t>如何读写</a:t>
            </a:r>
            <a:r>
              <a:rPr lang="en-US" altLang="zh-CN" dirty="0"/>
              <a:t>OS</a:t>
            </a:r>
            <a:r>
              <a:rPr lang="zh-CN" altLang="en-US" dirty="0"/>
              <a:t>内存区？</a:t>
            </a:r>
          </a:p>
        </p:txBody>
      </p:sp>
      <p:sp>
        <p:nvSpPr>
          <p:cNvPr id="3" name="内容占位符 2">
            <a:extLst>
              <a:ext uri="{FF2B5EF4-FFF2-40B4-BE49-F238E27FC236}">
                <a16:creationId xmlns:a16="http://schemas.microsoft.com/office/drawing/2014/main" id="{5192B790-33E2-4CD3-84E3-BB643C7BDA7D}"/>
              </a:ext>
            </a:extLst>
          </p:cNvPr>
          <p:cNvSpPr>
            <a:spLocks noGrp="1"/>
          </p:cNvSpPr>
          <p:nvPr>
            <p:ph idx="1"/>
          </p:nvPr>
        </p:nvSpPr>
        <p:spPr>
          <a:prstGeom prst="rect">
            <a:avLst/>
          </a:prstGeom>
        </p:spPr>
        <p:txBody>
          <a:bodyPr>
            <a:normAutofit fontScale="92500" lnSpcReduction="10000"/>
          </a:bodyPr>
          <a:lstStyle/>
          <a:p>
            <a:r>
              <a:rPr lang="zh-CN" altLang="en-US" dirty="0"/>
              <a:t>用户程序运行中</a:t>
            </a:r>
            <a:endParaRPr lang="en-US" altLang="zh-CN" dirty="0"/>
          </a:p>
          <a:p>
            <a:r>
              <a:rPr lang="zh-CN" altLang="en-US" dirty="0"/>
              <a:t>时钟中断到来</a:t>
            </a:r>
            <a:endParaRPr lang="en-US" altLang="zh-CN" dirty="0"/>
          </a:p>
          <a:p>
            <a:r>
              <a:rPr lang="zh-CN" altLang="en-US" dirty="0"/>
              <a:t>为当前程序计时</a:t>
            </a:r>
            <a:endParaRPr lang="en-US" altLang="zh-CN" dirty="0"/>
          </a:p>
          <a:p>
            <a:r>
              <a:rPr lang="zh-CN" altLang="en-US" dirty="0"/>
              <a:t>返回被打断的程序</a:t>
            </a:r>
            <a:endParaRPr lang="en-US" altLang="zh-CN" dirty="0"/>
          </a:p>
          <a:p>
            <a:endParaRPr lang="en-US" altLang="zh-CN" dirty="0"/>
          </a:p>
          <a:p>
            <a:r>
              <a:rPr lang="zh-CN" altLang="en-US" dirty="0"/>
              <a:t>如何改变</a:t>
            </a:r>
            <a:r>
              <a:rPr lang="en-US" altLang="zh-CN" dirty="0"/>
              <a:t>CPU</a:t>
            </a:r>
            <a:r>
              <a:rPr lang="zh-CN" altLang="en-US" dirty="0"/>
              <a:t>的当前权限？</a:t>
            </a:r>
            <a:endParaRPr lang="en-US" altLang="zh-CN" dirty="0"/>
          </a:p>
          <a:p>
            <a:pPr lvl="1"/>
            <a:r>
              <a:rPr lang="zh-CN" altLang="en-US" dirty="0"/>
              <a:t>中断响应函数应该处于</a:t>
            </a:r>
            <a:r>
              <a:rPr lang="en-US" altLang="zh-CN" dirty="0"/>
              <a:t>ring0</a:t>
            </a:r>
          </a:p>
          <a:p>
            <a:pPr lvl="1"/>
            <a:r>
              <a:rPr lang="zh-CN" altLang="en-US" dirty="0"/>
              <a:t>中断跳转的过程自动提权</a:t>
            </a:r>
            <a:endParaRPr lang="en-US" altLang="zh-CN" dirty="0"/>
          </a:p>
          <a:p>
            <a:pPr lvl="1"/>
            <a:r>
              <a:rPr lang="zh-CN" altLang="en-US" dirty="0"/>
              <a:t>中断跳转的目标是</a:t>
            </a:r>
            <a:r>
              <a:rPr lang="en-US" altLang="zh-CN" dirty="0"/>
              <a:t>OS</a:t>
            </a:r>
            <a:r>
              <a:rPr lang="zh-CN" altLang="en-US" dirty="0"/>
              <a:t>预留的</a:t>
            </a:r>
            <a:endParaRPr lang="en-US" altLang="zh-CN" dirty="0"/>
          </a:p>
          <a:p>
            <a:pPr lvl="1"/>
            <a:r>
              <a:rPr lang="zh-CN" altLang="en-US" dirty="0"/>
              <a:t>中断返回时，</a:t>
            </a:r>
            <a:r>
              <a:rPr lang="en-US" altLang="zh-CN" dirty="0"/>
              <a:t>OS</a:t>
            </a:r>
            <a:r>
              <a:rPr lang="zh-CN" altLang="en-US" dirty="0"/>
              <a:t>程序员降权</a:t>
            </a:r>
            <a:endParaRPr lang="en-US" altLang="zh-CN" dirty="0"/>
          </a:p>
          <a:p>
            <a:endParaRPr lang="zh-CN" altLang="en-US" dirty="0"/>
          </a:p>
        </p:txBody>
      </p:sp>
      <p:pic>
        <p:nvPicPr>
          <p:cNvPr id="8" name="图片 7">
            <a:extLst>
              <a:ext uri="{FF2B5EF4-FFF2-40B4-BE49-F238E27FC236}">
                <a16:creationId xmlns:a16="http://schemas.microsoft.com/office/drawing/2014/main" id="{082F0D66-01F6-4DC1-B303-D485174B4A4E}"/>
              </a:ext>
            </a:extLst>
          </p:cNvPr>
          <p:cNvPicPr>
            <a:picLocks noChangeAspect="1"/>
          </p:cNvPicPr>
          <p:nvPr/>
        </p:nvPicPr>
        <p:blipFill>
          <a:blip r:embed="rId2"/>
          <a:stretch>
            <a:fillRect/>
          </a:stretch>
        </p:blipFill>
        <p:spPr>
          <a:xfrm>
            <a:off x="7913157" y="760781"/>
            <a:ext cx="2437474" cy="5747969"/>
          </a:xfrm>
          <a:prstGeom prst="rect">
            <a:avLst/>
          </a:prstGeom>
        </p:spPr>
      </p:pic>
      <p:sp>
        <p:nvSpPr>
          <p:cNvPr id="4" name="灯片编号占位符 3">
            <a:extLst>
              <a:ext uri="{FF2B5EF4-FFF2-40B4-BE49-F238E27FC236}">
                <a16:creationId xmlns:a16="http://schemas.microsoft.com/office/drawing/2014/main" id="{2465652A-9E33-DDA7-A640-E8B509090ACF}"/>
              </a:ext>
            </a:extLst>
          </p:cNvPr>
          <p:cNvSpPr>
            <a:spLocks noGrp="1"/>
          </p:cNvSpPr>
          <p:nvPr>
            <p:ph type="sldNum" sz="quarter" idx="12"/>
          </p:nvPr>
        </p:nvSpPr>
        <p:spPr/>
        <p:txBody>
          <a:bodyPr/>
          <a:lstStyle/>
          <a:p>
            <a:pPr>
              <a:defRPr/>
            </a:pPr>
            <a:fld id="{3884BE4A-665D-4750-B82A-97CE17AE2019}" type="slidenum">
              <a:rPr lang="en-US" altLang="ko-KR" smtClean="0"/>
              <a:pPr>
                <a:defRPr/>
              </a:pPr>
              <a:t>11</a:t>
            </a:fld>
            <a:endParaRPr lang="en-US" altLang="ko-KR" dirty="0"/>
          </a:p>
        </p:txBody>
      </p:sp>
    </p:spTree>
    <p:extLst>
      <p:ext uri="{BB962C8B-B14F-4D97-AF65-F5344CB8AC3E}">
        <p14:creationId xmlns:p14="http://schemas.microsoft.com/office/powerpoint/2010/main" val="3895973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prstGeom prst="rect">
            <a:avLst/>
          </a:prstGeom>
        </p:spPr>
        <p:txBody>
          <a:bodyPr/>
          <a:lstStyle/>
          <a:p>
            <a:r>
              <a:rPr lang="zh-CN" altLang="en-US" dirty="0"/>
              <a:t>用户指令与内核如何交互</a:t>
            </a:r>
          </a:p>
        </p:txBody>
      </p:sp>
      <p:sp>
        <p:nvSpPr>
          <p:cNvPr id="3" name="内容占位符 2"/>
          <p:cNvSpPr>
            <a:spLocks noGrp="1"/>
          </p:cNvSpPr>
          <p:nvPr>
            <p:ph idx="1"/>
          </p:nvPr>
        </p:nvSpPr>
        <p:spPr>
          <a:prstGeom prst="rect">
            <a:avLst/>
          </a:prstGeom>
        </p:spPr>
        <p:txBody>
          <a:bodyPr/>
          <a:lstStyle/>
          <a:p>
            <a:pPr eaLnBrk="1" hangingPunct="1"/>
            <a:r>
              <a:rPr lang="zh-CN" altLang="en-US" dirty="0"/>
              <a:t>参考中断的机制，</a:t>
            </a:r>
            <a:r>
              <a:rPr lang="en-US" altLang="zh-CN" dirty="0"/>
              <a:t>OS</a:t>
            </a:r>
            <a:r>
              <a:rPr lang="zh-CN" altLang="en-US" dirty="0"/>
              <a:t>中设计了三种可以在运行时“呼叫”操作系统，并提升权限的方式</a:t>
            </a:r>
            <a:endParaRPr lang="en-US" altLang="zh-CN" dirty="0"/>
          </a:p>
          <a:p>
            <a:pPr lvl="1" eaLnBrk="1" hangingPunct="1"/>
            <a:r>
              <a:rPr lang="zh-CN" altLang="en-US" dirty="0"/>
              <a:t>中断（</a:t>
            </a:r>
            <a:r>
              <a:rPr lang="en-US" altLang="zh-CN" dirty="0"/>
              <a:t>Interrupt</a:t>
            </a:r>
            <a:r>
              <a:rPr lang="zh-CN" altLang="en-US" dirty="0"/>
              <a:t>）（在刚才所述场景中需要使用的是中断）</a:t>
            </a:r>
            <a:endParaRPr lang="en-US" altLang="zh-CN" dirty="0"/>
          </a:p>
          <a:p>
            <a:pPr lvl="1" eaLnBrk="1" hangingPunct="1"/>
            <a:r>
              <a:rPr lang="zh-CN" altLang="en-US" dirty="0"/>
              <a:t>异常（</a:t>
            </a:r>
            <a:r>
              <a:rPr lang="en-US" altLang="zh-CN" dirty="0"/>
              <a:t>Exception)</a:t>
            </a:r>
          </a:p>
          <a:p>
            <a:pPr lvl="1" eaLnBrk="1" hangingPunct="1"/>
            <a:r>
              <a:rPr lang="zh-CN" altLang="en-US" dirty="0"/>
              <a:t>系统调用（</a:t>
            </a:r>
            <a:r>
              <a:rPr lang="en-US" altLang="zh-CN" dirty="0"/>
              <a:t>System Call</a:t>
            </a:r>
            <a:r>
              <a:rPr lang="zh-CN" altLang="en-US" dirty="0"/>
              <a:t>）</a:t>
            </a:r>
            <a:endParaRPr lang="en-US" altLang="zh-CN" dirty="0"/>
          </a:p>
          <a:p>
            <a:pPr eaLnBrk="1" hangingPunct="1"/>
            <a:r>
              <a:rPr lang="zh-CN" altLang="en-US" dirty="0"/>
              <a:t>这些机制能够提升当前</a:t>
            </a:r>
            <a:r>
              <a:rPr lang="en-US" altLang="zh-CN" dirty="0"/>
              <a:t>CPU</a:t>
            </a:r>
            <a:r>
              <a:rPr lang="zh-CN" altLang="en-US" dirty="0"/>
              <a:t>的权限（改变当前的</a:t>
            </a:r>
            <a:r>
              <a:rPr lang="en-US" altLang="zh-CN" dirty="0"/>
              <a:t>CPU</a:t>
            </a:r>
            <a:r>
              <a:rPr lang="zh-CN" altLang="en-US" dirty="0"/>
              <a:t>状态到</a:t>
            </a:r>
            <a:r>
              <a:rPr lang="en-US" altLang="zh-CN" dirty="0"/>
              <a:t>ring0)</a:t>
            </a:r>
            <a:r>
              <a:rPr lang="zh-CN" altLang="en-US" dirty="0"/>
              <a:t>，同时，跳转</a:t>
            </a:r>
            <a:r>
              <a:rPr lang="en-US" altLang="zh-CN" dirty="0"/>
              <a:t>PC</a:t>
            </a:r>
            <a:r>
              <a:rPr lang="zh-CN" altLang="en-US" dirty="0"/>
              <a:t>到指定的函数入口处（提升权限后只能执行</a:t>
            </a:r>
            <a:r>
              <a:rPr lang="en-US" altLang="zh-CN" dirty="0"/>
              <a:t>OS</a:t>
            </a:r>
            <a:r>
              <a:rPr lang="zh-CN" altLang="en-US" dirty="0"/>
              <a:t>预定的函数，例如中断向量表中的函数）</a:t>
            </a:r>
            <a:endParaRPr lang="en-US" altLang="zh-CN" dirty="0"/>
          </a:p>
        </p:txBody>
      </p:sp>
      <p:sp>
        <p:nvSpPr>
          <p:cNvPr id="6" name="灯片编号占位符 5"/>
          <p:cNvSpPr>
            <a:spLocks noGrp="1"/>
          </p:cNvSpPr>
          <p:nvPr>
            <p:ph type="sldNum" sz="quarter" idx="12"/>
          </p:nvPr>
        </p:nvSpPr>
        <p:spPr>
          <a:xfrm>
            <a:off x="9347200" y="6508750"/>
            <a:ext cx="2844800" cy="304800"/>
          </a:xfrm>
          <a:prstGeom prst="rect">
            <a:avLst/>
          </a:prstGeom>
        </p:spPr>
        <p:txBody>
          <a:bodyPr/>
          <a:lstStyle/>
          <a:p>
            <a:pPr>
              <a:defRPr/>
            </a:pPr>
            <a:fld id="{32C7C19E-C979-4A8C-991F-EB73B2F94084}" type="slidenum">
              <a:rPr lang="en-US" altLang="ko-KR" smtClean="0"/>
              <a:pPr>
                <a:defRPr/>
              </a:pPr>
              <a:t>12</a:t>
            </a:fld>
            <a:endParaRPr lang="en-US" altLang="ko-KR"/>
          </a:p>
        </p:txBody>
      </p:sp>
    </p:spTree>
    <p:extLst>
      <p:ext uri="{BB962C8B-B14F-4D97-AF65-F5344CB8AC3E}">
        <p14:creationId xmlns:p14="http://schemas.microsoft.com/office/powerpoint/2010/main" val="1775706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23228" y="3402755"/>
            <a:ext cx="4612159" cy="1484183"/>
          </a:xfrm>
          <a:prstGeom prst="rect">
            <a:avLst/>
          </a:prstGeom>
        </p:spPr>
      </p:pic>
      <p:sp>
        <p:nvSpPr>
          <p:cNvPr id="36" name="矩形 35"/>
          <p:cNvSpPr/>
          <p:nvPr/>
        </p:nvSpPr>
        <p:spPr>
          <a:xfrm>
            <a:off x="4295418" y="4082594"/>
            <a:ext cx="1031051" cy="292388"/>
          </a:xfrm>
          <a:prstGeom prst="rect">
            <a:avLst/>
          </a:prstGeom>
        </p:spPr>
        <p:txBody>
          <a:bodyPr wrap="none">
            <a:spAutoFit/>
          </a:bodyPr>
          <a:lstStyle/>
          <a:p>
            <a:r>
              <a:rPr lang="zh-CN" altLang="en-US" sz="1300" b="1" dirty="0">
                <a:solidFill>
                  <a:schemeClr val="bg1"/>
                </a:solidFill>
                <a:latin typeface="微软雅黑" pitchFamily="34" charset="-122"/>
                <a:ea typeface="微软雅黑" pitchFamily="34" charset="-122"/>
              </a:rPr>
              <a:t>中断向量表</a:t>
            </a:r>
          </a:p>
        </p:txBody>
      </p:sp>
      <p:sp>
        <p:nvSpPr>
          <p:cNvPr id="39" name="矩形 38"/>
          <p:cNvSpPr/>
          <p:nvPr/>
        </p:nvSpPr>
        <p:spPr>
          <a:xfrm>
            <a:off x="6738347" y="4037549"/>
            <a:ext cx="864339" cy="292388"/>
          </a:xfrm>
          <a:prstGeom prst="rect">
            <a:avLst/>
          </a:prstGeom>
        </p:spPr>
        <p:txBody>
          <a:bodyPr wrap="none">
            <a:spAutoFit/>
          </a:bodyPr>
          <a:lstStyle/>
          <a:p>
            <a:r>
              <a:rPr lang="zh-CN" altLang="en-US" sz="1300" b="1" dirty="0">
                <a:solidFill>
                  <a:schemeClr val="bg1"/>
                </a:solidFill>
                <a:latin typeface="微软雅黑" pitchFamily="34" charset="-122"/>
                <a:ea typeface="微软雅黑" pitchFamily="34" charset="-122"/>
              </a:rPr>
              <a:t>设备驱动</a:t>
            </a:r>
          </a:p>
        </p:txBody>
      </p:sp>
      <p:sp>
        <p:nvSpPr>
          <p:cNvPr id="40" name="矩形 39"/>
          <p:cNvSpPr/>
          <p:nvPr/>
        </p:nvSpPr>
        <p:spPr>
          <a:xfrm>
            <a:off x="3235262" y="4473575"/>
            <a:ext cx="646331" cy="369332"/>
          </a:xfrm>
          <a:prstGeom prst="rect">
            <a:avLst/>
          </a:prstGeom>
        </p:spPr>
        <p:txBody>
          <a:bodyPr wrap="none">
            <a:spAutoFit/>
          </a:bodyPr>
          <a:lstStyle/>
          <a:p>
            <a:r>
              <a:rPr lang="zh-CN" altLang="en-US" b="1" dirty="0">
                <a:solidFill>
                  <a:srgbClr val="FFFF00"/>
                </a:solidFill>
                <a:latin typeface="微软雅黑" pitchFamily="34" charset="-122"/>
                <a:ea typeface="微软雅黑" pitchFamily="34" charset="-122"/>
              </a:rPr>
              <a:t>内核</a:t>
            </a:r>
          </a:p>
        </p:txBody>
      </p:sp>
      <p:grpSp>
        <p:nvGrpSpPr>
          <p:cNvPr id="65" name="组合 64"/>
          <p:cNvGrpSpPr/>
          <p:nvPr/>
        </p:nvGrpSpPr>
        <p:grpSpPr>
          <a:xfrm>
            <a:off x="3881592" y="1943292"/>
            <a:ext cx="3536220" cy="352591"/>
            <a:chOff x="1835696" y="1057759"/>
            <a:chExt cx="3536220" cy="352591"/>
          </a:xfrm>
        </p:grpSpPr>
        <p:pic>
          <p:nvPicPr>
            <p:cNvPr id="51" name="图片 5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35696" y="1059582"/>
              <a:ext cx="3536220" cy="350768"/>
            </a:xfrm>
            <a:prstGeom prst="rect">
              <a:avLst/>
            </a:prstGeom>
          </p:spPr>
        </p:pic>
        <p:sp>
          <p:nvSpPr>
            <p:cNvPr id="21" name="矩形 20"/>
            <p:cNvSpPr/>
            <p:nvPr/>
          </p:nvSpPr>
          <p:spPr>
            <a:xfrm>
              <a:off x="3110056" y="1057759"/>
              <a:ext cx="1091023" cy="338554"/>
            </a:xfrm>
            <a:prstGeom prst="rect">
              <a:avLst/>
            </a:prstGeom>
          </p:spPr>
          <p:txBody>
            <a:bodyPr wrap="square">
              <a:spAutoFit/>
            </a:bodyPr>
            <a:lstStyle/>
            <a:p>
              <a:r>
                <a:rPr lang="zh-CN" altLang="en-US" sz="1600" b="1" dirty="0">
                  <a:solidFill>
                    <a:schemeClr val="bg1"/>
                  </a:solidFill>
                  <a:latin typeface="微软雅黑" pitchFamily="34" charset="-122"/>
                  <a:ea typeface="微软雅黑" pitchFamily="34" charset="-122"/>
                </a:rPr>
                <a:t>应用程序</a:t>
              </a:r>
            </a:p>
          </p:txBody>
        </p:sp>
      </p:grpSp>
      <p:grpSp>
        <p:nvGrpSpPr>
          <p:cNvPr id="64" name="组合 63"/>
          <p:cNvGrpSpPr/>
          <p:nvPr/>
        </p:nvGrpSpPr>
        <p:grpSpPr>
          <a:xfrm>
            <a:off x="3977670" y="4473574"/>
            <a:ext cx="3586659" cy="1225596"/>
            <a:chOff x="1931772" y="3588043"/>
            <a:chExt cx="3586659" cy="1225596"/>
          </a:xfrm>
        </p:grpSpPr>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62047" y="4458760"/>
              <a:ext cx="3456384" cy="354879"/>
            </a:xfrm>
            <a:prstGeom prst="rect">
              <a:avLst/>
            </a:prstGeom>
          </p:spPr>
        </p:pic>
        <p:sp>
          <p:nvSpPr>
            <p:cNvPr id="41" name="矩形 40"/>
            <p:cNvSpPr/>
            <p:nvPr/>
          </p:nvSpPr>
          <p:spPr>
            <a:xfrm>
              <a:off x="3229829" y="4458760"/>
              <a:ext cx="1005403" cy="338554"/>
            </a:xfrm>
            <a:prstGeom prst="rect">
              <a:avLst/>
            </a:prstGeom>
          </p:spPr>
          <p:txBody>
            <a:bodyPr wrap="none">
              <a:spAutoFit/>
            </a:bodyPr>
            <a:lstStyle/>
            <a:p>
              <a:r>
                <a:rPr lang="zh-CN" altLang="en-US" sz="1600" b="1" dirty="0">
                  <a:solidFill>
                    <a:schemeClr val="bg1"/>
                  </a:solidFill>
                  <a:latin typeface="微软雅黑" pitchFamily="34" charset="-122"/>
                  <a:ea typeface="微软雅黑" pitchFamily="34" charset="-122"/>
                </a:rPr>
                <a:t>外部设备</a:t>
              </a:r>
            </a:p>
          </p:txBody>
        </p:sp>
        <p:sp>
          <p:nvSpPr>
            <p:cNvPr id="42" name="矩形 41"/>
            <p:cNvSpPr/>
            <p:nvPr/>
          </p:nvSpPr>
          <p:spPr>
            <a:xfrm>
              <a:off x="1931772" y="4039661"/>
              <a:ext cx="670109" cy="338554"/>
            </a:xfrm>
            <a:prstGeom prst="rect">
              <a:avLst/>
            </a:prstGeom>
          </p:spPr>
          <p:txBody>
            <a:bodyPr wrap="square">
              <a:spAutoFit/>
            </a:bodyPr>
            <a:lstStyle/>
            <a:p>
              <a:r>
                <a:rPr lang="zh-CN" altLang="en-US" sz="1600" b="1" dirty="0">
                  <a:latin typeface="微软雅黑" pitchFamily="34" charset="-122"/>
                  <a:ea typeface="微软雅黑" pitchFamily="34" charset="-122"/>
                </a:rPr>
                <a:t>中断</a:t>
              </a:r>
            </a:p>
          </p:txBody>
        </p:sp>
        <p:sp>
          <p:nvSpPr>
            <p:cNvPr id="43" name="矩形 42"/>
            <p:cNvSpPr/>
            <p:nvPr/>
          </p:nvSpPr>
          <p:spPr>
            <a:xfrm>
              <a:off x="2745836" y="3968473"/>
              <a:ext cx="1071570" cy="523220"/>
            </a:xfrm>
            <a:prstGeom prst="rect">
              <a:avLst/>
            </a:prstGeom>
          </p:spPr>
          <p:txBody>
            <a:bodyPr wrap="square">
              <a:spAutoFit/>
            </a:bodyPr>
            <a:lstStyle/>
            <a:p>
              <a:pPr algn="ctr"/>
              <a:r>
                <a:rPr lang="zh-CN" altLang="en-US" sz="1400" b="1" dirty="0">
                  <a:latin typeface="微软雅黑" pitchFamily="34" charset="-122"/>
                  <a:ea typeface="微软雅黑" pitchFamily="34" charset="-122"/>
                </a:rPr>
                <a:t>设备访问数据流</a:t>
              </a:r>
            </a:p>
          </p:txBody>
        </p:sp>
        <p:cxnSp>
          <p:nvCxnSpPr>
            <p:cNvPr id="7" name="直接箭头连接符 6"/>
            <p:cNvCxnSpPr/>
            <p:nvPr/>
          </p:nvCxnSpPr>
          <p:spPr>
            <a:xfrm flipV="1">
              <a:off x="2537552" y="3816740"/>
              <a:ext cx="0" cy="579663"/>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V="1">
              <a:off x="4913816" y="4027071"/>
              <a:ext cx="0" cy="38940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a:off x="5201848" y="3588043"/>
              <a:ext cx="0" cy="828428"/>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flipV="1">
              <a:off x="2825584" y="4001406"/>
              <a:ext cx="0" cy="394998"/>
            </a:xfrm>
            <a:prstGeom prst="straightConnector1">
              <a:avLst/>
            </a:prstGeom>
            <a:ln w="19050">
              <a:solidFill>
                <a:srgbClr val="C00000"/>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47" name="直接箭头连接符 46"/>
          <p:cNvCxnSpPr/>
          <p:nvPr/>
        </p:nvCxnSpPr>
        <p:spPr>
          <a:xfrm flipV="1">
            <a:off x="7155675" y="2321548"/>
            <a:ext cx="0" cy="1639791"/>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 name="标题 1">
            <a:extLst>
              <a:ext uri="{FF2B5EF4-FFF2-40B4-BE49-F238E27FC236}">
                <a16:creationId xmlns:a16="http://schemas.microsoft.com/office/drawing/2014/main" id="{836CCD32-6FDD-DE0B-3E37-88711A0E1D7D}"/>
              </a:ext>
            </a:extLst>
          </p:cNvPr>
          <p:cNvSpPr>
            <a:spLocks noGrp="1"/>
          </p:cNvSpPr>
          <p:nvPr>
            <p:ph type="title"/>
          </p:nvPr>
        </p:nvSpPr>
        <p:spPr/>
        <p:txBody>
          <a:bodyPr>
            <a:normAutofit/>
          </a:bodyPr>
          <a:lstStyle/>
          <a:p>
            <a:r>
              <a:rPr lang="zh-CN" altLang="en-US" dirty="0"/>
              <a:t>中断过程的运行机制</a:t>
            </a:r>
          </a:p>
        </p:txBody>
      </p:sp>
      <p:sp>
        <p:nvSpPr>
          <p:cNvPr id="4" name="灯片编号占位符 3">
            <a:extLst>
              <a:ext uri="{FF2B5EF4-FFF2-40B4-BE49-F238E27FC236}">
                <a16:creationId xmlns:a16="http://schemas.microsoft.com/office/drawing/2014/main" id="{E3A1D081-A67E-36EA-E63B-47E0BABA3AB0}"/>
              </a:ext>
            </a:extLst>
          </p:cNvPr>
          <p:cNvSpPr>
            <a:spLocks noGrp="1"/>
          </p:cNvSpPr>
          <p:nvPr>
            <p:ph type="sldNum" sz="quarter" idx="12"/>
          </p:nvPr>
        </p:nvSpPr>
        <p:spPr/>
        <p:txBody>
          <a:bodyPr/>
          <a:lstStyle/>
          <a:p>
            <a:pPr>
              <a:defRPr/>
            </a:pPr>
            <a:fld id="{3884BE4A-665D-4750-B82A-97CE17AE2019}" type="slidenum">
              <a:rPr lang="en-US" altLang="ko-KR" smtClean="0"/>
              <a:pPr>
                <a:defRPr/>
              </a:pPr>
              <a:t>13</a:t>
            </a:fld>
            <a:endParaRPr lang="en-US" altLang="ko-KR" dirty="0"/>
          </a:p>
        </p:txBody>
      </p:sp>
    </p:spTree>
    <p:extLst>
      <p:ext uri="{BB962C8B-B14F-4D97-AF65-F5344CB8AC3E}">
        <p14:creationId xmlns:p14="http://schemas.microsoft.com/office/powerpoint/2010/main" val="41046906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 name="矩形 76"/>
          <p:cNvSpPr/>
          <p:nvPr/>
        </p:nvSpPr>
        <p:spPr>
          <a:xfrm>
            <a:off x="2385328" y="2802634"/>
            <a:ext cx="1764132" cy="523220"/>
          </a:xfrm>
          <a:prstGeom prst="rect">
            <a:avLst/>
          </a:prstGeom>
        </p:spPr>
        <p:txBody>
          <a:bodyPr wrap="square">
            <a:spAutoFit/>
          </a:bodyPr>
          <a:lstStyle/>
          <a:p>
            <a:pPr algn="ctr"/>
            <a:r>
              <a:rPr lang="zh-CN" altLang="en-US" sz="1400" b="1" dirty="0">
                <a:latin typeface="微软雅黑" pitchFamily="34" charset="-122"/>
                <a:ea typeface="微软雅黑" pitchFamily="34" charset="-122"/>
              </a:rPr>
              <a:t>异常</a:t>
            </a:r>
            <a:endParaRPr lang="en-US" altLang="zh-CN" sz="1400" b="1" dirty="0">
              <a:latin typeface="微软雅黑" pitchFamily="34" charset="-122"/>
              <a:ea typeface="微软雅黑" pitchFamily="34" charset="-122"/>
            </a:endParaRPr>
          </a:p>
          <a:p>
            <a:pPr algn="ctr"/>
            <a:r>
              <a:rPr lang="en-US" altLang="zh-CN" sz="1400" b="1" dirty="0">
                <a:latin typeface="微软雅黑" pitchFamily="34" charset="-122"/>
                <a:ea typeface="微软雅黑" pitchFamily="34" charset="-122"/>
              </a:rPr>
              <a:t>(</a:t>
            </a:r>
            <a:r>
              <a:rPr lang="zh-CN" altLang="en-US" sz="1400" b="1" dirty="0">
                <a:latin typeface="微软雅黑" pitchFamily="34" charset="-122"/>
                <a:ea typeface="微软雅黑" pitchFamily="34" charset="-122"/>
              </a:rPr>
              <a:t>代码执行出错</a:t>
            </a:r>
            <a:r>
              <a:rPr lang="en-US" altLang="zh-CN" sz="1400" b="1" dirty="0">
                <a:latin typeface="微软雅黑" pitchFamily="34" charset="-122"/>
                <a:ea typeface="微软雅黑" pitchFamily="34" charset="-122"/>
              </a:rPr>
              <a:t>)</a:t>
            </a:r>
            <a:endParaRPr lang="zh-CN" altLang="en-US" sz="1400" b="1" dirty="0">
              <a:latin typeface="微软雅黑" pitchFamily="34" charset="-122"/>
              <a:ea typeface="微软雅黑" pitchFamily="34" charset="-122"/>
            </a:endParaRPr>
          </a:p>
        </p:txBody>
      </p:sp>
      <p:grpSp>
        <p:nvGrpSpPr>
          <p:cNvPr id="78" name="组合 77"/>
          <p:cNvGrpSpPr/>
          <p:nvPr/>
        </p:nvGrpSpPr>
        <p:grpSpPr>
          <a:xfrm>
            <a:off x="3137489" y="3406400"/>
            <a:ext cx="4612159" cy="1484183"/>
            <a:chOff x="4332267" y="2301450"/>
            <a:chExt cx="4612159" cy="1484183"/>
          </a:xfrm>
        </p:grpSpPr>
        <p:grpSp>
          <p:nvGrpSpPr>
            <p:cNvPr id="79" name="组合 78"/>
            <p:cNvGrpSpPr/>
            <p:nvPr/>
          </p:nvGrpSpPr>
          <p:grpSpPr>
            <a:xfrm>
              <a:off x="4332267" y="2301450"/>
              <a:ext cx="4612159" cy="1484183"/>
              <a:chOff x="4332267" y="2301450"/>
              <a:chExt cx="4612159" cy="1484183"/>
            </a:xfrm>
          </p:grpSpPr>
          <p:pic>
            <p:nvPicPr>
              <p:cNvPr id="81" name="图片 8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32267" y="2301450"/>
                <a:ext cx="4612159" cy="1484183"/>
              </a:xfrm>
              <a:prstGeom prst="rect">
                <a:avLst/>
              </a:prstGeom>
            </p:spPr>
          </p:pic>
          <p:sp>
            <p:nvSpPr>
              <p:cNvPr id="82" name="矩形 81"/>
              <p:cNvSpPr/>
              <p:nvPr/>
            </p:nvSpPr>
            <p:spPr>
              <a:xfrm>
                <a:off x="4527889" y="2443801"/>
                <a:ext cx="851515" cy="492443"/>
              </a:xfrm>
              <a:prstGeom prst="rect">
                <a:avLst/>
              </a:prstGeom>
            </p:spPr>
            <p:txBody>
              <a:bodyPr wrap="none">
                <a:spAutoFit/>
              </a:bodyPr>
              <a:lstStyle/>
              <a:p>
                <a:pPr algn="ctr"/>
                <a:r>
                  <a:rPr lang="zh-CN" altLang="en-US" sz="1300" b="1" dirty="0">
                    <a:solidFill>
                      <a:schemeClr val="bg1"/>
                    </a:solidFill>
                    <a:latin typeface="微软雅黑" pitchFamily="34" charset="-122"/>
                    <a:ea typeface="微软雅黑" pitchFamily="34" charset="-122"/>
                  </a:rPr>
                  <a:t>异常服务</a:t>
                </a:r>
                <a:endParaRPr lang="en-US" altLang="zh-CN" sz="1300" b="1" dirty="0">
                  <a:solidFill>
                    <a:schemeClr val="bg1"/>
                  </a:solidFill>
                  <a:latin typeface="微软雅黑" pitchFamily="34" charset="-122"/>
                  <a:ea typeface="微软雅黑" pitchFamily="34" charset="-122"/>
                </a:endParaRPr>
              </a:p>
              <a:p>
                <a:pPr algn="ctr"/>
                <a:r>
                  <a:rPr lang="zh-CN" altLang="en-US" sz="1300" b="1" dirty="0">
                    <a:solidFill>
                      <a:schemeClr val="bg1"/>
                    </a:solidFill>
                    <a:latin typeface="微软雅黑" pitchFamily="34" charset="-122"/>
                    <a:ea typeface="微软雅黑" pitchFamily="34" charset="-122"/>
                  </a:rPr>
                  <a:t>例程</a:t>
                </a:r>
              </a:p>
            </p:txBody>
          </p:sp>
          <p:sp>
            <p:nvSpPr>
              <p:cNvPr id="83" name="矩形 82"/>
              <p:cNvSpPr/>
              <p:nvPr/>
            </p:nvSpPr>
            <p:spPr>
              <a:xfrm>
                <a:off x="5508104" y="2981289"/>
                <a:ext cx="1031051" cy="292388"/>
              </a:xfrm>
              <a:prstGeom prst="rect">
                <a:avLst/>
              </a:prstGeom>
            </p:spPr>
            <p:txBody>
              <a:bodyPr wrap="none">
                <a:spAutoFit/>
              </a:bodyPr>
              <a:lstStyle/>
              <a:p>
                <a:r>
                  <a:rPr lang="zh-CN" altLang="en-US" sz="1300" b="1" dirty="0">
                    <a:solidFill>
                      <a:schemeClr val="bg1"/>
                    </a:solidFill>
                    <a:latin typeface="微软雅黑" pitchFamily="34" charset="-122"/>
                    <a:ea typeface="微软雅黑" pitchFamily="34" charset="-122"/>
                  </a:rPr>
                  <a:t>中断向量表</a:t>
                </a:r>
              </a:p>
            </p:txBody>
          </p:sp>
          <p:sp>
            <p:nvSpPr>
              <p:cNvPr id="84" name="矩形 83"/>
              <p:cNvSpPr/>
              <p:nvPr/>
            </p:nvSpPr>
            <p:spPr>
              <a:xfrm>
                <a:off x="7068510" y="2661856"/>
                <a:ext cx="184731" cy="292388"/>
              </a:xfrm>
              <a:prstGeom prst="rect">
                <a:avLst/>
              </a:prstGeom>
            </p:spPr>
            <p:txBody>
              <a:bodyPr wrap="none">
                <a:spAutoFit/>
              </a:bodyPr>
              <a:lstStyle/>
              <a:p>
                <a:pPr algn="ctr"/>
                <a:endParaRPr lang="zh-CN" altLang="en-US" sz="1300" b="1" dirty="0">
                  <a:solidFill>
                    <a:schemeClr val="bg1"/>
                  </a:solidFill>
                  <a:latin typeface="微软雅黑" pitchFamily="34" charset="-122"/>
                  <a:ea typeface="微软雅黑" pitchFamily="34" charset="-122"/>
                </a:endParaRPr>
              </a:p>
            </p:txBody>
          </p:sp>
          <p:sp>
            <p:nvSpPr>
              <p:cNvPr id="85" name="矩形 84"/>
              <p:cNvSpPr/>
              <p:nvPr/>
            </p:nvSpPr>
            <p:spPr>
              <a:xfrm>
                <a:off x="8108650" y="2401884"/>
                <a:ext cx="184731" cy="292388"/>
              </a:xfrm>
              <a:prstGeom prst="rect">
                <a:avLst/>
              </a:prstGeom>
            </p:spPr>
            <p:txBody>
              <a:bodyPr wrap="none">
                <a:spAutoFit/>
              </a:bodyPr>
              <a:lstStyle/>
              <a:p>
                <a:pPr algn="ctr"/>
                <a:endParaRPr lang="zh-CN" altLang="en-US" sz="1300" b="1" dirty="0">
                  <a:solidFill>
                    <a:schemeClr val="bg1"/>
                  </a:solidFill>
                  <a:latin typeface="微软雅黑" pitchFamily="34" charset="-122"/>
                  <a:ea typeface="微软雅黑" pitchFamily="34" charset="-122"/>
                </a:endParaRPr>
              </a:p>
            </p:txBody>
          </p:sp>
          <p:sp>
            <p:nvSpPr>
              <p:cNvPr id="86" name="矩形 85"/>
              <p:cNvSpPr/>
              <p:nvPr/>
            </p:nvSpPr>
            <p:spPr>
              <a:xfrm>
                <a:off x="7951033" y="2936244"/>
                <a:ext cx="864339" cy="292388"/>
              </a:xfrm>
              <a:prstGeom prst="rect">
                <a:avLst/>
              </a:prstGeom>
            </p:spPr>
            <p:txBody>
              <a:bodyPr wrap="none">
                <a:spAutoFit/>
              </a:bodyPr>
              <a:lstStyle/>
              <a:p>
                <a:r>
                  <a:rPr lang="zh-CN" altLang="en-US" sz="1300" b="1" dirty="0">
                    <a:solidFill>
                      <a:schemeClr val="bg1"/>
                    </a:solidFill>
                    <a:latin typeface="微软雅黑" pitchFamily="34" charset="-122"/>
                    <a:ea typeface="微软雅黑" pitchFamily="34" charset="-122"/>
                  </a:rPr>
                  <a:t>设备驱动</a:t>
                </a:r>
              </a:p>
            </p:txBody>
          </p:sp>
        </p:grpSp>
        <p:sp>
          <p:nvSpPr>
            <p:cNvPr id="80" name="矩形 79"/>
            <p:cNvSpPr/>
            <p:nvPr/>
          </p:nvSpPr>
          <p:spPr>
            <a:xfrm>
              <a:off x="4447948" y="3372270"/>
              <a:ext cx="646331" cy="369332"/>
            </a:xfrm>
            <a:prstGeom prst="rect">
              <a:avLst/>
            </a:prstGeom>
          </p:spPr>
          <p:txBody>
            <a:bodyPr wrap="none">
              <a:spAutoFit/>
            </a:bodyPr>
            <a:lstStyle/>
            <a:p>
              <a:r>
                <a:rPr lang="zh-CN" altLang="en-US" b="1" dirty="0">
                  <a:solidFill>
                    <a:srgbClr val="FFFF00"/>
                  </a:solidFill>
                  <a:latin typeface="微软雅黑" pitchFamily="34" charset="-122"/>
                  <a:ea typeface="微软雅黑" pitchFamily="34" charset="-122"/>
                </a:rPr>
                <a:t>内核</a:t>
              </a:r>
            </a:p>
          </p:txBody>
        </p:sp>
      </p:grpSp>
      <p:grpSp>
        <p:nvGrpSpPr>
          <p:cNvPr id="87" name="组合 86"/>
          <p:cNvGrpSpPr/>
          <p:nvPr/>
        </p:nvGrpSpPr>
        <p:grpSpPr>
          <a:xfrm>
            <a:off x="3899501" y="1946936"/>
            <a:ext cx="3536220" cy="352591"/>
            <a:chOff x="1835696" y="1057759"/>
            <a:chExt cx="3536220" cy="352591"/>
          </a:xfrm>
        </p:grpSpPr>
        <p:pic>
          <p:nvPicPr>
            <p:cNvPr id="88" name="图片 8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35696" y="1059582"/>
              <a:ext cx="3536220" cy="350768"/>
            </a:xfrm>
            <a:prstGeom prst="rect">
              <a:avLst/>
            </a:prstGeom>
          </p:spPr>
        </p:pic>
        <p:sp>
          <p:nvSpPr>
            <p:cNvPr id="89" name="矩形 88"/>
            <p:cNvSpPr/>
            <p:nvPr/>
          </p:nvSpPr>
          <p:spPr>
            <a:xfrm>
              <a:off x="3110056" y="1057759"/>
              <a:ext cx="1091023" cy="338554"/>
            </a:xfrm>
            <a:prstGeom prst="rect">
              <a:avLst/>
            </a:prstGeom>
          </p:spPr>
          <p:txBody>
            <a:bodyPr wrap="square">
              <a:spAutoFit/>
            </a:bodyPr>
            <a:lstStyle/>
            <a:p>
              <a:r>
                <a:rPr lang="zh-CN" altLang="en-US" sz="1600" b="1" dirty="0">
                  <a:solidFill>
                    <a:schemeClr val="bg1"/>
                  </a:solidFill>
                  <a:latin typeface="微软雅黑" pitchFamily="34" charset="-122"/>
                  <a:ea typeface="微软雅黑" pitchFamily="34" charset="-122"/>
                </a:rPr>
                <a:t>应用程序</a:t>
              </a:r>
            </a:p>
          </p:txBody>
        </p:sp>
      </p:grpSp>
      <p:grpSp>
        <p:nvGrpSpPr>
          <p:cNvPr id="90" name="组合 89"/>
          <p:cNvGrpSpPr/>
          <p:nvPr/>
        </p:nvGrpSpPr>
        <p:grpSpPr>
          <a:xfrm>
            <a:off x="3995578" y="4477219"/>
            <a:ext cx="3586659" cy="1225596"/>
            <a:chOff x="1931772" y="3588043"/>
            <a:chExt cx="3586659" cy="1225596"/>
          </a:xfrm>
        </p:grpSpPr>
        <p:pic>
          <p:nvPicPr>
            <p:cNvPr id="91" name="图片 9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62047" y="4458760"/>
              <a:ext cx="3456384" cy="354879"/>
            </a:xfrm>
            <a:prstGeom prst="rect">
              <a:avLst/>
            </a:prstGeom>
          </p:spPr>
        </p:pic>
        <p:sp>
          <p:nvSpPr>
            <p:cNvPr id="92" name="矩形 91"/>
            <p:cNvSpPr/>
            <p:nvPr/>
          </p:nvSpPr>
          <p:spPr>
            <a:xfrm>
              <a:off x="3229829" y="4458760"/>
              <a:ext cx="1005403" cy="338554"/>
            </a:xfrm>
            <a:prstGeom prst="rect">
              <a:avLst/>
            </a:prstGeom>
          </p:spPr>
          <p:txBody>
            <a:bodyPr wrap="none">
              <a:spAutoFit/>
            </a:bodyPr>
            <a:lstStyle/>
            <a:p>
              <a:r>
                <a:rPr lang="zh-CN" altLang="en-US" sz="1600" b="1" dirty="0">
                  <a:solidFill>
                    <a:schemeClr val="bg1"/>
                  </a:solidFill>
                  <a:latin typeface="微软雅黑" pitchFamily="34" charset="-122"/>
                  <a:ea typeface="微软雅黑" pitchFamily="34" charset="-122"/>
                </a:rPr>
                <a:t>外部设备</a:t>
              </a:r>
            </a:p>
          </p:txBody>
        </p:sp>
        <p:sp>
          <p:nvSpPr>
            <p:cNvPr id="93" name="矩形 92"/>
            <p:cNvSpPr/>
            <p:nvPr/>
          </p:nvSpPr>
          <p:spPr>
            <a:xfrm>
              <a:off x="1931772" y="4039661"/>
              <a:ext cx="670109" cy="338554"/>
            </a:xfrm>
            <a:prstGeom prst="rect">
              <a:avLst/>
            </a:prstGeom>
          </p:spPr>
          <p:txBody>
            <a:bodyPr wrap="square">
              <a:spAutoFit/>
            </a:bodyPr>
            <a:lstStyle/>
            <a:p>
              <a:r>
                <a:rPr lang="zh-CN" altLang="en-US" sz="1600" b="1" dirty="0">
                  <a:latin typeface="微软雅黑" pitchFamily="34" charset="-122"/>
                  <a:ea typeface="微软雅黑" pitchFamily="34" charset="-122"/>
                </a:rPr>
                <a:t>中断</a:t>
              </a:r>
            </a:p>
          </p:txBody>
        </p:sp>
        <p:sp>
          <p:nvSpPr>
            <p:cNvPr id="94" name="矩形 93"/>
            <p:cNvSpPr/>
            <p:nvPr/>
          </p:nvSpPr>
          <p:spPr>
            <a:xfrm>
              <a:off x="2745836" y="3968473"/>
              <a:ext cx="1071570" cy="523220"/>
            </a:xfrm>
            <a:prstGeom prst="rect">
              <a:avLst/>
            </a:prstGeom>
          </p:spPr>
          <p:txBody>
            <a:bodyPr wrap="square">
              <a:spAutoFit/>
            </a:bodyPr>
            <a:lstStyle/>
            <a:p>
              <a:pPr algn="ctr"/>
              <a:r>
                <a:rPr lang="zh-CN" altLang="en-US" sz="1400" b="1" dirty="0">
                  <a:latin typeface="微软雅黑" pitchFamily="34" charset="-122"/>
                  <a:ea typeface="微软雅黑" pitchFamily="34" charset="-122"/>
                </a:rPr>
                <a:t>设备访问数据流</a:t>
              </a:r>
            </a:p>
          </p:txBody>
        </p:sp>
        <p:cxnSp>
          <p:nvCxnSpPr>
            <p:cNvPr id="95" name="直接箭头连接符 94"/>
            <p:cNvCxnSpPr/>
            <p:nvPr/>
          </p:nvCxnSpPr>
          <p:spPr>
            <a:xfrm flipV="1">
              <a:off x="2537552" y="3816740"/>
              <a:ext cx="0" cy="579663"/>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接箭头连接符 95"/>
            <p:cNvCxnSpPr/>
            <p:nvPr/>
          </p:nvCxnSpPr>
          <p:spPr>
            <a:xfrm flipV="1">
              <a:off x="4913816" y="4027071"/>
              <a:ext cx="0" cy="38940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7" name="直接箭头连接符 96"/>
            <p:cNvCxnSpPr/>
            <p:nvPr/>
          </p:nvCxnSpPr>
          <p:spPr>
            <a:xfrm>
              <a:off x="5201848" y="3588043"/>
              <a:ext cx="0" cy="828428"/>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8" name="直接箭头连接符 97"/>
            <p:cNvCxnSpPr/>
            <p:nvPr/>
          </p:nvCxnSpPr>
          <p:spPr>
            <a:xfrm flipV="1">
              <a:off x="2825584" y="4001406"/>
              <a:ext cx="0" cy="394998"/>
            </a:xfrm>
            <a:prstGeom prst="straightConnector1">
              <a:avLst/>
            </a:prstGeom>
            <a:ln w="19050">
              <a:solidFill>
                <a:srgbClr val="C00000"/>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99" name="直接箭头连接符 98"/>
          <p:cNvCxnSpPr/>
          <p:nvPr/>
        </p:nvCxnSpPr>
        <p:spPr>
          <a:xfrm>
            <a:off x="4428430" y="2334103"/>
            <a:ext cx="0" cy="1463026"/>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直接箭头连接符 99"/>
          <p:cNvCxnSpPr/>
          <p:nvPr/>
        </p:nvCxnSpPr>
        <p:spPr>
          <a:xfrm flipV="1">
            <a:off x="3854563" y="2334103"/>
            <a:ext cx="386754" cy="117273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E5477D25-5D79-0F4F-D1F0-AE3E0082979F}"/>
              </a:ext>
            </a:extLst>
          </p:cNvPr>
          <p:cNvSpPr txBox="1"/>
          <p:nvPr/>
        </p:nvSpPr>
        <p:spPr>
          <a:xfrm>
            <a:off x="8080619" y="2167979"/>
            <a:ext cx="3146147" cy="2585323"/>
          </a:xfrm>
          <a:prstGeom prst="rect">
            <a:avLst/>
          </a:prstGeom>
          <a:noFill/>
        </p:spPr>
        <p:txBody>
          <a:bodyPr wrap="square" rtlCol="0">
            <a:spAutoFit/>
          </a:bodyPr>
          <a:lstStyle/>
          <a:p>
            <a:r>
              <a:rPr lang="zh-CN" altLang="en-US" dirty="0"/>
              <a:t>中断和异常是由硬件实现的一种跳转机制，在某些</a:t>
            </a:r>
            <a:r>
              <a:rPr lang="zh-CN" altLang="en-US" dirty="0">
                <a:solidFill>
                  <a:srgbClr val="FF0000"/>
                </a:solidFill>
              </a:rPr>
              <a:t>特定事件发生时</a:t>
            </a:r>
            <a:r>
              <a:rPr lang="zh-CN" altLang="en-US" dirty="0"/>
              <a:t>如设备按下（中断），或除数为</a:t>
            </a:r>
            <a:r>
              <a:rPr lang="en-US" altLang="zh-CN" dirty="0"/>
              <a:t>0</a:t>
            </a:r>
            <a:r>
              <a:rPr lang="zh-CN" altLang="en-US" dirty="0"/>
              <a:t>导致指令无法执行（异常），需要打断现有的指令流，</a:t>
            </a:r>
            <a:r>
              <a:rPr lang="zh-CN" altLang="en-US" dirty="0">
                <a:solidFill>
                  <a:srgbClr val="FF0000"/>
                </a:solidFill>
              </a:rPr>
              <a:t>改变当前权限状态</a:t>
            </a:r>
            <a:r>
              <a:rPr lang="zh-CN" altLang="en-US" dirty="0"/>
              <a:t>，并</a:t>
            </a:r>
            <a:r>
              <a:rPr lang="zh-CN" altLang="en-US" dirty="0">
                <a:solidFill>
                  <a:srgbClr val="FF0000"/>
                </a:solidFill>
              </a:rPr>
              <a:t>调用预设的处理函数（即</a:t>
            </a:r>
            <a:r>
              <a:rPr lang="en-US" altLang="zh-CN" dirty="0">
                <a:solidFill>
                  <a:srgbClr val="FF0000"/>
                </a:solidFill>
              </a:rPr>
              <a:t>PC</a:t>
            </a:r>
            <a:r>
              <a:rPr lang="zh-CN" altLang="en-US" dirty="0">
                <a:solidFill>
                  <a:srgbClr val="FF0000"/>
                </a:solidFill>
              </a:rPr>
              <a:t>设置到该函数的入口地址）</a:t>
            </a:r>
          </a:p>
        </p:txBody>
      </p:sp>
      <p:sp>
        <p:nvSpPr>
          <p:cNvPr id="3" name="标题 2">
            <a:extLst>
              <a:ext uri="{FF2B5EF4-FFF2-40B4-BE49-F238E27FC236}">
                <a16:creationId xmlns:a16="http://schemas.microsoft.com/office/drawing/2014/main" id="{E6CE2FF0-997B-B439-E075-CAE7E5CD1F92}"/>
              </a:ext>
            </a:extLst>
          </p:cNvPr>
          <p:cNvSpPr>
            <a:spLocks noGrp="1"/>
          </p:cNvSpPr>
          <p:nvPr>
            <p:ph type="title"/>
          </p:nvPr>
        </p:nvSpPr>
        <p:spPr/>
        <p:txBody>
          <a:bodyPr/>
          <a:lstStyle/>
          <a:p>
            <a:r>
              <a:rPr lang="zh-CN" altLang="en-US" dirty="0"/>
              <a:t>异常过程的运行机制</a:t>
            </a:r>
          </a:p>
        </p:txBody>
      </p:sp>
      <p:sp>
        <p:nvSpPr>
          <p:cNvPr id="4" name="灯片编号占位符 3">
            <a:extLst>
              <a:ext uri="{FF2B5EF4-FFF2-40B4-BE49-F238E27FC236}">
                <a16:creationId xmlns:a16="http://schemas.microsoft.com/office/drawing/2014/main" id="{3226FE60-B5CC-7F87-B867-EE96CFBB862F}"/>
              </a:ext>
            </a:extLst>
          </p:cNvPr>
          <p:cNvSpPr>
            <a:spLocks noGrp="1"/>
          </p:cNvSpPr>
          <p:nvPr>
            <p:ph type="sldNum" sz="quarter" idx="12"/>
          </p:nvPr>
        </p:nvSpPr>
        <p:spPr/>
        <p:txBody>
          <a:bodyPr/>
          <a:lstStyle/>
          <a:p>
            <a:pPr>
              <a:defRPr/>
            </a:pPr>
            <a:fld id="{3884BE4A-665D-4750-B82A-97CE17AE2019}" type="slidenum">
              <a:rPr lang="en-US" altLang="ko-KR" smtClean="0"/>
              <a:pPr>
                <a:defRPr/>
              </a:pPr>
              <a:t>14</a:t>
            </a:fld>
            <a:endParaRPr lang="en-US" altLang="ko-KR" dirty="0"/>
          </a:p>
        </p:txBody>
      </p:sp>
    </p:spTree>
    <p:extLst>
      <p:ext uri="{BB962C8B-B14F-4D97-AF65-F5344CB8AC3E}">
        <p14:creationId xmlns:p14="http://schemas.microsoft.com/office/powerpoint/2010/main" val="2034306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8"/>
                                        </p:tgtEl>
                                        <p:attrNameLst>
                                          <p:attrName>style.visibility</p:attrName>
                                        </p:attrNameLst>
                                      </p:cBhvr>
                                      <p:to>
                                        <p:strVal val="visible"/>
                                      </p:to>
                                    </p:set>
                                    <p:animEffect transition="in" filter="wipe(left)">
                                      <p:cBhvr>
                                        <p:cTn id="7" dur="500"/>
                                        <p:tgtEl>
                                          <p:spTgt spid="7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90"/>
                                        </p:tgtEl>
                                        <p:attrNameLst>
                                          <p:attrName>style.visibility</p:attrName>
                                        </p:attrNameLst>
                                      </p:cBhvr>
                                      <p:to>
                                        <p:strVal val="visible"/>
                                      </p:to>
                                    </p:set>
                                    <p:animEffect transition="in" filter="wipe(down)">
                                      <p:cBhvr>
                                        <p:cTn id="12" dur="500"/>
                                        <p:tgtEl>
                                          <p:spTgt spid="9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00"/>
                                        </p:tgtEl>
                                        <p:attrNameLst>
                                          <p:attrName>style.visibility</p:attrName>
                                        </p:attrNameLst>
                                      </p:cBhvr>
                                      <p:to>
                                        <p:strVal val="visible"/>
                                      </p:to>
                                    </p:set>
                                    <p:animEffect transition="in" filter="wipe(down)">
                                      <p:cBhvr>
                                        <p:cTn id="17" dur="500"/>
                                        <p:tgtEl>
                                          <p:spTgt spid="100"/>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77"/>
                                        </p:tgtEl>
                                        <p:attrNameLst>
                                          <p:attrName>style.visibility</p:attrName>
                                        </p:attrNameLst>
                                      </p:cBhvr>
                                      <p:to>
                                        <p:strVal val="visible"/>
                                      </p:to>
                                    </p:set>
                                    <p:animEffect transition="in" filter="wipe(left)">
                                      <p:cBhvr>
                                        <p:cTn id="20" dur="500"/>
                                        <p:tgtEl>
                                          <p:spTgt spid="77"/>
                                        </p:tgtEl>
                                      </p:cBhvr>
                                    </p:animEffect>
                                  </p:childTnLst>
                                </p:cTn>
                              </p:par>
                              <p:par>
                                <p:cTn id="21" presetID="22" presetClass="entr" presetSubtype="8" fill="hold" nodeType="withEffect">
                                  <p:stCondLst>
                                    <p:cond delay="0"/>
                                  </p:stCondLst>
                                  <p:childTnLst>
                                    <p:set>
                                      <p:cBhvr>
                                        <p:cTn id="22" dur="1" fill="hold">
                                          <p:stCondLst>
                                            <p:cond delay="0"/>
                                          </p:stCondLst>
                                        </p:cTn>
                                        <p:tgtEl>
                                          <p:spTgt spid="87"/>
                                        </p:tgtEl>
                                        <p:attrNameLst>
                                          <p:attrName>style.visibility</p:attrName>
                                        </p:attrNameLst>
                                      </p:cBhvr>
                                      <p:to>
                                        <p:strVal val="visible"/>
                                      </p:to>
                                    </p:set>
                                    <p:animEffect transition="in" filter="wipe(left)">
                                      <p:cBhvr>
                                        <p:cTn id="23" dur="500"/>
                                        <p:tgtEl>
                                          <p:spTgt spid="87"/>
                                        </p:tgtEl>
                                      </p:cBhvr>
                                    </p:animEffect>
                                  </p:childTnLst>
                                </p:cTn>
                              </p:par>
                              <p:par>
                                <p:cTn id="24" presetID="22" presetClass="entr" presetSubtype="1" fill="hold" nodeType="withEffect">
                                  <p:stCondLst>
                                    <p:cond delay="0"/>
                                  </p:stCondLst>
                                  <p:childTnLst>
                                    <p:set>
                                      <p:cBhvr>
                                        <p:cTn id="25" dur="1" fill="hold">
                                          <p:stCondLst>
                                            <p:cond delay="0"/>
                                          </p:stCondLst>
                                        </p:cTn>
                                        <p:tgtEl>
                                          <p:spTgt spid="99"/>
                                        </p:tgtEl>
                                        <p:attrNameLst>
                                          <p:attrName>style.visibility</p:attrName>
                                        </p:attrNameLst>
                                      </p:cBhvr>
                                      <p:to>
                                        <p:strVal val="visible"/>
                                      </p:to>
                                    </p:set>
                                    <p:animEffect transition="in" filter="wipe(up)">
                                      <p:cBhvr>
                                        <p:cTn id="26" dur="500"/>
                                        <p:tgtEl>
                                          <p:spTgt spid="99"/>
                                        </p:tgtEl>
                                      </p:cBhvr>
                                    </p:animEffec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ppt_x"/>
                                          </p:val>
                                        </p:tav>
                                        <p:tav tm="100000">
                                          <p:val>
                                            <p:strVal val="#ppt_x"/>
                                          </p:val>
                                        </p:tav>
                                      </p:tavLst>
                                    </p:anim>
                                    <p:anim calcmode="lin" valueType="num">
                                      <p:cBhvr additive="base">
                                        <p:cTn id="3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695400" y="3960807"/>
            <a:ext cx="8215312" cy="1183422"/>
            <a:chOff x="785813" y="843846"/>
            <a:chExt cx="8215312" cy="1183422"/>
          </a:xfrm>
        </p:grpSpPr>
        <p:sp>
          <p:nvSpPr>
            <p:cNvPr id="29" name="TextBox 43"/>
            <p:cNvSpPr txBox="1">
              <a:spLocks noChangeArrowheads="1"/>
            </p:cNvSpPr>
            <p:nvPr/>
          </p:nvSpPr>
          <p:spPr bwMode="auto">
            <a:xfrm>
              <a:off x="1143000" y="843846"/>
              <a:ext cx="6858000" cy="461665"/>
            </a:xfrm>
            <a:prstGeom prst="rect">
              <a:avLst/>
            </a:prstGeom>
            <a:noFill/>
            <a:ln w="9525">
              <a:noFill/>
              <a:miter lim="800000"/>
              <a:headEnd/>
              <a:tailEnd/>
            </a:ln>
          </p:spPr>
          <p:txBody>
            <a:bodyPr>
              <a:spAutoFit/>
            </a:bodyPr>
            <a:lstStyle/>
            <a:p>
              <a:pPr marL="342900" lvl="1" indent="-342900">
                <a:buSzPct val="100000"/>
              </a:pPr>
              <a:r>
                <a:rPr lang="zh-CN" altLang="en-US" sz="2400" b="1" dirty="0">
                  <a:solidFill>
                    <a:srgbClr val="11576A"/>
                  </a:solidFill>
                  <a:latin typeface="微软雅黑" pitchFamily="34" charset="-122"/>
                  <a:ea typeface="微软雅黑" pitchFamily="34" charset="-122"/>
                  <a:cs typeface="宋体" charset="0"/>
                </a:rPr>
                <a:t>系统调用（</a:t>
              </a:r>
              <a:r>
                <a:rPr lang="en-US" altLang="zh-CN" sz="2400" b="1" dirty="0">
                  <a:solidFill>
                    <a:srgbClr val="11576A"/>
                  </a:solidFill>
                  <a:latin typeface="微软雅黑" pitchFamily="34" charset="-122"/>
                  <a:ea typeface="微软雅黑" pitchFamily="34" charset="-122"/>
                  <a:cs typeface="宋体" charset="0"/>
                </a:rPr>
                <a:t>system call</a:t>
              </a:r>
              <a:r>
                <a:rPr lang="zh-CN" altLang="en-US" sz="2400" b="1" dirty="0">
                  <a:solidFill>
                    <a:srgbClr val="11576A"/>
                  </a:solidFill>
                  <a:latin typeface="微软雅黑" pitchFamily="34" charset="-122"/>
                  <a:ea typeface="微软雅黑" pitchFamily="34" charset="-122"/>
                  <a:cs typeface="宋体" charset="0"/>
                </a:rPr>
                <a:t>）</a:t>
              </a:r>
              <a:endParaRPr lang="en-US" altLang="zh-CN" sz="2400" b="1" dirty="0">
                <a:solidFill>
                  <a:srgbClr val="11576A"/>
                </a:solidFill>
                <a:latin typeface="微软雅黑" pitchFamily="34" charset="-122"/>
                <a:ea typeface="微软雅黑" pitchFamily="34" charset="-122"/>
                <a:cs typeface="宋体" charset="0"/>
              </a:endParaRPr>
            </a:p>
          </p:txBody>
        </p:sp>
        <p:sp>
          <p:nvSpPr>
            <p:cNvPr id="30" name="矩形 44"/>
            <p:cNvSpPr>
              <a:spLocks noChangeArrowheads="1"/>
            </p:cNvSpPr>
            <p:nvPr/>
          </p:nvSpPr>
          <p:spPr bwMode="auto">
            <a:xfrm>
              <a:off x="785813" y="851783"/>
              <a:ext cx="340158" cy="400110"/>
            </a:xfrm>
            <a:prstGeom prst="rect">
              <a:avLst/>
            </a:prstGeom>
            <a:noFill/>
            <a:ln w="9525">
              <a:noFill/>
              <a:miter lim="800000"/>
              <a:headEnd/>
              <a:tailEnd/>
            </a:ln>
          </p:spPr>
          <p:txBody>
            <a:bodyPr wrap="none">
              <a:spAutoFit/>
            </a:bodyPr>
            <a:lstStyle/>
            <a:p>
              <a:r>
                <a:rPr lang="zh-CN" altLang="en-US" sz="2000" b="1">
                  <a:solidFill>
                    <a:srgbClr val="11576A"/>
                  </a:solidFill>
                  <a:latin typeface="张海山锐谐体2.0-授权联系：Samtype@QQ.com" pitchFamily="2" charset="-122"/>
                  <a:ea typeface="张海山锐谐体2.0-授权联系：Samtype@QQ.com" pitchFamily="2" charset="-122"/>
                </a:rPr>
                <a:t>■</a:t>
              </a:r>
              <a:endParaRPr lang="zh-CN" altLang="en-US" sz="2000" b="1">
                <a:latin typeface="Calibri" pitchFamily="34" charset="0"/>
              </a:endParaRPr>
            </a:p>
          </p:txBody>
        </p:sp>
        <p:sp>
          <p:nvSpPr>
            <p:cNvPr id="31" name="TextBox 45"/>
            <p:cNvSpPr txBox="1">
              <a:spLocks noChangeArrowheads="1"/>
            </p:cNvSpPr>
            <p:nvPr/>
          </p:nvSpPr>
          <p:spPr bwMode="auto">
            <a:xfrm>
              <a:off x="1428750" y="1196271"/>
              <a:ext cx="7572375" cy="830997"/>
            </a:xfrm>
            <a:prstGeom prst="rect">
              <a:avLst/>
            </a:prstGeom>
            <a:noFill/>
            <a:ln w="9525">
              <a:noFill/>
              <a:miter lim="800000"/>
              <a:headEnd/>
              <a:tailEnd/>
            </a:ln>
          </p:spPr>
          <p:txBody>
            <a:bodyPr>
              <a:spAutoFit/>
            </a:bodyPr>
            <a:lstStyle/>
            <a:p>
              <a:pPr marL="342900" lvl="1" indent="-342900">
                <a:buSzPct val="100000"/>
              </a:pPr>
              <a:r>
                <a:rPr lang="zh-CN" altLang="en-US" sz="2400" b="1" dirty="0">
                  <a:solidFill>
                    <a:srgbClr val="11576A"/>
                  </a:solidFill>
                  <a:latin typeface="微软雅黑" pitchFamily="34" charset="-122"/>
                  <a:ea typeface="微软雅黑" pitchFamily="34" charset="-122"/>
                  <a:cs typeface="宋体" charset="0"/>
                </a:rPr>
                <a:t>应用程序需要执行某个高权限操作时，</a:t>
              </a:r>
              <a:r>
                <a:rPr lang="zh-CN" altLang="en-US" sz="2400" b="1" dirty="0">
                  <a:solidFill>
                    <a:srgbClr val="C00000"/>
                  </a:solidFill>
                  <a:latin typeface="微软雅黑" pitchFamily="34" charset="-122"/>
                  <a:ea typeface="微软雅黑" pitchFamily="34" charset="-122"/>
                  <a:cs typeface="宋体" charset="0"/>
                </a:rPr>
                <a:t>主动</a:t>
              </a:r>
              <a:r>
                <a:rPr lang="zh-CN" altLang="en-US" sz="2400" b="1" dirty="0">
                  <a:solidFill>
                    <a:srgbClr val="11576A"/>
                  </a:solidFill>
                  <a:latin typeface="微软雅黑" pitchFamily="34" charset="-122"/>
                  <a:ea typeface="微软雅黑" pitchFamily="34" charset="-122"/>
                  <a:cs typeface="宋体" charset="0"/>
                </a:rPr>
                <a:t>向操作系统发出的服务请求</a:t>
              </a:r>
            </a:p>
          </p:txBody>
        </p:sp>
        <p:pic>
          <p:nvPicPr>
            <p:cNvPr id="32" name="图片 46" descr="小点1.png"/>
            <p:cNvPicPr>
              <a:picLocks noChangeAspect="1"/>
            </p:cNvPicPr>
            <p:nvPr/>
          </p:nvPicPr>
          <p:blipFill>
            <a:blip r:embed="rId2"/>
            <a:srcRect/>
            <a:stretch>
              <a:fillRect/>
            </a:stretch>
          </p:blipFill>
          <p:spPr bwMode="auto">
            <a:xfrm>
              <a:off x="1292225" y="1337558"/>
              <a:ext cx="149225" cy="149225"/>
            </a:xfrm>
            <a:prstGeom prst="rect">
              <a:avLst/>
            </a:prstGeom>
            <a:noFill/>
            <a:ln w="9525">
              <a:noFill/>
              <a:miter lim="800000"/>
              <a:headEnd/>
              <a:tailEnd/>
            </a:ln>
          </p:spPr>
        </p:pic>
      </p:grpSp>
      <p:grpSp>
        <p:nvGrpSpPr>
          <p:cNvPr id="4" name="组合 3"/>
          <p:cNvGrpSpPr/>
          <p:nvPr/>
        </p:nvGrpSpPr>
        <p:grpSpPr>
          <a:xfrm>
            <a:off x="695400" y="1713772"/>
            <a:ext cx="7232216" cy="1183422"/>
            <a:chOff x="785813" y="1548688"/>
            <a:chExt cx="7232216" cy="1183422"/>
          </a:xfrm>
        </p:grpSpPr>
        <p:sp>
          <p:nvSpPr>
            <p:cNvPr id="33" name="TextBox 43"/>
            <p:cNvSpPr txBox="1">
              <a:spLocks noChangeArrowheads="1"/>
            </p:cNvSpPr>
            <p:nvPr/>
          </p:nvSpPr>
          <p:spPr bwMode="auto">
            <a:xfrm>
              <a:off x="1143000" y="1548688"/>
              <a:ext cx="6858000" cy="461665"/>
            </a:xfrm>
            <a:prstGeom prst="rect">
              <a:avLst/>
            </a:prstGeom>
            <a:noFill/>
            <a:ln w="9525">
              <a:noFill/>
              <a:miter lim="800000"/>
              <a:headEnd/>
              <a:tailEnd/>
            </a:ln>
          </p:spPr>
          <p:txBody>
            <a:bodyPr>
              <a:spAutoFit/>
            </a:bodyPr>
            <a:lstStyle/>
            <a:p>
              <a:pPr marL="342900" lvl="1" indent="-342900">
                <a:buSzPct val="100000"/>
              </a:pPr>
              <a:r>
                <a:rPr lang="zh-CN" altLang="en-US" sz="2400" b="1" dirty="0">
                  <a:solidFill>
                    <a:srgbClr val="11576A"/>
                  </a:solidFill>
                  <a:latin typeface="微软雅黑" pitchFamily="34" charset="-122"/>
                  <a:ea typeface="微软雅黑" pitchFamily="34" charset="-122"/>
                  <a:cs typeface="宋体" charset="0"/>
                </a:rPr>
                <a:t>异常</a:t>
              </a:r>
              <a:r>
                <a:rPr lang="en-US" altLang="zh-CN" sz="2400" b="1" dirty="0">
                  <a:solidFill>
                    <a:srgbClr val="11576A"/>
                  </a:solidFill>
                  <a:latin typeface="微软雅黑" pitchFamily="34" charset="-122"/>
                  <a:ea typeface="微软雅黑" pitchFamily="34" charset="-122"/>
                  <a:cs typeface="宋体" charset="0"/>
                </a:rPr>
                <a:t>(exception)</a:t>
              </a:r>
              <a:endParaRPr lang="zh-CN" altLang="en-US" sz="2400" b="1" dirty="0">
                <a:solidFill>
                  <a:srgbClr val="11576A"/>
                </a:solidFill>
                <a:latin typeface="微软雅黑" pitchFamily="34" charset="-122"/>
                <a:ea typeface="微软雅黑" pitchFamily="34" charset="-122"/>
                <a:cs typeface="宋体" charset="0"/>
              </a:endParaRPr>
            </a:p>
          </p:txBody>
        </p:sp>
        <p:sp>
          <p:nvSpPr>
            <p:cNvPr id="34" name="矩形 44"/>
            <p:cNvSpPr>
              <a:spLocks noChangeArrowheads="1"/>
            </p:cNvSpPr>
            <p:nvPr/>
          </p:nvSpPr>
          <p:spPr bwMode="auto">
            <a:xfrm>
              <a:off x="785813" y="1556625"/>
              <a:ext cx="340158" cy="400110"/>
            </a:xfrm>
            <a:prstGeom prst="rect">
              <a:avLst/>
            </a:prstGeom>
            <a:noFill/>
            <a:ln w="9525">
              <a:noFill/>
              <a:miter lim="800000"/>
              <a:headEnd/>
              <a:tailEnd/>
            </a:ln>
          </p:spPr>
          <p:txBody>
            <a:bodyPr wrap="none">
              <a:spAutoFit/>
            </a:bodyPr>
            <a:lstStyle/>
            <a:p>
              <a:r>
                <a:rPr lang="zh-CN" altLang="en-US" sz="2000" b="1">
                  <a:solidFill>
                    <a:srgbClr val="11576A"/>
                  </a:solidFill>
                  <a:latin typeface="张海山锐谐体2.0-授权联系：Samtype@QQ.com" pitchFamily="2" charset="-122"/>
                  <a:ea typeface="张海山锐谐体2.0-授权联系：Samtype@QQ.com" pitchFamily="2" charset="-122"/>
                </a:rPr>
                <a:t>■</a:t>
              </a:r>
              <a:endParaRPr lang="zh-CN" altLang="en-US" sz="2000" b="1">
                <a:latin typeface="Calibri" pitchFamily="34" charset="0"/>
              </a:endParaRPr>
            </a:p>
          </p:txBody>
        </p:sp>
        <p:sp>
          <p:nvSpPr>
            <p:cNvPr id="35" name="TextBox 45"/>
            <p:cNvSpPr txBox="1">
              <a:spLocks noChangeArrowheads="1"/>
            </p:cNvSpPr>
            <p:nvPr/>
          </p:nvSpPr>
          <p:spPr bwMode="auto">
            <a:xfrm>
              <a:off x="1428751" y="1901113"/>
              <a:ext cx="6589278" cy="830997"/>
            </a:xfrm>
            <a:prstGeom prst="rect">
              <a:avLst/>
            </a:prstGeom>
            <a:noFill/>
            <a:ln w="9525">
              <a:noFill/>
              <a:miter lim="800000"/>
              <a:headEnd/>
              <a:tailEnd/>
            </a:ln>
          </p:spPr>
          <p:txBody>
            <a:bodyPr wrap="square">
              <a:spAutoFit/>
            </a:bodyPr>
            <a:lstStyle/>
            <a:p>
              <a:pPr marL="0" lvl="2">
                <a:buSzPct val="100000"/>
              </a:pPr>
              <a:r>
                <a:rPr lang="zh-CN" altLang="en-US" sz="2400" b="1" dirty="0">
                  <a:solidFill>
                    <a:srgbClr val="11576A"/>
                  </a:solidFill>
                  <a:latin typeface="微软雅黑" pitchFamily="34" charset="-122"/>
                  <a:ea typeface="微软雅黑" pitchFamily="34" charset="-122"/>
                  <a:cs typeface="宋体" charset="0"/>
                </a:rPr>
                <a:t>非法指令或者其他原因导致当前</a:t>
              </a:r>
              <a:r>
                <a:rPr lang="zh-CN" altLang="en-US" sz="2400" b="1" dirty="0">
                  <a:solidFill>
                    <a:srgbClr val="C00000"/>
                  </a:solidFill>
                  <a:latin typeface="微软雅黑" pitchFamily="34" charset="-122"/>
                  <a:ea typeface="微软雅黑" pitchFamily="34" charset="-122"/>
                  <a:cs typeface="宋体" charset="0"/>
                </a:rPr>
                <a:t>指令执行失败</a:t>
              </a:r>
              <a:endParaRPr lang="en-US" altLang="zh-CN" sz="2400" b="1" dirty="0">
                <a:solidFill>
                  <a:srgbClr val="C00000"/>
                </a:solidFill>
                <a:latin typeface="微软雅黑" pitchFamily="34" charset="-122"/>
                <a:ea typeface="微软雅黑" pitchFamily="34" charset="-122"/>
                <a:cs typeface="宋体" charset="0"/>
              </a:endParaRPr>
            </a:p>
            <a:p>
              <a:pPr marL="0" lvl="2">
                <a:buSzPct val="100000"/>
              </a:pPr>
              <a:r>
                <a:rPr lang="zh-CN" altLang="en-US" sz="2400" b="1" dirty="0">
                  <a:solidFill>
                    <a:srgbClr val="11576A"/>
                  </a:solidFill>
                  <a:latin typeface="微软雅黑" pitchFamily="34" charset="-122"/>
                  <a:ea typeface="微软雅黑" pitchFamily="34" charset="-122"/>
                  <a:cs typeface="宋体" charset="0"/>
                </a:rPr>
                <a:t>(如：内存出错)后的处理请求</a:t>
              </a:r>
            </a:p>
          </p:txBody>
        </p:sp>
        <p:pic>
          <p:nvPicPr>
            <p:cNvPr id="36" name="图片 46" descr="小点1.png"/>
            <p:cNvPicPr>
              <a:picLocks noChangeAspect="1"/>
            </p:cNvPicPr>
            <p:nvPr/>
          </p:nvPicPr>
          <p:blipFill>
            <a:blip r:embed="rId2"/>
            <a:srcRect/>
            <a:stretch>
              <a:fillRect/>
            </a:stretch>
          </p:blipFill>
          <p:spPr bwMode="auto">
            <a:xfrm>
              <a:off x="1292225" y="2023350"/>
              <a:ext cx="149225" cy="149225"/>
            </a:xfrm>
            <a:prstGeom prst="rect">
              <a:avLst/>
            </a:prstGeom>
            <a:noFill/>
            <a:ln w="9525">
              <a:noFill/>
              <a:miter lim="800000"/>
              <a:headEnd/>
              <a:tailEnd/>
            </a:ln>
          </p:spPr>
        </p:pic>
      </p:grpSp>
      <p:grpSp>
        <p:nvGrpSpPr>
          <p:cNvPr id="5" name="组合 4"/>
          <p:cNvGrpSpPr/>
          <p:nvPr/>
        </p:nvGrpSpPr>
        <p:grpSpPr>
          <a:xfrm>
            <a:off x="695400" y="2902339"/>
            <a:ext cx="7215187" cy="814090"/>
            <a:chOff x="785813" y="2539295"/>
            <a:chExt cx="7215187" cy="814090"/>
          </a:xfrm>
        </p:grpSpPr>
        <p:sp>
          <p:nvSpPr>
            <p:cNvPr id="37" name="TextBox 43"/>
            <p:cNvSpPr txBox="1">
              <a:spLocks noChangeArrowheads="1"/>
            </p:cNvSpPr>
            <p:nvPr/>
          </p:nvSpPr>
          <p:spPr bwMode="auto">
            <a:xfrm>
              <a:off x="1143000" y="2539295"/>
              <a:ext cx="6858000" cy="461665"/>
            </a:xfrm>
            <a:prstGeom prst="rect">
              <a:avLst/>
            </a:prstGeom>
            <a:noFill/>
            <a:ln w="9525">
              <a:noFill/>
              <a:miter lim="800000"/>
              <a:headEnd/>
              <a:tailEnd/>
            </a:ln>
          </p:spPr>
          <p:txBody>
            <a:bodyPr>
              <a:spAutoFit/>
            </a:bodyPr>
            <a:lstStyle/>
            <a:p>
              <a:pPr marL="342900" lvl="1" indent="-342900">
                <a:buSzPct val="100000"/>
              </a:pPr>
              <a:r>
                <a:rPr lang="zh-CN" altLang="en-US" sz="2400" b="1" dirty="0">
                  <a:solidFill>
                    <a:srgbClr val="11576A"/>
                  </a:solidFill>
                  <a:latin typeface="微软雅黑" pitchFamily="34" charset="-122"/>
                  <a:ea typeface="微软雅黑" pitchFamily="34" charset="-122"/>
                  <a:cs typeface="宋体" charset="0"/>
                </a:rPr>
                <a:t>中断</a:t>
              </a:r>
              <a:r>
                <a:rPr lang="en-US" altLang="zh-CN" sz="2400" b="1" dirty="0">
                  <a:solidFill>
                    <a:srgbClr val="11576A"/>
                  </a:solidFill>
                  <a:latin typeface="微软雅黑" pitchFamily="34" charset="-122"/>
                  <a:ea typeface="微软雅黑" pitchFamily="34" charset="-122"/>
                  <a:cs typeface="宋体" charset="0"/>
                </a:rPr>
                <a:t>(hardware interrupt)</a:t>
              </a:r>
              <a:endParaRPr lang="zh-CN" altLang="en-US" sz="2400" b="1" dirty="0">
                <a:solidFill>
                  <a:srgbClr val="11576A"/>
                </a:solidFill>
                <a:latin typeface="微软雅黑" pitchFamily="34" charset="-122"/>
                <a:ea typeface="微软雅黑" pitchFamily="34" charset="-122"/>
                <a:cs typeface="宋体" charset="0"/>
              </a:endParaRPr>
            </a:p>
          </p:txBody>
        </p:sp>
        <p:sp>
          <p:nvSpPr>
            <p:cNvPr id="38" name="矩形 44"/>
            <p:cNvSpPr>
              <a:spLocks noChangeArrowheads="1"/>
            </p:cNvSpPr>
            <p:nvPr/>
          </p:nvSpPr>
          <p:spPr bwMode="auto">
            <a:xfrm>
              <a:off x="785813" y="2547232"/>
              <a:ext cx="340158" cy="400110"/>
            </a:xfrm>
            <a:prstGeom prst="rect">
              <a:avLst/>
            </a:prstGeom>
            <a:noFill/>
            <a:ln w="9525">
              <a:noFill/>
              <a:miter lim="800000"/>
              <a:headEnd/>
              <a:tailEnd/>
            </a:ln>
          </p:spPr>
          <p:txBody>
            <a:bodyPr wrap="none">
              <a:spAutoFit/>
            </a:bodyPr>
            <a:lstStyle/>
            <a:p>
              <a:r>
                <a:rPr lang="zh-CN" altLang="en-US" sz="2000" b="1">
                  <a:solidFill>
                    <a:srgbClr val="11576A"/>
                  </a:solidFill>
                  <a:latin typeface="张海山锐谐体2.0-授权联系：Samtype@QQ.com" pitchFamily="2" charset="-122"/>
                  <a:ea typeface="张海山锐谐体2.0-授权联系：Samtype@QQ.com" pitchFamily="2" charset="-122"/>
                </a:rPr>
                <a:t>■</a:t>
              </a:r>
              <a:endParaRPr lang="zh-CN" altLang="en-US" sz="2000" b="1">
                <a:latin typeface="Calibri" pitchFamily="34" charset="0"/>
              </a:endParaRPr>
            </a:p>
          </p:txBody>
        </p:sp>
        <p:sp>
          <p:nvSpPr>
            <p:cNvPr id="39" name="TextBox 45"/>
            <p:cNvSpPr txBox="1">
              <a:spLocks noChangeArrowheads="1"/>
            </p:cNvSpPr>
            <p:nvPr/>
          </p:nvSpPr>
          <p:spPr bwMode="auto">
            <a:xfrm>
              <a:off x="1428751" y="2891720"/>
              <a:ext cx="5857894" cy="461665"/>
            </a:xfrm>
            <a:prstGeom prst="rect">
              <a:avLst/>
            </a:prstGeom>
            <a:noFill/>
            <a:ln w="9525">
              <a:noFill/>
              <a:miter lim="800000"/>
              <a:headEnd/>
              <a:tailEnd/>
            </a:ln>
          </p:spPr>
          <p:txBody>
            <a:bodyPr wrap="square">
              <a:spAutoFit/>
            </a:bodyPr>
            <a:lstStyle/>
            <a:p>
              <a:pPr marL="0" lvl="2">
                <a:buSzPct val="100000"/>
              </a:pPr>
              <a:r>
                <a:rPr lang="zh-CN" altLang="en-US" sz="2400" b="1" dirty="0">
                  <a:solidFill>
                    <a:srgbClr val="11576A"/>
                  </a:solidFill>
                  <a:latin typeface="微软雅黑" pitchFamily="34" charset="-122"/>
                  <a:ea typeface="微软雅黑" pitchFamily="34" charset="-122"/>
                  <a:cs typeface="宋体" charset="0"/>
                </a:rPr>
                <a:t>来自硬件设备的处理请求</a:t>
              </a:r>
            </a:p>
          </p:txBody>
        </p:sp>
        <p:pic>
          <p:nvPicPr>
            <p:cNvPr id="40" name="图片 46" descr="小点1.png"/>
            <p:cNvPicPr>
              <a:picLocks noChangeAspect="1"/>
            </p:cNvPicPr>
            <p:nvPr/>
          </p:nvPicPr>
          <p:blipFill>
            <a:blip r:embed="rId2"/>
            <a:srcRect/>
            <a:stretch>
              <a:fillRect/>
            </a:stretch>
          </p:blipFill>
          <p:spPr bwMode="auto">
            <a:xfrm>
              <a:off x="1292225" y="3013957"/>
              <a:ext cx="149225" cy="149225"/>
            </a:xfrm>
            <a:prstGeom prst="rect">
              <a:avLst/>
            </a:prstGeom>
            <a:noFill/>
            <a:ln w="9525">
              <a:noFill/>
              <a:miter lim="800000"/>
              <a:headEnd/>
              <a:tailEnd/>
            </a:ln>
          </p:spPr>
        </p:pic>
      </p:grpSp>
      <p:sp>
        <p:nvSpPr>
          <p:cNvPr id="2" name="标题 1">
            <a:extLst>
              <a:ext uri="{FF2B5EF4-FFF2-40B4-BE49-F238E27FC236}">
                <a16:creationId xmlns:a16="http://schemas.microsoft.com/office/drawing/2014/main" id="{E470970F-FBB7-F08B-E273-0A3729BA7ED1}"/>
              </a:ext>
            </a:extLst>
          </p:cNvPr>
          <p:cNvSpPr>
            <a:spLocks noGrp="1"/>
          </p:cNvSpPr>
          <p:nvPr>
            <p:ph type="title"/>
          </p:nvPr>
        </p:nvSpPr>
        <p:spPr/>
        <p:txBody>
          <a:bodyPr>
            <a:normAutofit/>
          </a:bodyPr>
          <a:lstStyle/>
          <a:p>
            <a:r>
              <a:rPr lang="zh-CN" altLang="en-US" dirty="0"/>
              <a:t>中断、异常和系统调用</a:t>
            </a:r>
          </a:p>
        </p:txBody>
      </p:sp>
      <p:sp>
        <p:nvSpPr>
          <p:cNvPr id="6" name="灯片编号占位符 5">
            <a:extLst>
              <a:ext uri="{FF2B5EF4-FFF2-40B4-BE49-F238E27FC236}">
                <a16:creationId xmlns:a16="http://schemas.microsoft.com/office/drawing/2014/main" id="{ACFFEAE8-90FF-E693-7453-5CBD921D1F1E}"/>
              </a:ext>
            </a:extLst>
          </p:cNvPr>
          <p:cNvSpPr>
            <a:spLocks noGrp="1"/>
          </p:cNvSpPr>
          <p:nvPr>
            <p:ph type="sldNum" sz="quarter" idx="12"/>
          </p:nvPr>
        </p:nvSpPr>
        <p:spPr/>
        <p:txBody>
          <a:bodyPr/>
          <a:lstStyle/>
          <a:p>
            <a:pPr>
              <a:defRPr/>
            </a:pPr>
            <a:fld id="{3884BE4A-665D-4750-B82A-97CE17AE2019}" type="slidenum">
              <a:rPr lang="en-US" altLang="ko-KR" smtClean="0"/>
              <a:pPr>
                <a:defRPr/>
              </a:pPr>
              <a:t>15</a:t>
            </a:fld>
            <a:endParaRPr lang="en-US" altLang="ko-KR" dirty="0"/>
          </a:p>
        </p:txBody>
      </p:sp>
    </p:spTree>
    <p:extLst>
      <p:ext uri="{BB962C8B-B14F-4D97-AF65-F5344CB8AC3E}">
        <p14:creationId xmlns:p14="http://schemas.microsoft.com/office/powerpoint/2010/main" val="1788023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prstGeom prst="rect">
            <a:avLst/>
          </a:prstGeom>
        </p:spPr>
        <p:txBody>
          <a:bodyPr/>
          <a:lstStyle/>
          <a:p>
            <a:r>
              <a:rPr lang="zh-CN" altLang="en-US" dirty="0"/>
              <a:t>系统调用有多少个？应用需要</a:t>
            </a:r>
            <a:r>
              <a:rPr lang="en-US" altLang="zh-CN" dirty="0"/>
              <a:t>OS</a:t>
            </a:r>
            <a:r>
              <a:rPr lang="zh-CN" altLang="en-US" dirty="0"/>
              <a:t>为它做多少事？</a:t>
            </a:r>
          </a:p>
        </p:txBody>
      </p:sp>
      <p:pic>
        <p:nvPicPr>
          <p:cNvPr id="8" name="内容占位符 7"/>
          <p:cNvPicPr>
            <a:picLocks noGrp="1" noChangeAspect="1"/>
          </p:cNvPicPr>
          <p:nvPr>
            <p:ph idx="1"/>
          </p:nvPr>
        </p:nvPicPr>
        <p:blipFill>
          <a:blip r:embed="rId2"/>
          <a:stretch>
            <a:fillRect/>
          </a:stretch>
        </p:blipFill>
        <p:spPr>
          <a:xfrm>
            <a:off x="1481051" y="1481162"/>
            <a:ext cx="6958961" cy="4546843"/>
          </a:xfrm>
          <a:prstGeom prst="rect">
            <a:avLst/>
          </a:prstGeom>
        </p:spPr>
      </p:pic>
      <p:sp>
        <p:nvSpPr>
          <p:cNvPr id="9" name="矩形 8"/>
          <p:cNvSpPr/>
          <p:nvPr/>
        </p:nvSpPr>
        <p:spPr>
          <a:xfrm>
            <a:off x="1013740" y="6022855"/>
            <a:ext cx="7893582" cy="338554"/>
          </a:xfrm>
          <a:prstGeom prst="rect">
            <a:avLst/>
          </a:prstGeom>
        </p:spPr>
        <p:txBody>
          <a:bodyPr wrap="square">
            <a:spAutoFit/>
          </a:bodyPr>
          <a:lstStyle/>
          <a:p>
            <a:pPr algn="ctr"/>
            <a:r>
              <a:rPr lang="zh-CN" altLang="en-US" sz="1600" dirty="0"/>
              <a:t>https://www.cnblogs.com/ggjucheng/archive/2012/01/08/2316695.html</a:t>
            </a:r>
          </a:p>
        </p:txBody>
      </p:sp>
      <p:sp>
        <p:nvSpPr>
          <p:cNvPr id="4" name="灯片编号占位符 3">
            <a:extLst>
              <a:ext uri="{FF2B5EF4-FFF2-40B4-BE49-F238E27FC236}">
                <a16:creationId xmlns:a16="http://schemas.microsoft.com/office/drawing/2014/main" id="{574AD56E-BD55-1516-499B-A71EDAAA7E10}"/>
              </a:ext>
            </a:extLst>
          </p:cNvPr>
          <p:cNvSpPr>
            <a:spLocks noGrp="1"/>
          </p:cNvSpPr>
          <p:nvPr>
            <p:ph type="sldNum" sz="quarter" idx="12"/>
          </p:nvPr>
        </p:nvSpPr>
        <p:spPr/>
        <p:txBody>
          <a:bodyPr/>
          <a:lstStyle/>
          <a:p>
            <a:pPr>
              <a:defRPr/>
            </a:pPr>
            <a:fld id="{3884BE4A-665D-4750-B82A-97CE17AE2019}" type="slidenum">
              <a:rPr lang="en-US" altLang="ko-KR" smtClean="0"/>
              <a:pPr>
                <a:defRPr/>
              </a:pPr>
              <a:t>16</a:t>
            </a:fld>
            <a:endParaRPr lang="en-US" altLang="ko-KR" dirty="0"/>
          </a:p>
        </p:txBody>
      </p:sp>
    </p:spTree>
    <p:extLst>
      <p:ext uri="{BB962C8B-B14F-4D97-AF65-F5344CB8AC3E}">
        <p14:creationId xmlns:p14="http://schemas.microsoft.com/office/powerpoint/2010/main" val="596712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695400" y="1662480"/>
            <a:ext cx="6806804" cy="1728713"/>
            <a:chOff x="904612" y="768954"/>
            <a:chExt cx="6806804" cy="1728713"/>
          </a:xfrm>
        </p:grpSpPr>
        <p:sp>
          <p:nvSpPr>
            <p:cNvPr id="9" name="TextBox 4"/>
            <p:cNvSpPr txBox="1">
              <a:spLocks noChangeArrowheads="1"/>
            </p:cNvSpPr>
            <p:nvPr/>
          </p:nvSpPr>
          <p:spPr bwMode="auto">
            <a:xfrm>
              <a:off x="904612" y="768954"/>
              <a:ext cx="5661256" cy="276999"/>
            </a:xfrm>
            <a:prstGeom prst="rect">
              <a:avLst/>
            </a:prstGeom>
            <a:noFill/>
            <a:ln w="9525">
              <a:noFill/>
              <a:miter lim="800000"/>
              <a:headEnd/>
              <a:tailEnd/>
            </a:ln>
          </p:spPr>
          <p:txBody>
            <a:bodyPr wrap="square">
              <a:spAutoFit/>
            </a:bodyPr>
            <a:lstStyle/>
            <a:p>
              <a:pPr marL="342900" lvl="2" indent="-342900">
                <a:spcBef>
                  <a:spcPct val="20000"/>
                </a:spcBef>
                <a:buClr>
                  <a:schemeClr val="folHlink"/>
                </a:buClr>
                <a:defRPr/>
              </a:pPr>
              <a:r>
                <a:rPr lang="en-US" altLang="zh-CN" sz="1200" b="1" dirty="0">
                  <a:solidFill>
                    <a:srgbClr val="11576A"/>
                  </a:solidFill>
                  <a:latin typeface="微软雅黑" pitchFamily="34" charset="-122"/>
                  <a:ea typeface="微软雅黑" pitchFamily="34" charset="-122"/>
                  <a:cs typeface="SimSun" charset="0"/>
                </a:rPr>
                <a:t>sfs_filetest1.c: ret=read(</a:t>
              </a:r>
              <a:r>
                <a:rPr lang="en-US" altLang="zh-CN" sz="1200" b="1" dirty="0" err="1">
                  <a:solidFill>
                    <a:srgbClr val="11576A"/>
                  </a:solidFill>
                  <a:latin typeface="微软雅黑" pitchFamily="34" charset="-122"/>
                  <a:ea typeface="微软雅黑" pitchFamily="34" charset="-122"/>
                  <a:cs typeface="SimSun" charset="0"/>
                </a:rPr>
                <a:t>fd,data,len</a:t>
              </a:r>
              <a:r>
                <a:rPr lang="en-US" altLang="zh-CN" sz="1200" b="1" dirty="0">
                  <a:solidFill>
                    <a:srgbClr val="11576A"/>
                  </a:solidFill>
                  <a:latin typeface="微软雅黑" pitchFamily="34" charset="-122"/>
                  <a:ea typeface="微软雅黑" pitchFamily="34" charset="-122"/>
                  <a:cs typeface="SimSun" charset="0"/>
                </a:rPr>
                <a:t>);</a:t>
              </a:r>
              <a:endParaRPr lang="en-US" altLang="zh-CN" sz="1200" b="1" dirty="0">
                <a:solidFill>
                  <a:srgbClr val="11576A"/>
                </a:solidFill>
                <a:latin typeface="微软雅黑" pitchFamily="34" charset="-122"/>
                <a:ea typeface="微软雅黑" pitchFamily="34" charset="-122"/>
                <a:cs typeface="MS PGothic" charset="0"/>
              </a:endParaRPr>
            </a:p>
          </p:txBody>
        </p:sp>
        <p:sp>
          <p:nvSpPr>
            <p:cNvPr id="28" name="矩形 5"/>
            <p:cNvSpPr>
              <a:spLocks noChangeArrowheads="1"/>
            </p:cNvSpPr>
            <p:nvPr/>
          </p:nvSpPr>
          <p:spPr bwMode="auto">
            <a:xfrm>
              <a:off x="908978" y="928007"/>
              <a:ext cx="6802438" cy="15696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bevel/>
                  <a:headEnd/>
                  <a:tailEnd/>
                </a14:hiddenLine>
              </a:ext>
            </a:extLst>
          </p:spPr>
          <p:txBody>
            <a:bodyPr>
              <a:spAutoFit/>
            </a:bodyPr>
            <a:lstStyle/>
            <a:p>
              <a:r>
                <a:rPr lang="en-US" altLang="zh-CN" sz="1200" b="1" dirty="0">
                  <a:solidFill>
                    <a:srgbClr val="11576A"/>
                  </a:solidFill>
                  <a:latin typeface="微软雅黑" pitchFamily="34" charset="-122"/>
                  <a:ea typeface="微软雅黑" pitchFamily="34" charset="-122"/>
                  <a:sym typeface="Comic Sans MS" charset="0"/>
                </a:rPr>
                <a:t> ……</a:t>
              </a:r>
            </a:p>
            <a:p>
              <a:r>
                <a:rPr lang="en-US" altLang="zh-CN" sz="1200" b="1" dirty="0">
                  <a:solidFill>
                    <a:srgbClr val="11576A"/>
                  </a:solidFill>
                  <a:latin typeface="微软雅黑" pitchFamily="34" charset="-122"/>
                  <a:ea typeface="微软雅黑" pitchFamily="34" charset="-122"/>
                  <a:sym typeface="Comic Sans MS" charset="0"/>
                </a:rPr>
                <a:t>  8029a1:	8b 45 10             	</a:t>
              </a:r>
              <a:r>
                <a:rPr lang="en-US" altLang="zh-CN" sz="1200" b="1" dirty="0" err="1">
                  <a:solidFill>
                    <a:srgbClr val="11576A"/>
                  </a:solidFill>
                  <a:latin typeface="微软雅黑" pitchFamily="34" charset="-122"/>
                  <a:ea typeface="微软雅黑" pitchFamily="34" charset="-122"/>
                  <a:sym typeface="Comic Sans MS" charset="0"/>
                </a:rPr>
                <a:t>mov</a:t>
              </a:r>
              <a:r>
                <a:rPr lang="en-US" altLang="zh-CN" sz="1200" b="1" dirty="0">
                  <a:solidFill>
                    <a:srgbClr val="11576A"/>
                  </a:solidFill>
                  <a:latin typeface="微软雅黑" pitchFamily="34" charset="-122"/>
                  <a:ea typeface="微软雅黑" pitchFamily="34" charset="-122"/>
                  <a:sym typeface="Comic Sans MS" charset="0"/>
                </a:rPr>
                <a:t>    0x10(%</a:t>
              </a:r>
              <a:r>
                <a:rPr lang="en-US" altLang="zh-CN" sz="1200" b="1" dirty="0" err="1">
                  <a:solidFill>
                    <a:srgbClr val="11576A"/>
                  </a:solidFill>
                  <a:latin typeface="微软雅黑" pitchFamily="34" charset="-122"/>
                  <a:ea typeface="微软雅黑" pitchFamily="34" charset="-122"/>
                  <a:sym typeface="Comic Sans MS" charset="0"/>
                </a:rPr>
                <a:t>ebp</a:t>
              </a:r>
              <a:r>
                <a:rPr lang="en-US" altLang="zh-CN" sz="1200" b="1" dirty="0">
                  <a:solidFill>
                    <a:srgbClr val="11576A"/>
                  </a:solidFill>
                  <a:latin typeface="微软雅黑" pitchFamily="34" charset="-122"/>
                  <a:ea typeface="微软雅黑" pitchFamily="34" charset="-122"/>
                  <a:sym typeface="Comic Sans MS" charset="0"/>
                </a:rPr>
                <a:t>),%</a:t>
              </a:r>
              <a:r>
                <a:rPr lang="en-US" altLang="zh-CN" sz="1200" b="1" dirty="0" err="1">
                  <a:solidFill>
                    <a:srgbClr val="11576A"/>
                  </a:solidFill>
                  <a:latin typeface="微软雅黑" pitchFamily="34" charset="-122"/>
                  <a:ea typeface="微软雅黑" pitchFamily="34" charset="-122"/>
                  <a:sym typeface="Comic Sans MS" charset="0"/>
                </a:rPr>
                <a:t>eax</a:t>
              </a:r>
              <a:endParaRPr lang="en-US" altLang="zh-CN" sz="1200" b="1" dirty="0">
                <a:solidFill>
                  <a:srgbClr val="11576A"/>
                </a:solidFill>
                <a:latin typeface="微软雅黑" pitchFamily="34" charset="-122"/>
                <a:ea typeface="微软雅黑" pitchFamily="34" charset="-122"/>
                <a:sym typeface="Comic Sans MS" charset="0"/>
              </a:endParaRPr>
            </a:p>
            <a:p>
              <a:r>
                <a:rPr lang="en-US" altLang="zh-CN" sz="1200" b="1" dirty="0">
                  <a:solidFill>
                    <a:srgbClr val="11576A"/>
                  </a:solidFill>
                  <a:latin typeface="微软雅黑" pitchFamily="34" charset="-122"/>
                  <a:ea typeface="微软雅黑" pitchFamily="34" charset="-122"/>
                  <a:sym typeface="Comic Sans MS" charset="0"/>
                </a:rPr>
                <a:t>  8029a4:	89 44 24 08          	</a:t>
              </a:r>
              <a:r>
                <a:rPr lang="en-US" altLang="zh-CN" sz="1200" b="1" dirty="0" err="1">
                  <a:solidFill>
                    <a:srgbClr val="11576A"/>
                  </a:solidFill>
                  <a:latin typeface="微软雅黑" pitchFamily="34" charset="-122"/>
                  <a:ea typeface="微软雅黑" pitchFamily="34" charset="-122"/>
                  <a:sym typeface="Comic Sans MS" charset="0"/>
                </a:rPr>
                <a:t>mov</a:t>
              </a:r>
              <a:r>
                <a:rPr lang="en-US" altLang="zh-CN" sz="1200" b="1" dirty="0">
                  <a:solidFill>
                    <a:srgbClr val="11576A"/>
                  </a:solidFill>
                  <a:latin typeface="微软雅黑" pitchFamily="34" charset="-122"/>
                  <a:ea typeface="微软雅黑" pitchFamily="34" charset="-122"/>
                  <a:sym typeface="Comic Sans MS" charset="0"/>
                </a:rPr>
                <a:t>    %eax,0x8(%</a:t>
              </a:r>
              <a:r>
                <a:rPr lang="en-US" altLang="zh-CN" sz="1200" b="1" dirty="0" err="1">
                  <a:solidFill>
                    <a:srgbClr val="11576A"/>
                  </a:solidFill>
                  <a:latin typeface="微软雅黑" pitchFamily="34" charset="-122"/>
                  <a:ea typeface="微软雅黑" pitchFamily="34" charset="-122"/>
                  <a:sym typeface="Comic Sans MS" charset="0"/>
                </a:rPr>
                <a:t>esp</a:t>
              </a:r>
              <a:r>
                <a:rPr lang="en-US" altLang="zh-CN" sz="1200" b="1" dirty="0">
                  <a:solidFill>
                    <a:srgbClr val="11576A"/>
                  </a:solidFill>
                  <a:latin typeface="微软雅黑" pitchFamily="34" charset="-122"/>
                  <a:ea typeface="微软雅黑" pitchFamily="34" charset="-122"/>
                  <a:sym typeface="Comic Sans MS" charset="0"/>
                </a:rPr>
                <a:t>)</a:t>
              </a:r>
            </a:p>
            <a:p>
              <a:r>
                <a:rPr lang="en-US" altLang="zh-CN" sz="1200" b="1" dirty="0">
                  <a:solidFill>
                    <a:srgbClr val="11576A"/>
                  </a:solidFill>
                  <a:latin typeface="微软雅黑" pitchFamily="34" charset="-122"/>
                  <a:ea typeface="微软雅黑" pitchFamily="34" charset="-122"/>
                  <a:sym typeface="Comic Sans MS" charset="0"/>
                </a:rPr>
                <a:t>  8029a8:	8b 45 0c             	</a:t>
              </a:r>
              <a:r>
                <a:rPr lang="en-US" altLang="zh-CN" sz="1200" b="1" dirty="0" err="1">
                  <a:solidFill>
                    <a:srgbClr val="11576A"/>
                  </a:solidFill>
                  <a:latin typeface="微软雅黑" pitchFamily="34" charset="-122"/>
                  <a:ea typeface="微软雅黑" pitchFamily="34" charset="-122"/>
                  <a:sym typeface="Comic Sans MS" charset="0"/>
                </a:rPr>
                <a:t>mov</a:t>
              </a:r>
              <a:r>
                <a:rPr lang="en-US" altLang="zh-CN" sz="1200" b="1" dirty="0">
                  <a:solidFill>
                    <a:srgbClr val="11576A"/>
                  </a:solidFill>
                  <a:latin typeface="微软雅黑" pitchFamily="34" charset="-122"/>
                  <a:ea typeface="微软雅黑" pitchFamily="34" charset="-122"/>
                  <a:sym typeface="Comic Sans MS" charset="0"/>
                </a:rPr>
                <a:t>    0xc(%</a:t>
              </a:r>
              <a:r>
                <a:rPr lang="en-US" altLang="zh-CN" sz="1200" b="1" dirty="0" err="1">
                  <a:solidFill>
                    <a:srgbClr val="11576A"/>
                  </a:solidFill>
                  <a:latin typeface="微软雅黑" pitchFamily="34" charset="-122"/>
                  <a:ea typeface="微软雅黑" pitchFamily="34" charset="-122"/>
                  <a:sym typeface="Comic Sans MS" charset="0"/>
                </a:rPr>
                <a:t>ebp</a:t>
              </a:r>
              <a:r>
                <a:rPr lang="en-US" altLang="zh-CN" sz="1200" b="1" dirty="0">
                  <a:solidFill>
                    <a:srgbClr val="11576A"/>
                  </a:solidFill>
                  <a:latin typeface="微软雅黑" pitchFamily="34" charset="-122"/>
                  <a:ea typeface="微软雅黑" pitchFamily="34" charset="-122"/>
                  <a:sym typeface="Comic Sans MS" charset="0"/>
                </a:rPr>
                <a:t>),%</a:t>
              </a:r>
              <a:r>
                <a:rPr lang="en-US" altLang="zh-CN" sz="1200" b="1" dirty="0" err="1">
                  <a:solidFill>
                    <a:srgbClr val="11576A"/>
                  </a:solidFill>
                  <a:latin typeface="微软雅黑" pitchFamily="34" charset="-122"/>
                  <a:ea typeface="微软雅黑" pitchFamily="34" charset="-122"/>
                  <a:sym typeface="Comic Sans MS" charset="0"/>
                </a:rPr>
                <a:t>eax</a:t>
              </a:r>
              <a:endParaRPr lang="en-US" altLang="zh-CN" sz="1200" b="1" dirty="0">
                <a:solidFill>
                  <a:srgbClr val="11576A"/>
                </a:solidFill>
                <a:latin typeface="微软雅黑" pitchFamily="34" charset="-122"/>
                <a:ea typeface="微软雅黑" pitchFamily="34" charset="-122"/>
                <a:sym typeface="Comic Sans MS" charset="0"/>
              </a:endParaRPr>
            </a:p>
            <a:p>
              <a:r>
                <a:rPr lang="en-US" altLang="zh-CN" sz="1200" b="1" dirty="0">
                  <a:solidFill>
                    <a:srgbClr val="11576A"/>
                  </a:solidFill>
                  <a:latin typeface="微软雅黑" pitchFamily="34" charset="-122"/>
                  <a:ea typeface="微软雅黑" pitchFamily="34" charset="-122"/>
                  <a:sym typeface="Comic Sans MS" charset="0"/>
                </a:rPr>
                <a:t>  8029ab:	89 44 24 04          	</a:t>
              </a:r>
              <a:r>
                <a:rPr lang="en-US" altLang="zh-CN" sz="1200" b="1" dirty="0" err="1">
                  <a:solidFill>
                    <a:srgbClr val="11576A"/>
                  </a:solidFill>
                  <a:latin typeface="微软雅黑" pitchFamily="34" charset="-122"/>
                  <a:ea typeface="微软雅黑" pitchFamily="34" charset="-122"/>
                  <a:sym typeface="Comic Sans MS" charset="0"/>
                </a:rPr>
                <a:t>mov</a:t>
              </a:r>
              <a:r>
                <a:rPr lang="en-US" altLang="zh-CN" sz="1200" b="1" dirty="0">
                  <a:solidFill>
                    <a:srgbClr val="11576A"/>
                  </a:solidFill>
                  <a:latin typeface="微软雅黑" pitchFamily="34" charset="-122"/>
                  <a:ea typeface="微软雅黑" pitchFamily="34" charset="-122"/>
                  <a:sym typeface="Comic Sans MS" charset="0"/>
                </a:rPr>
                <a:t>    %eax,0x4(%</a:t>
              </a:r>
              <a:r>
                <a:rPr lang="en-US" altLang="zh-CN" sz="1200" b="1" dirty="0" err="1">
                  <a:solidFill>
                    <a:srgbClr val="11576A"/>
                  </a:solidFill>
                  <a:latin typeface="微软雅黑" pitchFamily="34" charset="-122"/>
                  <a:ea typeface="微软雅黑" pitchFamily="34" charset="-122"/>
                  <a:sym typeface="Comic Sans MS" charset="0"/>
                </a:rPr>
                <a:t>esp</a:t>
              </a:r>
              <a:r>
                <a:rPr lang="en-US" altLang="zh-CN" sz="1200" b="1" dirty="0">
                  <a:solidFill>
                    <a:srgbClr val="11576A"/>
                  </a:solidFill>
                  <a:latin typeface="微软雅黑" pitchFamily="34" charset="-122"/>
                  <a:ea typeface="微软雅黑" pitchFamily="34" charset="-122"/>
                  <a:sym typeface="Comic Sans MS" charset="0"/>
                </a:rPr>
                <a:t>)</a:t>
              </a:r>
            </a:p>
            <a:p>
              <a:r>
                <a:rPr lang="en-US" altLang="zh-CN" sz="1200" b="1" dirty="0">
                  <a:solidFill>
                    <a:srgbClr val="11576A"/>
                  </a:solidFill>
                  <a:latin typeface="微软雅黑" pitchFamily="34" charset="-122"/>
                  <a:ea typeface="微软雅黑" pitchFamily="34" charset="-122"/>
                  <a:sym typeface="Comic Sans MS" charset="0"/>
                </a:rPr>
                <a:t>  8029af:	8b 45 08             	</a:t>
              </a:r>
              <a:r>
                <a:rPr lang="en-US" altLang="zh-CN" sz="1200" b="1" dirty="0" err="1">
                  <a:solidFill>
                    <a:srgbClr val="11576A"/>
                  </a:solidFill>
                  <a:latin typeface="微软雅黑" pitchFamily="34" charset="-122"/>
                  <a:ea typeface="微软雅黑" pitchFamily="34" charset="-122"/>
                  <a:sym typeface="Comic Sans MS" charset="0"/>
                </a:rPr>
                <a:t>mov</a:t>
              </a:r>
              <a:r>
                <a:rPr lang="en-US" altLang="zh-CN" sz="1200" b="1" dirty="0">
                  <a:solidFill>
                    <a:srgbClr val="11576A"/>
                  </a:solidFill>
                  <a:latin typeface="微软雅黑" pitchFamily="34" charset="-122"/>
                  <a:ea typeface="微软雅黑" pitchFamily="34" charset="-122"/>
                  <a:sym typeface="Comic Sans MS" charset="0"/>
                </a:rPr>
                <a:t>    0x8(%</a:t>
              </a:r>
              <a:r>
                <a:rPr lang="en-US" altLang="zh-CN" sz="1200" b="1" dirty="0" err="1">
                  <a:solidFill>
                    <a:srgbClr val="11576A"/>
                  </a:solidFill>
                  <a:latin typeface="微软雅黑" pitchFamily="34" charset="-122"/>
                  <a:ea typeface="微软雅黑" pitchFamily="34" charset="-122"/>
                  <a:sym typeface="Comic Sans MS" charset="0"/>
                </a:rPr>
                <a:t>ebp</a:t>
              </a:r>
              <a:r>
                <a:rPr lang="en-US" altLang="zh-CN" sz="1200" b="1" dirty="0">
                  <a:solidFill>
                    <a:srgbClr val="11576A"/>
                  </a:solidFill>
                  <a:latin typeface="微软雅黑" pitchFamily="34" charset="-122"/>
                  <a:ea typeface="微软雅黑" pitchFamily="34" charset="-122"/>
                  <a:sym typeface="Comic Sans MS" charset="0"/>
                </a:rPr>
                <a:t>),%</a:t>
              </a:r>
              <a:r>
                <a:rPr lang="en-US" altLang="zh-CN" sz="1200" b="1" dirty="0" err="1">
                  <a:solidFill>
                    <a:srgbClr val="11576A"/>
                  </a:solidFill>
                  <a:latin typeface="微软雅黑" pitchFamily="34" charset="-122"/>
                  <a:ea typeface="微软雅黑" pitchFamily="34" charset="-122"/>
                  <a:sym typeface="Comic Sans MS" charset="0"/>
                </a:rPr>
                <a:t>eax</a:t>
              </a:r>
              <a:endParaRPr lang="en-US" altLang="zh-CN" sz="1200" b="1" dirty="0">
                <a:solidFill>
                  <a:srgbClr val="11576A"/>
                </a:solidFill>
                <a:latin typeface="微软雅黑" pitchFamily="34" charset="-122"/>
                <a:ea typeface="微软雅黑" pitchFamily="34" charset="-122"/>
                <a:sym typeface="Comic Sans MS" charset="0"/>
              </a:endParaRPr>
            </a:p>
            <a:p>
              <a:r>
                <a:rPr lang="en-US" altLang="zh-CN" sz="1200" b="1" dirty="0">
                  <a:solidFill>
                    <a:srgbClr val="11576A"/>
                  </a:solidFill>
                  <a:latin typeface="微软雅黑" pitchFamily="34" charset="-122"/>
                  <a:ea typeface="微软雅黑" pitchFamily="34" charset="-122"/>
                  <a:sym typeface="Comic Sans MS" charset="0"/>
                </a:rPr>
                <a:t>  8029b2:	89 04 24             	</a:t>
              </a:r>
              <a:r>
                <a:rPr lang="en-US" altLang="zh-CN" sz="1200" b="1" dirty="0" err="1">
                  <a:solidFill>
                    <a:srgbClr val="11576A"/>
                  </a:solidFill>
                  <a:latin typeface="微软雅黑" pitchFamily="34" charset="-122"/>
                  <a:ea typeface="微软雅黑" pitchFamily="34" charset="-122"/>
                  <a:sym typeface="Comic Sans MS" charset="0"/>
                </a:rPr>
                <a:t>mov</a:t>
              </a:r>
              <a:r>
                <a:rPr lang="en-US" altLang="zh-CN" sz="1200" b="1" dirty="0">
                  <a:solidFill>
                    <a:srgbClr val="11576A"/>
                  </a:solidFill>
                  <a:latin typeface="微软雅黑" pitchFamily="34" charset="-122"/>
                  <a:ea typeface="微软雅黑" pitchFamily="34" charset="-122"/>
                  <a:sym typeface="Comic Sans MS" charset="0"/>
                </a:rPr>
                <a:t>    %</a:t>
              </a:r>
              <a:r>
                <a:rPr lang="en-US" altLang="zh-CN" sz="1200" b="1" dirty="0" err="1">
                  <a:solidFill>
                    <a:srgbClr val="11576A"/>
                  </a:solidFill>
                  <a:latin typeface="微软雅黑" pitchFamily="34" charset="-122"/>
                  <a:ea typeface="微软雅黑" pitchFamily="34" charset="-122"/>
                  <a:sym typeface="Comic Sans MS" charset="0"/>
                </a:rPr>
                <a:t>eax</a:t>
              </a:r>
              <a:r>
                <a:rPr lang="en-US" altLang="zh-CN" sz="1200" b="1" dirty="0">
                  <a:solidFill>
                    <a:srgbClr val="11576A"/>
                  </a:solidFill>
                  <a:latin typeface="微软雅黑" pitchFamily="34" charset="-122"/>
                  <a:ea typeface="微软雅黑" pitchFamily="34" charset="-122"/>
                  <a:sym typeface="Comic Sans MS" charset="0"/>
                </a:rPr>
                <a:t>,(%</a:t>
              </a:r>
              <a:r>
                <a:rPr lang="en-US" altLang="zh-CN" sz="1200" b="1" dirty="0" err="1">
                  <a:solidFill>
                    <a:srgbClr val="11576A"/>
                  </a:solidFill>
                  <a:latin typeface="微软雅黑" pitchFamily="34" charset="-122"/>
                  <a:ea typeface="微软雅黑" pitchFamily="34" charset="-122"/>
                  <a:sym typeface="Comic Sans MS" charset="0"/>
                </a:rPr>
                <a:t>esp</a:t>
              </a:r>
              <a:r>
                <a:rPr lang="en-US" altLang="zh-CN" sz="1200" b="1" dirty="0">
                  <a:solidFill>
                    <a:srgbClr val="11576A"/>
                  </a:solidFill>
                  <a:latin typeface="微软雅黑" pitchFamily="34" charset="-122"/>
                  <a:ea typeface="微软雅黑" pitchFamily="34" charset="-122"/>
                  <a:sym typeface="Comic Sans MS" charset="0"/>
                </a:rPr>
                <a:t>)    ; </a:t>
              </a:r>
              <a:r>
                <a:rPr lang="zh-CN" altLang="en-US" sz="1200" b="1" dirty="0">
                  <a:solidFill>
                    <a:srgbClr val="FF0000"/>
                  </a:solidFill>
                  <a:latin typeface="微软雅黑" pitchFamily="34" charset="-122"/>
                  <a:ea typeface="微软雅黑" pitchFamily="34" charset="-122"/>
                  <a:sym typeface="Comic Sans MS" charset="0"/>
                </a:rPr>
                <a:t>以上代码在填充栈</a:t>
              </a:r>
              <a:endParaRPr lang="en-US" altLang="zh-CN" sz="1200" b="1" dirty="0">
                <a:solidFill>
                  <a:srgbClr val="FF0000"/>
                </a:solidFill>
                <a:latin typeface="微软雅黑" pitchFamily="34" charset="-122"/>
                <a:ea typeface="微软雅黑" pitchFamily="34" charset="-122"/>
                <a:sym typeface="Comic Sans MS" charset="0"/>
              </a:endParaRPr>
            </a:p>
            <a:p>
              <a:r>
                <a:rPr lang="en-US" altLang="zh-CN" sz="1200" b="1" dirty="0">
                  <a:solidFill>
                    <a:srgbClr val="11576A"/>
                  </a:solidFill>
                  <a:latin typeface="微软雅黑" pitchFamily="34" charset="-122"/>
                  <a:ea typeface="微软雅黑" pitchFamily="34" charset="-122"/>
                  <a:sym typeface="Comic Sans MS" charset="0"/>
                </a:rPr>
                <a:t>  8029b5:	e8 33 d8 ff </a:t>
              </a:r>
              <a:r>
                <a:rPr lang="en-US" altLang="zh-CN" sz="1200" b="1" dirty="0" err="1">
                  <a:solidFill>
                    <a:srgbClr val="11576A"/>
                  </a:solidFill>
                  <a:latin typeface="微软雅黑" pitchFamily="34" charset="-122"/>
                  <a:ea typeface="微软雅黑" pitchFamily="34" charset="-122"/>
                  <a:sym typeface="Comic Sans MS" charset="0"/>
                </a:rPr>
                <a:t>ff</a:t>
              </a:r>
              <a:r>
                <a:rPr lang="en-US" altLang="zh-CN" sz="1200" b="1" dirty="0">
                  <a:solidFill>
                    <a:srgbClr val="11576A"/>
                  </a:solidFill>
                  <a:latin typeface="微软雅黑" pitchFamily="34" charset="-122"/>
                  <a:ea typeface="微软雅黑" pitchFamily="34" charset="-122"/>
                  <a:sym typeface="Comic Sans MS" charset="0"/>
                </a:rPr>
                <a:t>       	call   8001ed &lt;read&gt; ；</a:t>
              </a:r>
              <a:r>
                <a:rPr lang="zh-CN" altLang="en-US" sz="1200" b="1" dirty="0">
                  <a:solidFill>
                    <a:srgbClr val="FF0000"/>
                  </a:solidFill>
                  <a:latin typeface="微软雅黑" pitchFamily="34" charset="-122"/>
                  <a:ea typeface="微软雅黑" pitchFamily="34" charset="-122"/>
                  <a:sym typeface="Comic Sans MS" charset="0"/>
                </a:rPr>
                <a:t>这里的</a:t>
              </a:r>
              <a:r>
                <a:rPr lang="en-US" altLang="zh-CN" sz="1200" b="1" dirty="0">
                  <a:solidFill>
                    <a:srgbClr val="FF0000"/>
                  </a:solidFill>
                  <a:latin typeface="微软雅黑" pitchFamily="34" charset="-122"/>
                  <a:ea typeface="微软雅黑" pitchFamily="34" charset="-122"/>
                  <a:sym typeface="Comic Sans MS" charset="0"/>
                </a:rPr>
                <a:t>read</a:t>
              </a:r>
              <a:r>
                <a:rPr lang="zh-CN" altLang="en-US" sz="1200" b="1" dirty="0">
                  <a:solidFill>
                    <a:srgbClr val="FF0000"/>
                  </a:solidFill>
                  <a:latin typeface="微软雅黑" pitchFamily="34" charset="-122"/>
                  <a:ea typeface="微软雅黑" pitchFamily="34" charset="-122"/>
                  <a:sym typeface="Comic Sans MS" charset="0"/>
                </a:rPr>
                <a:t>是宏</a:t>
              </a:r>
              <a:r>
                <a:rPr lang="en-US" altLang="zh-CN" sz="1200" b="1" dirty="0">
                  <a:solidFill>
                    <a:srgbClr val="FF0000"/>
                  </a:solidFill>
                  <a:latin typeface="微软雅黑" pitchFamily="34" charset="-122"/>
                  <a:ea typeface="微软雅黑" pitchFamily="34" charset="-122"/>
                  <a:sym typeface="Comic Sans MS" charset="0"/>
                </a:rPr>
                <a:t>==6</a:t>
              </a:r>
              <a:endParaRPr lang="zh-CN" altLang="en-US" sz="1200" b="1" dirty="0">
                <a:solidFill>
                  <a:srgbClr val="FF0000"/>
                </a:solidFill>
                <a:latin typeface="微软雅黑" pitchFamily="34" charset="-122"/>
                <a:ea typeface="微软雅黑" pitchFamily="34" charset="-122"/>
                <a:sym typeface="Comic Sans MS" charset="0"/>
              </a:endParaRPr>
            </a:p>
          </p:txBody>
        </p:sp>
      </p:grpSp>
      <p:sp>
        <p:nvSpPr>
          <p:cNvPr id="29" name="TextBox 5"/>
          <p:cNvSpPr>
            <a:spLocks noChangeArrowheads="1"/>
          </p:cNvSpPr>
          <p:nvPr/>
        </p:nvSpPr>
        <p:spPr bwMode="auto">
          <a:xfrm>
            <a:off x="695400" y="3321258"/>
            <a:ext cx="6942138" cy="286232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bevel/>
                <a:headEnd/>
                <a:tailEnd/>
              </a14:hiddenLine>
            </a:ext>
          </a:extLst>
        </p:spPr>
        <p:txBody>
          <a:bodyPr>
            <a:spAutoFit/>
          </a:bodyPr>
          <a:lstStyle/>
          <a:p>
            <a:pPr eaLnBrk="1" hangingPunct="1"/>
            <a:r>
              <a:rPr lang="en-US" altLang="zh-CN" sz="1200" b="1" dirty="0">
                <a:solidFill>
                  <a:srgbClr val="11576A"/>
                </a:solidFill>
                <a:latin typeface="微软雅黑" pitchFamily="34" charset="-122"/>
                <a:ea typeface="微软雅黑" pitchFamily="34" charset="-122"/>
              </a:rPr>
              <a:t>syscall(</a:t>
            </a:r>
            <a:r>
              <a:rPr lang="en-US" altLang="zh-CN" sz="1200" b="1" dirty="0" err="1">
                <a:solidFill>
                  <a:srgbClr val="11576A"/>
                </a:solidFill>
                <a:latin typeface="微软雅黑" pitchFamily="34" charset="-122"/>
                <a:ea typeface="微软雅黑" pitchFamily="34" charset="-122"/>
              </a:rPr>
              <a:t>int</a:t>
            </a:r>
            <a:r>
              <a:rPr lang="en-US" altLang="zh-CN" sz="1200" b="1" dirty="0">
                <a:solidFill>
                  <a:srgbClr val="11576A"/>
                </a:solidFill>
                <a:latin typeface="微软雅黑" pitchFamily="34" charset="-122"/>
                <a:ea typeface="微软雅黑" pitchFamily="34" charset="-122"/>
              </a:rPr>
              <a:t> num, ...) {</a:t>
            </a:r>
          </a:p>
          <a:p>
            <a:pPr eaLnBrk="1" hangingPunct="1"/>
            <a:r>
              <a:rPr lang="en-US" altLang="zh-CN" sz="1200" b="1" dirty="0">
                <a:solidFill>
                  <a:srgbClr val="11576A"/>
                </a:solidFill>
                <a:latin typeface="微软雅黑" pitchFamily="34" charset="-122"/>
                <a:ea typeface="微软雅黑" pitchFamily="34" charset="-122"/>
              </a:rPr>
              <a:t>...</a:t>
            </a:r>
          </a:p>
          <a:p>
            <a:pPr eaLnBrk="1" hangingPunct="1"/>
            <a:r>
              <a:rPr lang="en-US" altLang="zh-CN" sz="1200" b="1" dirty="0">
                <a:solidFill>
                  <a:srgbClr val="11576A"/>
                </a:solidFill>
                <a:latin typeface="微软雅黑" pitchFamily="34" charset="-122"/>
                <a:ea typeface="微软雅黑" pitchFamily="34" charset="-122"/>
              </a:rPr>
              <a:t>	</a:t>
            </a:r>
            <a:r>
              <a:rPr lang="en-US" altLang="zh-CN" sz="1200" b="1" dirty="0" err="1">
                <a:solidFill>
                  <a:srgbClr val="11576A"/>
                </a:solidFill>
                <a:latin typeface="微软雅黑" pitchFamily="34" charset="-122"/>
                <a:ea typeface="微软雅黑" pitchFamily="34" charset="-122"/>
              </a:rPr>
              <a:t>asm</a:t>
            </a:r>
            <a:r>
              <a:rPr lang="en-US" altLang="zh-CN" sz="1200" b="1" dirty="0">
                <a:solidFill>
                  <a:srgbClr val="11576A"/>
                </a:solidFill>
                <a:latin typeface="微软雅黑" pitchFamily="34" charset="-122"/>
                <a:ea typeface="微软雅黑" pitchFamily="34" charset="-122"/>
              </a:rPr>
              <a:t> volatile (</a:t>
            </a:r>
          </a:p>
          <a:p>
            <a:pPr eaLnBrk="1" hangingPunct="1"/>
            <a:r>
              <a:rPr lang="en-US" altLang="zh-CN" sz="1200" b="1" dirty="0">
                <a:solidFill>
                  <a:srgbClr val="11576A"/>
                </a:solidFill>
                <a:latin typeface="微软雅黑" pitchFamily="34" charset="-122"/>
                <a:ea typeface="微软雅黑" pitchFamily="34" charset="-122"/>
              </a:rPr>
              <a:t>			“</a:t>
            </a:r>
            <a:r>
              <a:rPr lang="en-US" altLang="zh-CN" sz="1200" b="1" dirty="0" err="1">
                <a:solidFill>
                  <a:srgbClr val="11576A"/>
                </a:solidFill>
                <a:latin typeface="微软雅黑" pitchFamily="34" charset="-122"/>
                <a:ea typeface="微软雅黑" pitchFamily="34" charset="-122"/>
              </a:rPr>
              <a:t>int</a:t>
            </a:r>
            <a:r>
              <a:rPr lang="en-US" altLang="zh-CN" sz="1200" b="1" dirty="0">
                <a:solidFill>
                  <a:srgbClr val="11576A"/>
                </a:solidFill>
                <a:latin typeface="微软雅黑" pitchFamily="34" charset="-122"/>
                <a:ea typeface="微软雅黑" pitchFamily="34" charset="-122"/>
              </a:rPr>
              <a:t> %1;“//</a:t>
            </a:r>
            <a:r>
              <a:rPr lang="zh-CN" altLang="en-US" sz="1200" b="1" dirty="0">
                <a:solidFill>
                  <a:srgbClr val="FF0000"/>
                </a:solidFill>
                <a:latin typeface="微软雅黑" pitchFamily="34" charset="-122"/>
                <a:ea typeface="微软雅黑" pitchFamily="34" charset="-122"/>
              </a:rPr>
              <a:t>这一句会个产生一个中断</a:t>
            </a:r>
            <a:endParaRPr lang="en-US" altLang="zh-CN" sz="1200" b="1" dirty="0">
              <a:solidFill>
                <a:srgbClr val="11576A"/>
              </a:solidFill>
              <a:latin typeface="微软雅黑" pitchFamily="34" charset="-122"/>
              <a:ea typeface="微软雅黑" pitchFamily="34" charset="-122"/>
            </a:endParaRPr>
          </a:p>
          <a:p>
            <a:pPr eaLnBrk="1" hangingPunct="1"/>
            <a:r>
              <a:rPr lang="en-US" altLang="zh-CN" sz="1200" b="1" dirty="0">
                <a:solidFill>
                  <a:srgbClr val="11576A"/>
                </a:solidFill>
                <a:latin typeface="微软雅黑" pitchFamily="34" charset="-122"/>
                <a:ea typeface="微软雅黑" pitchFamily="34" charset="-122"/>
              </a:rPr>
              <a:t>			: "=a" (ret)</a:t>
            </a:r>
          </a:p>
          <a:p>
            <a:pPr eaLnBrk="1" hangingPunct="1"/>
            <a:r>
              <a:rPr lang="en-US" altLang="zh-CN" sz="1200" b="1" dirty="0">
                <a:solidFill>
                  <a:srgbClr val="11576A"/>
                </a:solidFill>
                <a:latin typeface="微软雅黑" pitchFamily="34" charset="-122"/>
                <a:ea typeface="微软雅黑" pitchFamily="34" charset="-122"/>
              </a:rPr>
              <a:t>			: “</a:t>
            </a:r>
            <a:r>
              <a:rPr lang="en-US" altLang="zh-CN" sz="1200" b="1" dirty="0" err="1">
                <a:solidFill>
                  <a:srgbClr val="11576A"/>
                </a:solidFill>
                <a:latin typeface="微软雅黑" pitchFamily="34" charset="-122"/>
                <a:ea typeface="微软雅黑" pitchFamily="34" charset="-122"/>
              </a:rPr>
              <a:t>i</a:t>
            </a:r>
            <a:r>
              <a:rPr lang="en-US" altLang="zh-CN" sz="1200" b="1" dirty="0">
                <a:solidFill>
                  <a:srgbClr val="11576A"/>
                </a:solidFill>
                <a:latin typeface="微软雅黑" pitchFamily="34" charset="-122"/>
                <a:ea typeface="微软雅黑" pitchFamily="34" charset="-122"/>
              </a:rPr>
              <a:t>” (T_SYSCALL), //</a:t>
            </a:r>
            <a:r>
              <a:rPr lang="zh-CN" altLang="en-US" sz="1200" b="1" dirty="0">
                <a:solidFill>
                  <a:srgbClr val="FF0000"/>
                </a:solidFill>
                <a:latin typeface="微软雅黑" pitchFamily="34" charset="-122"/>
                <a:ea typeface="微软雅黑" pitchFamily="34" charset="-122"/>
              </a:rPr>
              <a:t>这句指定中断号</a:t>
            </a:r>
            <a:endParaRPr lang="en-US" altLang="zh-CN" sz="1200" b="1" dirty="0">
              <a:solidFill>
                <a:srgbClr val="11576A"/>
              </a:solidFill>
              <a:latin typeface="微软雅黑" pitchFamily="34" charset="-122"/>
              <a:ea typeface="微软雅黑" pitchFamily="34" charset="-122"/>
            </a:endParaRPr>
          </a:p>
          <a:p>
            <a:pPr eaLnBrk="1" hangingPunct="1"/>
            <a:r>
              <a:rPr lang="en-US" altLang="zh-CN" sz="1200" b="1" dirty="0">
                <a:solidFill>
                  <a:srgbClr val="11576A"/>
                </a:solidFill>
                <a:latin typeface="微软雅黑" pitchFamily="34" charset="-122"/>
                <a:ea typeface="微软雅黑" pitchFamily="34" charset="-122"/>
              </a:rPr>
              <a:t>			  “a” (</a:t>
            </a:r>
            <a:r>
              <a:rPr lang="en-US" altLang="zh-CN" sz="1200" b="1" dirty="0" err="1">
                <a:solidFill>
                  <a:srgbClr val="11576A"/>
                </a:solidFill>
                <a:latin typeface="微软雅黑" pitchFamily="34" charset="-122"/>
                <a:ea typeface="微软雅黑" pitchFamily="34" charset="-122"/>
              </a:rPr>
              <a:t>num</a:t>
            </a:r>
            <a:r>
              <a:rPr lang="en-US" altLang="zh-CN" sz="1200" b="1" dirty="0">
                <a:solidFill>
                  <a:srgbClr val="11576A"/>
                </a:solidFill>
                <a:latin typeface="微软雅黑" pitchFamily="34" charset="-122"/>
                <a:ea typeface="微软雅黑" pitchFamily="34" charset="-122"/>
              </a:rPr>
              <a:t>),      //</a:t>
            </a:r>
            <a:r>
              <a:rPr lang="zh-CN" altLang="en-US" sz="1200" b="1" dirty="0">
                <a:solidFill>
                  <a:srgbClr val="FF0000"/>
                </a:solidFill>
                <a:latin typeface="微软雅黑" pitchFamily="34" charset="-122"/>
                <a:ea typeface="微软雅黑" pitchFamily="34" charset="-122"/>
              </a:rPr>
              <a:t>这一句的作用是把</a:t>
            </a:r>
            <a:r>
              <a:rPr lang="en-US" altLang="zh-CN" sz="1200" b="1" dirty="0">
                <a:solidFill>
                  <a:srgbClr val="FF0000"/>
                </a:solidFill>
                <a:latin typeface="微软雅黑" pitchFamily="34" charset="-122"/>
                <a:ea typeface="微软雅黑" pitchFamily="34" charset="-122"/>
              </a:rPr>
              <a:t>6</a:t>
            </a:r>
            <a:r>
              <a:rPr lang="zh-CN" altLang="en-US" sz="1200" b="1" dirty="0">
                <a:solidFill>
                  <a:srgbClr val="FF0000"/>
                </a:solidFill>
                <a:latin typeface="微软雅黑" pitchFamily="34" charset="-122"/>
                <a:ea typeface="微软雅黑" pitchFamily="34" charset="-122"/>
              </a:rPr>
              <a:t>放进了</a:t>
            </a:r>
            <a:r>
              <a:rPr lang="en-US" altLang="zh-CN" sz="1200" b="1" dirty="0" err="1">
                <a:solidFill>
                  <a:srgbClr val="FF0000"/>
                </a:solidFill>
                <a:latin typeface="微软雅黑" pitchFamily="34" charset="-122"/>
                <a:ea typeface="微软雅黑" pitchFamily="34" charset="-122"/>
              </a:rPr>
              <a:t>eax</a:t>
            </a:r>
            <a:endParaRPr lang="en-US" altLang="zh-CN" sz="1200" b="1" dirty="0">
              <a:solidFill>
                <a:srgbClr val="FF0000"/>
              </a:solidFill>
              <a:latin typeface="微软雅黑" pitchFamily="34" charset="-122"/>
              <a:ea typeface="微软雅黑" pitchFamily="34" charset="-122"/>
            </a:endParaRPr>
          </a:p>
          <a:p>
            <a:pPr eaLnBrk="1" hangingPunct="1"/>
            <a:r>
              <a:rPr lang="en-US" altLang="zh-CN" sz="1200" b="1" dirty="0">
                <a:solidFill>
                  <a:srgbClr val="11576A"/>
                </a:solidFill>
                <a:latin typeface="微软雅黑" pitchFamily="34" charset="-122"/>
                <a:ea typeface="微软雅黑" pitchFamily="34" charset="-122"/>
              </a:rPr>
              <a:t>			  "d" (a[0]),</a:t>
            </a:r>
          </a:p>
          <a:p>
            <a:pPr eaLnBrk="1" hangingPunct="1"/>
            <a:r>
              <a:rPr lang="en-US" altLang="zh-CN" sz="1200" b="1" dirty="0">
                <a:solidFill>
                  <a:srgbClr val="11576A"/>
                </a:solidFill>
                <a:latin typeface="微软雅黑" pitchFamily="34" charset="-122"/>
                <a:ea typeface="微软雅黑" pitchFamily="34" charset="-122"/>
              </a:rPr>
              <a:t>			  "c" (a[1]),</a:t>
            </a:r>
          </a:p>
          <a:p>
            <a:pPr eaLnBrk="1" hangingPunct="1"/>
            <a:r>
              <a:rPr lang="en-US" altLang="zh-CN" sz="1200" b="1" dirty="0">
                <a:solidFill>
                  <a:srgbClr val="11576A"/>
                </a:solidFill>
                <a:latin typeface="微软雅黑" pitchFamily="34" charset="-122"/>
                <a:ea typeface="微软雅黑" pitchFamily="34" charset="-122"/>
              </a:rPr>
              <a:t>			  "b" (a[2]),</a:t>
            </a:r>
          </a:p>
          <a:p>
            <a:pPr eaLnBrk="1" hangingPunct="1"/>
            <a:r>
              <a:rPr lang="en-US" altLang="zh-CN" sz="1200" b="1" dirty="0">
                <a:solidFill>
                  <a:srgbClr val="11576A"/>
                </a:solidFill>
                <a:latin typeface="微软雅黑" pitchFamily="34" charset="-122"/>
                <a:ea typeface="微软雅黑" pitchFamily="34" charset="-122"/>
              </a:rPr>
              <a:t>			  "D" (a[3]),</a:t>
            </a:r>
          </a:p>
          <a:p>
            <a:pPr eaLnBrk="1" hangingPunct="1"/>
            <a:r>
              <a:rPr lang="en-US" altLang="zh-CN" sz="1200" b="1" dirty="0">
                <a:solidFill>
                  <a:srgbClr val="11576A"/>
                </a:solidFill>
                <a:latin typeface="微软雅黑" pitchFamily="34" charset="-122"/>
                <a:ea typeface="微软雅黑" pitchFamily="34" charset="-122"/>
              </a:rPr>
              <a:t>			  "S" (a[4])</a:t>
            </a:r>
          </a:p>
          <a:p>
            <a:pPr eaLnBrk="1" hangingPunct="1"/>
            <a:r>
              <a:rPr lang="en-US" altLang="zh-CN" sz="1200" b="1" dirty="0">
                <a:solidFill>
                  <a:srgbClr val="11576A"/>
                </a:solidFill>
                <a:latin typeface="微软雅黑" pitchFamily="34" charset="-122"/>
                <a:ea typeface="微软雅黑" pitchFamily="34" charset="-122"/>
              </a:rPr>
              <a:t>			: "cc", "memory");</a:t>
            </a:r>
          </a:p>
          <a:p>
            <a:pPr eaLnBrk="1" hangingPunct="1"/>
            <a:r>
              <a:rPr lang="en-US" altLang="zh-CN" sz="1200" b="1" dirty="0">
                <a:solidFill>
                  <a:srgbClr val="11576A"/>
                </a:solidFill>
                <a:latin typeface="微软雅黑" pitchFamily="34" charset="-122"/>
                <a:ea typeface="微软雅黑" pitchFamily="34" charset="-122"/>
              </a:rPr>
              <a:t>	return ret;</a:t>
            </a:r>
          </a:p>
          <a:p>
            <a:pPr eaLnBrk="1" hangingPunct="1"/>
            <a:endParaRPr lang="en-US" sz="1200" b="1" dirty="0">
              <a:solidFill>
                <a:srgbClr val="11576A"/>
              </a:solidFill>
              <a:latin typeface="微软雅黑" pitchFamily="34" charset="-122"/>
              <a:ea typeface="微软雅黑" pitchFamily="34" charset="-122"/>
            </a:endParaRPr>
          </a:p>
        </p:txBody>
      </p:sp>
      <p:sp>
        <p:nvSpPr>
          <p:cNvPr id="7" name="矩形 6"/>
          <p:cNvSpPr>
            <a:spLocks noChangeArrowheads="1"/>
          </p:cNvSpPr>
          <p:nvPr/>
        </p:nvSpPr>
        <p:spPr bwMode="auto">
          <a:xfrm>
            <a:off x="7587776" y="1756156"/>
            <a:ext cx="2160240" cy="4154984"/>
          </a:xfrm>
          <a:prstGeom prst="rect">
            <a:avLst/>
          </a:prstGeom>
          <a:noFill/>
          <a:ln>
            <a:solidFill>
              <a:schemeClr val="tx1"/>
            </a:solid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en-US" altLang="zh-CN" sz="1200" b="1" dirty="0">
                <a:solidFill>
                  <a:srgbClr val="11576A"/>
                </a:solidFill>
                <a:latin typeface="微软雅黑" pitchFamily="34" charset="-122"/>
                <a:ea typeface="微软雅黑" pitchFamily="34" charset="-122"/>
                <a:sym typeface="Comic Sans MS" charset="0"/>
              </a:rPr>
              <a:t>// System call numbers</a:t>
            </a:r>
          </a:p>
          <a:p>
            <a:r>
              <a:rPr lang="en-US" altLang="zh-CN" sz="1200" b="1" dirty="0">
                <a:solidFill>
                  <a:srgbClr val="11576A"/>
                </a:solidFill>
                <a:latin typeface="微软雅黑" pitchFamily="34" charset="-122"/>
                <a:ea typeface="微软雅黑" pitchFamily="34" charset="-122"/>
                <a:sym typeface="Comic Sans MS" charset="0"/>
              </a:rPr>
              <a:t>#define </a:t>
            </a:r>
            <a:r>
              <a:rPr lang="en-US" altLang="zh-CN" sz="1200" b="1" dirty="0" err="1">
                <a:solidFill>
                  <a:srgbClr val="11576A"/>
                </a:solidFill>
                <a:latin typeface="微软雅黑" pitchFamily="34" charset="-122"/>
                <a:ea typeface="微软雅黑" pitchFamily="34" charset="-122"/>
                <a:sym typeface="Comic Sans MS" charset="0"/>
              </a:rPr>
              <a:t>SYS_fork</a:t>
            </a:r>
            <a:r>
              <a:rPr lang="en-US" altLang="zh-CN" sz="1200" b="1" dirty="0">
                <a:solidFill>
                  <a:srgbClr val="11576A"/>
                </a:solidFill>
                <a:latin typeface="微软雅黑" pitchFamily="34" charset="-122"/>
                <a:ea typeface="微软雅黑" pitchFamily="34" charset="-122"/>
                <a:sym typeface="Comic Sans MS" charset="0"/>
              </a:rPr>
              <a:t>    1</a:t>
            </a:r>
          </a:p>
          <a:p>
            <a:r>
              <a:rPr lang="en-US" altLang="zh-CN" sz="1200" b="1" dirty="0">
                <a:solidFill>
                  <a:srgbClr val="11576A"/>
                </a:solidFill>
                <a:latin typeface="微软雅黑" pitchFamily="34" charset="-122"/>
                <a:ea typeface="微软雅黑" pitchFamily="34" charset="-122"/>
                <a:sym typeface="Comic Sans MS" charset="0"/>
              </a:rPr>
              <a:t>#define </a:t>
            </a:r>
            <a:r>
              <a:rPr lang="en-US" altLang="zh-CN" sz="1200" b="1" dirty="0" err="1">
                <a:solidFill>
                  <a:srgbClr val="11576A"/>
                </a:solidFill>
                <a:latin typeface="微软雅黑" pitchFamily="34" charset="-122"/>
                <a:ea typeface="微软雅黑" pitchFamily="34" charset="-122"/>
                <a:sym typeface="Comic Sans MS" charset="0"/>
              </a:rPr>
              <a:t>SYS_exit</a:t>
            </a:r>
            <a:r>
              <a:rPr lang="en-US" altLang="zh-CN" sz="1200" b="1" dirty="0">
                <a:solidFill>
                  <a:srgbClr val="11576A"/>
                </a:solidFill>
                <a:latin typeface="微软雅黑" pitchFamily="34" charset="-122"/>
                <a:ea typeface="微软雅黑" pitchFamily="34" charset="-122"/>
                <a:sym typeface="Comic Sans MS" charset="0"/>
              </a:rPr>
              <a:t>    2</a:t>
            </a:r>
          </a:p>
          <a:p>
            <a:r>
              <a:rPr lang="en-US" altLang="zh-CN" sz="1200" b="1" dirty="0">
                <a:solidFill>
                  <a:srgbClr val="11576A"/>
                </a:solidFill>
                <a:latin typeface="微软雅黑" pitchFamily="34" charset="-122"/>
                <a:ea typeface="微软雅黑" pitchFamily="34" charset="-122"/>
                <a:sym typeface="Comic Sans MS" charset="0"/>
              </a:rPr>
              <a:t>#define </a:t>
            </a:r>
            <a:r>
              <a:rPr lang="en-US" altLang="zh-CN" sz="1200" b="1" dirty="0" err="1">
                <a:solidFill>
                  <a:srgbClr val="11576A"/>
                </a:solidFill>
                <a:latin typeface="微软雅黑" pitchFamily="34" charset="-122"/>
                <a:ea typeface="微软雅黑" pitchFamily="34" charset="-122"/>
                <a:sym typeface="Comic Sans MS" charset="0"/>
              </a:rPr>
              <a:t>SYS_wait</a:t>
            </a:r>
            <a:r>
              <a:rPr lang="en-US" altLang="zh-CN" sz="1200" b="1" dirty="0">
                <a:solidFill>
                  <a:srgbClr val="11576A"/>
                </a:solidFill>
                <a:latin typeface="微软雅黑" pitchFamily="34" charset="-122"/>
                <a:ea typeface="微软雅黑" pitchFamily="34" charset="-122"/>
                <a:sym typeface="Comic Sans MS" charset="0"/>
              </a:rPr>
              <a:t>    3</a:t>
            </a:r>
          </a:p>
          <a:p>
            <a:r>
              <a:rPr lang="en-US" altLang="zh-CN" sz="1200" b="1" dirty="0">
                <a:solidFill>
                  <a:srgbClr val="11576A"/>
                </a:solidFill>
                <a:latin typeface="微软雅黑" pitchFamily="34" charset="-122"/>
                <a:ea typeface="微软雅黑" pitchFamily="34" charset="-122"/>
                <a:sym typeface="Comic Sans MS" charset="0"/>
              </a:rPr>
              <a:t>#define </a:t>
            </a:r>
            <a:r>
              <a:rPr lang="en-US" altLang="zh-CN" sz="1200" b="1" dirty="0" err="1">
                <a:solidFill>
                  <a:srgbClr val="11576A"/>
                </a:solidFill>
                <a:latin typeface="微软雅黑" pitchFamily="34" charset="-122"/>
                <a:ea typeface="微软雅黑" pitchFamily="34" charset="-122"/>
                <a:sym typeface="Comic Sans MS" charset="0"/>
              </a:rPr>
              <a:t>SYS_pipe</a:t>
            </a:r>
            <a:r>
              <a:rPr lang="en-US" altLang="zh-CN" sz="1200" b="1" dirty="0">
                <a:solidFill>
                  <a:srgbClr val="11576A"/>
                </a:solidFill>
                <a:latin typeface="微软雅黑" pitchFamily="34" charset="-122"/>
                <a:ea typeface="微软雅黑" pitchFamily="34" charset="-122"/>
                <a:sym typeface="Comic Sans MS" charset="0"/>
              </a:rPr>
              <a:t>    4</a:t>
            </a:r>
          </a:p>
          <a:p>
            <a:r>
              <a:rPr lang="en-US" altLang="zh-CN" sz="1200" b="1" dirty="0">
                <a:solidFill>
                  <a:srgbClr val="C00000"/>
                </a:solidFill>
                <a:latin typeface="微软雅黑" pitchFamily="34" charset="-122"/>
                <a:ea typeface="微软雅黑" pitchFamily="34" charset="-122"/>
                <a:sym typeface="Comic Sans MS" charset="0"/>
              </a:rPr>
              <a:t>#define </a:t>
            </a:r>
            <a:r>
              <a:rPr lang="en-US" altLang="zh-CN" sz="1200" b="1" dirty="0" err="1">
                <a:solidFill>
                  <a:srgbClr val="C00000"/>
                </a:solidFill>
                <a:latin typeface="微软雅黑" pitchFamily="34" charset="-122"/>
                <a:ea typeface="微软雅黑" pitchFamily="34" charset="-122"/>
                <a:sym typeface="Comic Sans MS" charset="0"/>
              </a:rPr>
              <a:t>SYS_write</a:t>
            </a:r>
            <a:r>
              <a:rPr lang="en-US" altLang="zh-CN" sz="1200" b="1" dirty="0">
                <a:solidFill>
                  <a:srgbClr val="C00000"/>
                </a:solidFill>
                <a:latin typeface="微软雅黑" pitchFamily="34" charset="-122"/>
                <a:ea typeface="微软雅黑" pitchFamily="34" charset="-122"/>
                <a:sym typeface="Comic Sans MS" charset="0"/>
              </a:rPr>
              <a:t>   5</a:t>
            </a:r>
          </a:p>
          <a:p>
            <a:r>
              <a:rPr lang="en-US" altLang="zh-CN" sz="1200" b="1" dirty="0">
                <a:solidFill>
                  <a:srgbClr val="C00000"/>
                </a:solidFill>
                <a:latin typeface="微软雅黑" pitchFamily="34" charset="-122"/>
                <a:ea typeface="微软雅黑" pitchFamily="34" charset="-122"/>
                <a:sym typeface="Comic Sans MS" charset="0"/>
              </a:rPr>
              <a:t>#define </a:t>
            </a:r>
            <a:r>
              <a:rPr lang="en-US" altLang="zh-CN" sz="1200" b="1" dirty="0" err="1">
                <a:solidFill>
                  <a:srgbClr val="C00000"/>
                </a:solidFill>
                <a:latin typeface="微软雅黑" pitchFamily="34" charset="-122"/>
                <a:ea typeface="微软雅黑" pitchFamily="34" charset="-122"/>
                <a:sym typeface="Comic Sans MS" charset="0"/>
              </a:rPr>
              <a:t>SYS_read</a:t>
            </a:r>
            <a:r>
              <a:rPr lang="en-US" altLang="zh-CN" sz="1200" b="1" dirty="0">
                <a:solidFill>
                  <a:srgbClr val="C00000"/>
                </a:solidFill>
                <a:latin typeface="微软雅黑" pitchFamily="34" charset="-122"/>
                <a:ea typeface="微软雅黑" pitchFamily="34" charset="-122"/>
                <a:sym typeface="Comic Sans MS" charset="0"/>
              </a:rPr>
              <a:t>    6</a:t>
            </a:r>
          </a:p>
          <a:p>
            <a:r>
              <a:rPr lang="en-US" altLang="zh-CN" sz="1200" b="1" dirty="0">
                <a:solidFill>
                  <a:srgbClr val="C00000"/>
                </a:solidFill>
                <a:latin typeface="微软雅黑" pitchFamily="34" charset="-122"/>
                <a:ea typeface="微软雅黑" pitchFamily="34" charset="-122"/>
                <a:sym typeface="Comic Sans MS" charset="0"/>
              </a:rPr>
              <a:t>#define </a:t>
            </a:r>
            <a:r>
              <a:rPr lang="en-US" altLang="zh-CN" sz="1200" b="1" dirty="0" err="1">
                <a:solidFill>
                  <a:srgbClr val="C00000"/>
                </a:solidFill>
                <a:latin typeface="微软雅黑" pitchFamily="34" charset="-122"/>
                <a:ea typeface="微软雅黑" pitchFamily="34" charset="-122"/>
                <a:sym typeface="Comic Sans MS" charset="0"/>
              </a:rPr>
              <a:t>SYS_close</a:t>
            </a:r>
            <a:r>
              <a:rPr lang="en-US" altLang="zh-CN" sz="1200" b="1" dirty="0">
                <a:solidFill>
                  <a:srgbClr val="C00000"/>
                </a:solidFill>
                <a:latin typeface="微软雅黑" pitchFamily="34" charset="-122"/>
                <a:ea typeface="微软雅黑" pitchFamily="34" charset="-122"/>
                <a:sym typeface="Comic Sans MS" charset="0"/>
              </a:rPr>
              <a:t>   7</a:t>
            </a:r>
          </a:p>
          <a:p>
            <a:r>
              <a:rPr lang="en-US" altLang="zh-CN" sz="1200" b="1" dirty="0">
                <a:solidFill>
                  <a:srgbClr val="11576A"/>
                </a:solidFill>
                <a:latin typeface="微软雅黑" pitchFamily="34" charset="-122"/>
                <a:ea typeface="微软雅黑" pitchFamily="34" charset="-122"/>
                <a:sym typeface="Comic Sans MS" charset="0"/>
              </a:rPr>
              <a:t>#define </a:t>
            </a:r>
            <a:r>
              <a:rPr lang="en-US" altLang="zh-CN" sz="1200" b="1" dirty="0" err="1">
                <a:solidFill>
                  <a:srgbClr val="11576A"/>
                </a:solidFill>
                <a:latin typeface="微软雅黑" pitchFamily="34" charset="-122"/>
                <a:ea typeface="微软雅黑" pitchFamily="34" charset="-122"/>
                <a:sym typeface="Comic Sans MS" charset="0"/>
              </a:rPr>
              <a:t>SYS_kill</a:t>
            </a:r>
            <a:r>
              <a:rPr lang="en-US" altLang="zh-CN" sz="1200" b="1" dirty="0">
                <a:solidFill>
                  <a:srgbClr val="11576A"/>
                </a:solidFill>
                <a:latin typeface="微软雅黑" pitchFamily="34" charset="-122"/>
                <a:ea typeface="微软雅黑" pitchFamily="34" charset="-122"/>
                <a:sym typeface="Comic Sans MS" charset="0"/>
              </a:rPr>
              <a:t>    8</a:t>
            </a:r>
          </a:p>
          <a:p>
            <a:r>
              <a:rPr lang="en-US" altLang="zh-CN" sz="1200" b="1" dirty="0">
                <a:solidFill>
                  <a:srgbClr val="11576A"/>
                </a:solidFill>
                <a:latin typeface="微软雅黑" pitchFamily="34" charset="-122"/>
                <a:ea typeface="微软雅黑" pitchFamily="34" charset="-122"/>
                <a:sym typeface="Comic Sans MS" charset="0"/>
              </a:rPr>
              <a:t>#define </a:t>
            </a:r>
            <a:r>
              <a:rPr lang="en-US" altLang="zh-CN" sz="1200" b="1" dirty="0" err="1">
                <a:solidFill>
                  <a:srgbClr val="11576A"/>
                </a:solidFill>
                <a:latin typeface="微软雅黑" pitchFamily="34" charset="-122"/>
                <a:ea typeface="微软雅黑" pitchFamily="34" charset="-122"/>
                <a:sym typeface="Comic Sans MS" charset="0"/>
              </a:rPr>
              <a:t>SYS_exec</a:t>
            </a:r>
            <a:r>
              <a:rPr lang="en-US" altLang="zh-CN" sz="1200" b="1" dirty="0">
                <a:solidFill>
                  <a:srgbClr val="11576A"/>
                </a:solidFill>
                <a:latin typeface="微软雅黑" pitchFamily="34" charset="-122"/>
                <a:ea typeface="微软雅黑" pitchFamily="34" charset="-122"/>
                <a:sym typeface="Comic Sans MS" charset="0"/>
              </a:rPr>
              <a:t>    9</a:t>
            </a:r>
          </a:p>
          <a:p>
            <a:r>
              <a:rPr lang="en-US" altLang="zh-CN" sz="1200" b="1" dirty="0">
                <a:solidFill>
                  <a:srgbClr val="C00000"/>
                </a:solidFill>
                <a:latin typeface="微软雅黑" pitchFamily="34" charset="-122"/>
                <a:ea typeface="微软雅黑" pitchFamily="34" charset="-122"/>
                <a:sym typeface="Comic Sans MS" charset="0"/>
              </a:rPr>
              <a:t>#define </a:t>
            </a:r>
            <a:r>
              <a:rPr lang="en-US" altLang="zh-CN" sz="1200" b="1" dirty="0" err="1">
                <a:solidFill>
                  <a:srgbClr val="C00000"/>
                </a:solidFill>
                <a:latin typeface="微软雅黑" pitchFamily="34" charset="-122"/>
                <a:ea typeface="微软雅黑" pitchFamily="34" charset="-122"/>
                <a:sym typeface="Comic Sans MS" charset="0"/>
              </a:rPr>
              <a:t>SYS_open</a:t>
            </a:r>
            <a:r>
              <a:rPr lang="en-US" altLang="zh-CN" sz="1200" b="1" dirty="0">
                <a:solidFill>
                  <a:srgbClr val="C00000"/>
                </a:solidFill>
                <a:latin typeface="微软雅黑" pitchFamily="34" charset="-122"/>
                <a:ea typeface="微软雅黑" pitchFamily="34" charset="-122"/>
                <a:sym typeface="Comic Sans MS" charset="0"/>
              </a:rPr>
              <a:t>   10</a:t>
            </a:r>
          </a:p>
          <a:p>
            <a:r>
              <a:rPr lang="en-US" altLang="zh-CN" sz="1200" b="1" dirty="0">
                <a:solidFill>
                  <a:srgbClr val="11576A"/>
                </a:solidFill>
                <a:latin typeface="微软雅黑" pitchFamily="34" charset="-122"/>
                <a:ea typeface="微软雅黑" pitchFamily="34" charset="-122"/>
                <a:sym typeface="Comic Sans MS" charset="0"/>
              </a:rPr>
              <a:t>#define </a:t>
            </a:r>
            <a:r>
              <a:rPr lang="en-US" altLang="zh-CN" sz="1200" b="1" dirty="0" err="1">
                <a:solidFill>
                  <a:srgbClr val="11576A"/>
                </a:solidFill>
                <a:latin typeface="微软雅黑" pitchFamily="34" charset="-122"/>
                <a:ea typeface="微软雅黑" pitchFamily="34" charset="-122"/>
                <a:sym typeface="Comic Sans MS" charset="0"/>
              </a:rPr>
              <a:t>SYS_mknod</a:t>
            </a:r>
            <a:r>
              <a:rPr lang="en-US" altLang="zh-CN" sz="1200" b="1" dirty="0">
                <a:solidFill>
                  <a:srgbClr val="11576A"/>
                </a:solidFill>
                <a:latin typeface="微软雅黑" pitchFamily="34" charset="-122"/>
                <a:ea typeface="微软雅黑" pitchFamily="34" charset="-122"/>
                <a:sym typeface="Comic Sans MS" charset="0"/>
              </a:rPr>
              <a:t>  11</a:t>
            </a:r>
          </a:p>
          <a:p>
            <a:r>
              <a:rPr lang="en-US" altLang="zh-CN" sz="1200" b="1" dirty="0">
                <a:solidFill>
                  <a:srgbClr val="11576A"/>
                </a:solidFill>
                <a:latin typeface="微软雅黑" pitchFamily="34" charset="-122"/>
                <a:ea typeface="微软雅黑" pitchFamily="34" charset="-122"/>
                <a:sym typeface="Comic Sans MS" charset="0"/>
              </a:rPr>
              <a:t>#define </a:t>
            </a:r>
            <a:r>
              <a:rPr lang="en-US" altLang="zh-CN" sz="1200" b="1" dirty="0" err="1">
                <a:solidFill>
                  <a:srgbClr val="11576A"/>
                </a:solidFill>
                <a:latin typeface="微软雅黑" pitchFamily="34" charset="-122"/>
                <a:ea typeface="微软雅黑" pitchFamily="34" charset="-122"/>
                <a:sym typeface="Comic Sans MS" charset="0"/>
              </a:rPr>
              <a:t>SYS_unlink</a:t>
            </a:r>
            <a:r>
              <a:rPr lang="en-US" altLang="zh-CN" sz="1200" b="1" dirty="0">
                <a:solidFill>
                  <a:srgbClr val="11576A"/>
                </a:solidFill>
                <a:latin typeface="微软雅黑" pitchFamily="34" charset="-122"/>
                <a:ea typeface="微软雅黑" pitchFamily="34" charset="-122"/>
                <a:sym typeface="Comic Sans MS" charset="0"/>
              </a:rPr>
              <a:t> 12</a:t>
            </a:r>
          </a:p>
          <a:p>
            <a:r>
              <a:rPr lang="en-US" altLang="zh-CN" sz="1200" b="1" dirty="0">
                <a:solidFill>
                  <a:srgbClr val="11576A"/>
                </a:solidFill>
                <a:latin typeface="微软雅黑" pitchFamily="34" charset="-122"/>
                <a:ea typeface="微软雅黑" pitchFamily="34" charset="-122"/>
                <a:sym typeface="Comic Sans MS" charset="0"/>
              </a:rPr>
              <a:t>#define </a:t>
            </a:r>
            <a:r>
              <a:rPr lang="en-US" altLang="zh-CN" sz="1200" b="1" dirty="0" err="1">
                <a:solidFill>
                  <a:srgbClr val="11576A"/>
                </a:solidFill>
                <a:latin typeface="微软雅黑" pitchFamily="34" charset="-122"/>
                <a:ea typeface="微软雅黑" pitchFamily="34" charset="-122"/>
                <a:sym typeface="Comic Sans MS" charset="0"/>
              </a:rPr>
              <a:t>SYS_fstat</a:t>
            </a:r>
            <a:r>
              <a:rPr lang="en-US" altLang="zh-CN" sz="1200" b="1" dirty="0">
                <a:solidFill>
                  <a:srgbClr val="11576A"/>
                </a:solidFill>
                <a:latin typeface="微软雅黑" pitchFamily="34" charset="-122"/>
                <a:ea typeface="微软雅黑" pitchFamily="34" charset="-122"/>
                <a:sym typeface="Comic Sans MS" charset="0"/>
              </a:rPr>
              <a:t>  13</a:t>
            </a:r>
          </a:p>
          <a:p>
            <a:r>
              <a:rPr lang="en-US" altLang="zh-CN" sz="1200" b="1" dirty="0">
                <a:solidFill>
                  <a:srgbClr val="11576A"/>
                </a:solidFill>
                <a:latin typeface="微软雅黑" pitchFamily="34" charset="-122"/>
                <a:ea typeface="微软雅黑" pitchFamily="34" charset="-122"/>
                <a:sym typeface="Comic Sans MS" charset="0"/>
              </a:rPr>
              <a:t>#define </a:t>
            </a:r>
            <a:r>
              <a:rPr lang="en-US" altLang="zh-CN" sz="1200" b="1" dirty="0" err="1">
                <a:solidFill>
                  <a:srgbClr val="11576A"/>
                </a:solidFill>
                <a:latin typeface="微软雅黑" pitchFamily="34" charset="-122"/>
                <a:ea typeface="微软雅黑" pitchFamily="34" charset="-122"/>
                <a:sym typeface="Comic Sans MS" charset="0"/>
              </a:rPr>
              <a:t>SYS_link</a:t>
            </a:r>
            <a:r>
              <a:rPr lang="en-US" altLang="zh-CN" sz="1200" b="1" dirty="0">
                <a:solidFill>
                  <a:srgbClr val="11576A"/>
                </a:solidFill>
                <a:latin typeface="微软雅黑" pitchFamily="34" charset="-122"/>
                <a:ea typeface="微软雅黑" pitchFamily="34" charset="-122"/>
                <a:sym typeface="Comic Sans MS" charset="0"/>
              </a:rPr>
              <a:t>   14</a:t>
            </a:r>
          </a:p>
          <a:p>
            <a:r>
              <a:rPr lang="en-US" altLang="zh-CN" sz="1200" b="1" dirty="0">
                <a:solidFill>
                  <a:srgbClr val="11576A"/>
                </a:solidFill>
                <a:latin typeface="微软雅黑" pitchFamily="34" charset="-122"/>
                <a:ea typeface="微软雅黑" pitchFamily="34" charset="-122"/>
                <a:sym typeface="Comic Sans MS" charset="0"/>
              </a:rPr>
              <a:t>#define </a:t>
            </a:r>
            <a:r>
              <a:rPr lang="en-US" altLang="zh-CN" sz="1200" b="1" dirty="0" err="1">
                <a:solidFill>
                  <a:srgbClr val="11576A"/>
                </a:solidFill>
                <a:latin typeface="微软雅黑" pitchFamily="34" charset="-122"/>
                <a:ea typeface="微软雅黑" pitchFamily="34" charset="-122"/>
                <a:sym typeface="Comic Sans MS" charset="0"/>
              </a:rPr>
              <a:t>SYS_mkdir</a:t>
            </a:r>
            <a:r>
              <a:rPr lang="en-US" altLang="zh-CN" sz="1200" b="1" dirty="0">
                <a:solidFill>
                  <a:srgbClr val="11576A"/>
                </a:solidFill>
                <a:latin typeface="微软雅黑" pitchFamily="34" charset="-122"/>
                <a:ea typeface="微软雅黑" pitchFamily="34" charset="-122"/>
                <a:sym typeface="Comic Sans MS" charset="0"/>
              </a:rPr>
              <a:t>  15</a:t>
            </a:r>
          </a:p>
          <a:p>
            <a:r>
              <a:rPr lang="en-US" altLang="zh-CN" sz="1200" b="1" dirty="0">
                <a:solidFill>
                  <a:srgbClr val="11576A"/>
                </a:solidFill>
                <a:latin typeface="微软雅黑" pitchFamily="34" charset="-122"/>
                <a:ea typeface="微软雅黑" pitchFamily="34" charset="-122"/>
                <a:sym typeface="Comic Sans MS" charset="0"/>
              </a:rPr>
              <a:t>#define </a:t>
            </a:r>
            <a:r>
              <a:rPr lang="en-US" altLang="zh-CN" sz="1200" b="1" dirty="0" err="1">
                <a:solidFill>
                  <a:srgbClr val="11576A"/>
                </a:solidFill>
                <a:latin typeface="微软雅黑" pitchFamily="34" charset="-122"/>
                <a:ea typeface="微软雅黑" pitchFamily="34" charset="-122"/>
                <a:sym typeface="Comic Sans MS" charset="0"/>
              </a:rPr>
              <a:t>SYS_chdir</a:t>
            </a:r>
            <a:r>
              <a:rPr lang="en-US" altLang="zh-CN" sz="1200" b="1" dirty="0">
                <a:solidFill>
                  <a:srgbClr val="11576A"/>
                </a:solidFill>
                <a:latin typeface="微软雅黑" pitchFamily="34" charset="-122"/>
                <a:ea typeface="微软雅黑" pitchFamily="34" charset="-122"/>
                <a:sym typeface="Comic Sans MS" charset="0"/>
              </a:rPr>
              <a:t>  16</a:t>
            </a:r>
          </a:p>
          <a:p>
            <a:r>
              <a:rPr lang="en-US" altLang="zh-CN" sz="1200" b="1" dirty="0">
                <a:solidFill>
                  <a:srgbClr val="11576A"/>
                </a:solidFill>
                <a:latin typeface="微软雅黑" pitchFamily="34" charset="-122"/>
                <a:ea typeface="微软雅黑" pitchFamily="34" charset="-122"/>
                <a:sym typeface="Comic Sans MS" charset="0"/>
              </a:rPr>
              <a:t>#define </a:t>
            </a:r>
            <a:r>
              <a:rPr lang="en-US" altLang="zh-CN" sz="1200" b="1" dirty="0" err="1">
                <a:solidFill>
                  <a:srgbClr val="11576A"/>
                </a:solidFill>
                <a:latin typeface="微软雅黑" pitchFamily="34" charset="-122"/>
                <a:ea typeface="微软雅黑" pitchFamily="34" charset="-122"/>
                <a:sym typeface="Comic Sans MS" charset="0"/>
              </a:rPr>
              <a:t>SYS_dup</a:t>
            </a:r>
            <a:r>
              <a:rPr lang="en-US" altLang="zh-CN" sz="1200" b="1" dirty="0">
                <a:solidFill>
                  <a:srgbClr val="11576A"/>
                </a:solidFill>
                <a:latin typeface="微软雅黑" pitchFamily="34" charset="-122"/>
                <a:ea typeface="微软雅黑" pitchFamily="34" charset="-122"/>
                <a:sym typeface="Comic Sans MS" charset="0"/>
              </a:rPr>
              <a:t>    17</a:t>
            </a:r>
          </a:p>
          <a:p>
            <a:r>
              <a:rPr lang="en-US" altLang="zh-CN" sz="1200" b="1" dirty="0">
                <a:solidFill>
                  <a:srgbClr val="11576A"/>
                </a:solidFill>
                <a:latin typeface="微软雅黑" pitchFamily="34" charset="-122"/>
                <a:ea typeface="微软雅黑" pitchFamily="34" charset="-122"/>
                <a:sym typeface="Comic Sans MS" charset="0"/>
              </a:rPr>
              <a:t>#define </a:t>
            </a:r>
            <a:r>
              <a:rPr lang="en-US" altLang="zh-CN" sz="1200" b="1" dirty="0" err="1">
                <a:solidFill>
                  <a:srgbClr val="11576A"/>
                </a:solidFill>
                <a:latin typeface="微软雅黑" pitchFamily="34" charset="-122"/>
                <a:ea typeface="微软雅黑" pitchFamily="34" charset="-122"/>
                <a:sym typeface="Comic Sans MS" charset="0"/>
              </a:rPr>
              <a:t>SYS_getpid</a:t>
            </a:r>
            <a:r>
              <a:rPr lang="en-US" altLang="zh-CN" sz="1200" b="1" dirty="0">
                <a:solidFill>
                  <a:srgbClr val="11576A"/>
                </a:solidFill>
                <a:latin typeface="微软雅黑" pitchFamily="34" charset="-122"/>
                <a:ea typeface="微软雅黑" pitchFamily="34" charset="-122"/>
                <a:sym typeface="Comic Sans MS" charset="0"/>
              </a:rPr>
              <a:t> 18</a:t>
            </a:r>
          </a:p>
          <a:p>
            <a:r>
              <a:rPr lang="en-US" altLang="zh-CN" sz="1200" b="1" dirty="0">
                <a:solidFill>
                  <a:srgbClr val="11576A"/>
                </a:solidFill>
                <a:latin typeface="微软雅黑" pitchFamily="34" charset="-122"/>
                <a:ea typeface="微软雅黑" pitchFamily="34" charset="-122"/>
                <a:sym typeface="Comic Sans MS" charset="0"/>
              </a:rPr>
              <a:t>#define </a:t>
            </a:r>
            <a:r>
              <a:rPr lang="en-US" altLang="zh-CN" sz="1200" b="1" dirty="0" err="1">
                <a:solidFill>
                  <a:srgbClr val="11576A"/>
                </a:solidFill>
                <a:latin typeface="微软雅黑" pitchFamily="34" charset="-122"/>
                <a:ea typeface="微软雅黑" pitchFamily="34" charset="-122"/>
                <a:sym typeface="Comic Sans MS" charset="0"/>
              </a:rPr>
              <a:t>SYS_sbrk</a:t>
            </a:r>
            <a:r>
              <a:rPr lang="en-US" altLang="zh-CN" sz="1200" b="1" dirty="0">
                <a:solidFill>
                  <a:srgbClr val="11576A"/>
                </a:solidFill>
                <a:latin typeface="微软雅黑" pitchFamily="34" charset="-122"/>
                <a:ea typeface="微软雅黑" pitchFamily="34" charset="-122"/>
                <a:sym typeface="Comic Sans MS" charset="0"/>
              </a:rPr>
              <a:t>   19</a:t>
            </a:r>
          </a:p>
          <a:p>
            <a:r>
              <a:rPr lang="en-US" altLang="zh-CN" sz="1200" b="1" dirty="0">
                <a:solidFill>
                  <a:srgbClr val="11576A"/>
                </a:solidFill>
                <a:latin typeface="微软雅黑" pitchFamily="34" charset="-122"/>
                <a:ea typeface="微软雅黑" pitchFamily="34" charset="-122"/>
                <a:sym typeface="Comic Sans MS" charset="0"/>
              </a:rPr>
              <a:t>#define </a:t>
            </a:r>
            <a:r>
              <a:rPr lang="en-US" altLang="zh-CN" sz="1200" b="1" dirty="0" err="1">
                <a:solidFill>
                  <a:srgbClr val="11576A"/>
                </a:solidFill>
                <a:latin typeface="微软雅黑" pitchFamily="34" charset="-122"/>
                <a:ea typeface="微软雅黑" pitchFamily="34" charset="-122"/>
                <a:sym typeface="Comic Sans MS" charset="0"/>
              </a:rPr>
              <a:t>SYS_sleep</a:t>
            </a:r>
            <a:r>
              <a:rPr lang="en-US" altLang="zh-CN" sz="1200" b="1" dirty="0">
                <a:solidFill>
                  <a:srgbClr val="11576A"/>
                </a:solidFill>
                <a:latin typeface="微软雅黑" pitchFamily="34" charset="-122"/>
                <a:ea typeface="微软雅黑" pitchFamily="34" charset="-122"/>
                <a:sym typeface="Comic Sans MS" charset="0"/>
              </a:rPr>
              <a:t>  20</a:t>
            </a:r>
          </a:p>
          <a:p>
            <a:r>
              <a:rPr lang="en-US" altLang="zh-CN" sz="1200" b="1" dirty="0">
                <a:solidFill>
                  <a:srgbClr val="11576A"/>
                </a:solidFill>
                <a:latin typeface="微软雅黑" pitchFamily="34" charset="-122"/>
                <a:ea typeface="微软雅黑" pitchFamily="34" charset="-122"/>
                <a:sym typeface="Comic Sans MS" charset="0"/>
              </a:rPr>
              <a:t>#define </a:t>
            </a:r>
            <a:r>
              <a:rPr lang="en-US" altLang="zh-CN" sz="1200" b="1" dirty="0" err="1">
                <a:solidFill>
                  <a:srgbClr val="11576A"/>
                </a:solidFill>
                <a:latin typeface="微软雅黑" pitchFamily="34" charset="-122"/>
                <a:ea typeface="微软雅黑" pitchFamily="34" charset="-122"/>
                <a:sym typeface="Comic Sans MS" charset="0"/>
              </a:rPr>
              <a:t>SYS_procmem</a:t>
            </a:r>
            <a:r>
              <a:rPr lang="en-US" altLang="zh-CN" sz="1200" b="1" dirty="0">
                <a:solidFill>
                  <a:srgbClr val="11576A"/>
                </a:solidFill>
                <a:latin typeface="微软雅黑" pitchFamily="34" charset="-122"/>
                <a:ea typeface="微软雅黑" pitchFamily="34" charset="-122"/>
                <a:sym typeface="Comic Sans MS" charset="0"/>
              </a:rPr>
              <a:t> 21</a:t>
            </a:r>
            <a:endParaRPr lang="en-US" altLang="zh-CN" sz="1200" b="1" dirty="0">
              <a:solidFill>
                <a:srgbClr val="11576A"/>
              </a:solidFill>
              <a:latin typeface="微软雅黑" pitchFamily="34" charset="-122"/>
              <a:ea typeface="微软雅黑" pitchFamily="34" charset="-122"/>
            </a:endParaRPr>
          </a:p>
        </p:txBody>
      </p:sp>
      <p:sp>
        <p:nvSpPr>
          <p:cNvPr id="3" name="文本框 2">
            <a:extLst>
              <a:ext uri="{FF2B5EF4-FFF2-40B4-BE49-F238E27FC236}">
                <a16:creationId xmlns:a16="http://schemas.microsoft.com/office/drawing/2014/main" id="{58542BDC-DD0F-6F3F-2FB4-A0E8CFFF48E3}"/>
              </a:ext>
            </a:extLst>
          </p:cNvPr>
          <p:cNvSpPr txBox="1"/>
          <p:nvPr/>
        </p:nvSpPr>
        <p:spPr>
          <a:xfrm>
            <a:off x="4673685" y="4987810"/>
            <a:ext cx="3763083" cy="923330"/>
          </a:xfrm>
          <a:prstGeom prst="rect">
            <a:avLst/>
          </a:prstGeom>
          <a:noFill/>
        </p:spPr>
        <p:txBody>
          <a:bodyPr wrap="square" rtlCol="0">
            <a:spAutoFit/>
          </a:bodyPr>
          <a:lstStyle/>
          <a:p>
            <a:r>
              <a:rPr lang="en-US" altLang="zh-CN" dirty="0"/>
              <a:t>mov ………..</a:t>
            </a:r>
          </a:p>
          <a:p>
            <a:r>
              <a:rPr lang="en-US" altLang="zh-CN" dirty="0"/>
              <a:t>mov %</a:t>
            </a:r>
            <a:r>
              <a:rPr lang="en-US" altLang="zh-CN" dirty="0" err="1"/>
              <a:t>eax</a:t>
            </a:r>
            <a:r>
              <a:rPr lang="en-US" altLang="zh-CN" dirty="0"/>
              <a:t> </a:t>
            </a:r>
            <a:r>
              <a:rPr lang="en-US" altLang="zh-CN" dirty="0" err="1"/>
              <a:t>06H</a:t>
            </a:r>
            <a:endParaRPr lang="en-US" altLang="zh-CN" dirty="0"/>
          </a:p>
          <a:p>
            <a:r>
              <a:rPr lang="en-US" altLang="zh-CN" dirty="0"/>
              <a:t>int </a:t>
            </a:r>
            <a:r>
              <a:rPr lang="en-US" altLang="zh-CN" dirty="0" err="1"/>
              <a:t>80H</a:t>
            </a:r>
            <a:endParaRPr lang="zh-CN" altLang="en-US" dirty="0"/>
          </a:p>
        </p:txBody>
      </p:sp>
      <p:sp>
        <p:nvSpPr>
          <p:cNvPr id="5" name="文本框 4">
            <a:extLst>
              <a:ext uri="{FF2B5EF4-FFF2-40B4-BE49-F238E27FC236}">
                <a16:creationId xmlns:a16="http://schemas.microsoft.com/office/drawing/2014/main" id="{0F7AF2D7-7105-4F73-84F1-86B0AB9ECB15}"/>
              </a:ext>
            </a:extLst>
          </p:cNvPr>
          <p:cNvSpPr txBox="1"/>
          <p:nvPr/>
        </p:nvSpPr>
        <p:spPr>
          <a:xfrm>
            <a:off x="10734600" y="5911140"/>
            <a:ext cx="1457400" cy="462116"/>
          </a:xfrm>
          <a:prstGeom prst="rect">
            <a:avLst/>
          </a:prstGeom>
          <a:noFill/>
        </p:spPr>
        <p:txBody>
          <a:bodyPr wrap="square" rtlCol="0">
            <a:spAutoFit/>
          </a:bodyPr>
          <a:lstStyle/>
          <a:p>
            <a:r>
              <a:rPr lang="en-US" altLang="zh-CN" sz="2400" dirty="0">
                <a:solidFill>
                  <a:srgbClr val="FF0000"/>
                </a:solidFill>
              </a:rPr>
              <a:t>X86</a:t>
            </a:r>
            <a:r>
              <a:rPr lang="zh-CN" altLang="en-US" sz="2400" dirty="0">
                <a:solidFill>
                  <a:srgbClr val="FF0000"/>
                </a:solidFill>
              </a:rPr>
              <a:t>版本</a:t>
            </a:r>
            <a:endParaRPr lang="zh-CN" altLang="en-US" dirty="0">
              <a:solidFill>
                <a:srgbClr val="FF0000"/>
              </a:solidFill>
            </a:endParaRPr>
          </a:p>
        </p:txBody>
      </p:sp>
      <p:sp>
        <p:nvSpPr>
          <p:cNvPr id="6" name="标题 5">
            <a:extLst>
              <a:ext uri="{FF2B5EF4-FFF2-40B4-BE49-F238E27FC236}">
                <a16:creationId xmlns:a16="http://schemas.microsoft.com/office/drawing/2014/main" id="{CD06267F-CF2E-3476-4B3F-6D69B3926B28}"/>
              </a:ext>
            </a:extLst>
          </p:cNvPr>
          <p:cNvSpPr>
            <a:spLocks noGrp="1"/>
          </p:cNvSpPr>
          <p:nvPr>
            <p:ph type="title"/>
          </p:nvPr>
        </p:nvSpPr>
        <p:spPr/>
        <p:txBody>
          <a:bodyPr>
            <a:normAutofit/>
          </a:bodyPr>
          <a:lstStyle/>
          <a:p>
            <a:r>
              <a:rPr lang="zh-CN" altLang="en-US" dirty="0"/>
              <a:t>系统调用：用一个中断（异常）解决所有的问题</a:t>
            </a:r>
          </a:p>
        </p:txBody>
      </p:sp>
      <p:sp>
        <p:nvSpPr>
          <p:cNvPr id="2" name="灯片编号占位符 1">
            <a:extLst>
              <a:ext uri="{FF2B5EF4-FFF2-40B4-BE49-F238E27FC236}">
                <a16:creationId xmlns:a16="http://schemas.microsoft.com/office/drawing/2014/main" id="{5737B5C3-1415-528B-9BE1-ED0EA08DF8A3}"/>
              </a:ext>
            </a:extLst>
          </p:cNvPr>
          <p:cNvSpPr>
            <a:spLocks noGrp="1"/>
          </p:cNvSpPr>
          <p:nvPr>
            <p:ph type="sldNum" sz="quarter" idx="12"/>
          </p:nvPr>
        </p:nvSpPr>
        <p:spPr/>
        <p:txBody>
          <a:bodyPr/>
          <a:lstStyle/>
          <a:p>
            <a:pPr>
              <a:defRPr/>
            </a:pPr>
            <a:fld id="{3884BE4A-665D-4750-B82A-97CE17AE2019}" type="slidenum">
              <a:rPr lang="en-US" altLang="ko-KR" smtClean="0"/>
              <a:pPr>
                <a:defRPr/>
              </a:pPr>
              <a:t>17</a:t>
            </a:fld>
            <a:endParaRPr lang="en-US" altLang="ko-KR" dirty="0"/>
          </a:p>
        </p:txBody>
      </p:sp>
    </p:spTree>
    <p:extLst>
      <p:ext uri="{BB962C8B-B14F-4D97-AF65-F5344CB8AC3E}">
        <p14:creationId xmlns:p14="http://schemas.microsoft.com/office/powerpoint/2010/main" val="1662356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wipe(left)">
                                      <p:cBhvr>
                                        <p:cTn id="12" dur="5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fill="hold"/>
                                        <p:tgtEl>
                                          <p:spTgt spid="3"/>
                                        </p:tgtEl>
                                        <p:attrNameLst>
                                          <p:attrName>ppt_x</p:attrName>
                                        </p:attrNameLst>
                                      </p:cBhvr>
                                      <p:tavLst>
                                        <p:tav tm="0">
                                          <p:val>
                                            <p:strVal val="#ppt_x"/>
                                          </p:val>
                                        </p:tav>
                                        <p:tav tm="100000">
                                          <p:val>
                                            <p:strVal val="#ppt_x"/>
                                          </p:val>
                                        </p:tav>
                                      </p:tavLst>
                                    </p:anim>
                                    <p:anim calcmode="lin" valueType="num">
                                      <p:cBhvr additive="base">
                                        <p:cTn id="2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7" grpId="0" animBg="1"/>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5"/>
          <p:cNvSpPr>
            <a:spLocks noChangeArrowheads="1"/>
          </p:cNvSpPr>
          <p:nvPr/>
        </p:nvSpPr>
        <p:spPr bwMode="auto">
          <a:xfrm>
            <a:off x="695400" y="1889621"/>
            <a:ext cx="617463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bevel/>
                <a:headEnd/>
                <a:tailEnd/>
              </a14:hiddenLine>
            </a:ext>
          </a:extLst>
        </p:spPr>
        <p:txBody>
          <a:bodyPr wrap="square">
            <a:spAutoFit/>
          </a:bodyPr>
          <a:lstStyle/>
          <a:p>
            <a:pPr eaLnBrk="1" hangingPunct="1"/>
            <a:r>
              <a:rPr lang="en-US" altLang="zh-CN" sz="2000" b="1" dirty="0">
                <a:solidFill>
                  <a:srgbClr val="11576A"/>
                </a:solidFill>
                <a:latin typeface="微软雅黑" pitchFamily="34" charset="-122"/>
                <a:ea typeface="微软雅黑" pitchFamily="34" charset="-122"/>
              </a:rPr>
              <a:t>1. kern/trap/</a:t>
            </a:r>
            <a:r>
              <a:rPr lang="en-US" altLang="zh-CN" sz="2000" b="1" dirty="0" err="1">
                <a:solidFill>
                  <a:srgbClr val="11576A"/>
                </a:solidFill>
                <a:latin typeface="微软雅黑" pitchFamily="34" charset="-122"/>
                <a:ea typeface="微软雅黑" pitchFamily="34" charset="-122"/>
              </a:rPr>
              <a:t>trapentry.S</a:t>
            </a:r>
            <a:r>
              <a:rPr lang="en-US" altLang="zh-CN" sz="2000" b="1" dirty="0">
                <a:solidFill>
                  <a:srgbClr val="11576A"/>
                </a:solidFill>
                <a:latin typeface="微软雅黑" pitchFamily="34" charset="-122"/>
                <a:ea typeface="微软雅黑" pitchFamily="34" charset="-122"/>
              </a:rPr>
              <a:t>: </a:t>
            </a:r>
            <a:r>
              <a:rPr lang="en-US" altLang="zh-CN" sz="2000" b="1" dirty="0" err="1">
                <a:solidFill>
                  <a:srgbClr val="11576A"/>
                </a:solidFill>
                <a:latin typeface="微软雅黑" pitchFamily="34" charset="-122"/>
                <a:ea typeface="微软雅黑" pitchFamily="34" charset="-122"/>
              </a:rPr>
              <a:t>alltraps</a:t>
            </a:r>
            <a:r>
              <a:rPr lang="en-US" altLang="zh-CN" sz="2000" b="1" dirty="0">
                <a:solidFill>
                  <a:srgbClr val="11576A"/>
                </a:solidFill>
                <a:latin typeface="微软雅黑" pitchFamily="34" charset="-122"/>
                <a:ea typeface="微软雅黑" pitchFamily="34" charset="-122"/>
              </a:rPr>
              <a:t>()</a:t>
            </a:r>
          </a:p>
        </p:txBody>
      </p:sp>
      <p:sp>
        <p:nvSpPr>
          <p:cNvPr id="4" name="TextBox 5"/>
          <p:cNvSpPr>
            <a:spLocks noChangeArrowheads="1"/>
          </p:cNvSpPr>
          <p:nvPr/>
        </p:nvSpPr>
        <p:spPr bwMode="auto">
          <a:xfrm>
            <a:off x="695400" y="2289731"/>
            <a:ext cx="6174633" cy="7078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bevel/>
                <a:headEnd/>
                <a:tailEnd/>
              </a14:hiddenLine>
            </a:ext>
          </a:extLst>
        </p:spPr>
        <p:txBody>
          <a:bodyPr wrap="square">
            <a:spAutoFit/>
          </a:bodyPr>
          <a:lstStyle/>
          <a:p>
            <a:pPr eaLnBrk="1" hangingPunct="1"/>
            <a:r>
              <a:rPr lang="en-US" altLang="zh-CN" sz="2000" b="1" dirty="0">
                <a:solidFill>
                  <a:srgbClr val="11576A"/>
                </a:solidFill>
                <a:latin typeface="微软雅黑" pitchFamily="34" charset="-122"/>
                <a:ea typeface="微软雅黑" pitchFamily="34" charset="-122"/>
              </a:rPr>
              <a:t>2. kern/trap/</a:t>
            </a:r>
            <a:r>
              <a:rPr lang="en-US" altLang="zh-CN" sz="2000" b="1" dirty="0" err="1">
                <a:solidFill>
                  <a:srgbClr val="11576A"/>
                </a:solidFill>
                <a:latin typeface="微软雅黑" pitchFamily="34" charset="-122"/>
                <a:ea typeface="微软雅黑" pitchFamily="34" charset="-122"/>
              </a:rPr>
              <a:t>trap.c</a:t>
            </a:r>
            <a:r>
              <a:rPr lang="en-US" altLang="zh-CN" sz="2000" b="1" dirty="0">
                <a:solidFill>
                  <a:srgbClr val="11576A"/>
                </a:solidFill>
                <a:latin typeface="微软雅黑" pitchFamily="34" charset="-122"/>
                <a:ea typeface="微软雅黑" pitchFamily="34" charset="-122"/>
              </a:rPr>
              <a:t>: trap()</a:t>
            </a:r>
          </a:p>
          <a:p>
            <a:pPr eaLnBrk="1" hangingPunct="1"/>
            <a:r>
              <a:rPr lang="en-US" altLang="zh-CN" sz="2000" b="1" dirty="0">
                <a:solidFill>
                  <a:srgbClr val="FF0000"/>
                </a:solidFill>
                <a:latin typeface="微软雅黑" pitchFamily="34" charset="-122"/>
                <a:ea typeface="微软雅黑" pitchFamily="34" charset="-122"/>
              </a:rPr>
              <a:t>	</a:t>
            </a:r>
            <a:r>
              <a:rPr lang="en-US" altLang="zh-CN" sz="2000" b="1" dirty="0" err="1">
                <a:solidFill>
                  <a:srgbClr val="C00000"/>
                </a:solidFill>
                <a:latin typeface="微软雅黑" pitchFamily="34" charset="-122"/>
                <a:ea typeface="微软雅黑" pitchFamily="34" charset="-122"/>
              </a:rPr>
              <a:t>tf</a:t>
            </a:r>
            <a:r>
              <a:rPr lang="en-US" altLang="zh-CN" sz="2000" b="1" dirty="0">
                <a:solidFill>
                  <a:srgbClr val="C00000"/>
                </a:solidFill>
                <a:latin typeface="微软雅黑" pitchFamily="34" charset="-122"/>
                <a:ea typeface="微软雅黑" pitchFamily="34" charset="-122"/>
              </a:rPr>
              <a:t>-&gt;</a:t>
            </a:r>
            <a:r>
              <a:rPr lang="en-US" altLang="zh-CN" sz="2000" b="1" dirty="0" err="1">
                <a:solidFill>
                  <a:srgbClr val="C00000"/>
                </a:solidFill>
                <a:latin typeface="微软雅黑" pitchFamily="34" charset="-122"/>
                <a:ea typeface="微软雅黑" pitchFamily="34" charset="-122"/>
              </a:rPr>
              <a:t>trapno</a:t>
            </a:r>
            <a:r>
              <a:rPr lang="en-US" altLang="zh-CN" sz="2000" b="1" dirty="0">
                <a:solidFill>
                  <a:srgbClr val="C00000"/>
                </a:solidFill>
                <a:latin typeface="微软雅黑" pitchFamily="34" charset="-122"/>
                <a:ea typeface="微软雅黑" pitchFamily="34" charset="-122"/>
              </a:rPr>
              <a:t> == T_SYSCALL</a:t>
            </a:r>
          </a:p>
        </p:txBody>
      </p:sp>
      <p:sp>
        <p:nvSpPr>
          <p:cNvPr id="9" name="TextBox 5"/>
          <p:cNvSpPr>
            <a:spLocks noChangeArrowheads="1"/>
          </p:cNvSpPr>
          <p:nvPr/>
        </p:nvSpPr>
        <p:spPr bwMode="auto">
          <a:xfrm>
            <a:off x="697225" y="2994428"/>
            <a:ext cx="6174633" cy="7078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bevel/>
                <a:headEnd/>
                <a:tailEnd/>
              </a14:hiddenLine>
            </a:ext>
          </a:extLst>
        </p:spPr>
        <p:txBody>
          <a:bodyPr wrap="square">
            <a:spAutoFit/>
          </a:bodyPr>
          <a:lstStyle/>
          <a:p>
            <a:pPr eaLnBrk="1" hangingPunct="1"/>
            <a:r>
              <a:rPr lang="en-US" altLang="zh-CN" sz="2000" b="1" dirty="0">
                <a:solidFill>
                  <a:srgbClr val="11576A"/>
                </a:solidFill>
                <a:latin typeface="微软雅黑" pitchFamily="34" charset="-122"/>
                <a:ea typeface="微软雅黑" pitchFamily="34" charset="-122"/>
              </a:rPr>
              <a:t>3. kern/</a:t>
            </a:r>
            <a:r>
              <a:rPr lang="en-US" altLang="zh-CN" sz="2000" b="1" dirty="0" err="1">
                <a:solidFill>
                  <a:srgbClr val="11576A"/>
                </a:solidFill>
                <a:latin typeface="微软雅黑" pitchFamily="34" charset="-122"/>
                <a:ea typeface="微软雅黑" pitchFamily="34" charset="-122"/>
              </a:rPr>
              <a:t>syscall</a:t>
            </a:r>
            <a:r>
              <a:rPr lang="en-US" altLang="zh-CN" sz="2000" b="1" dirty="0">
                <a:solidFill>
                  <a:srgbClr val="11576A"/>
                </a:solidFill>
                <a:latin typeface="微软雅黑" pitchFamily="34" charset="-122"/>
                <a:ea typeface="微软雅黑" pitchFamily="34" charset="-122"/>
              </a:rPr>
              <a:t>/</a:t>
            </a:r>
            <a:r>
              <a:rPr lang="en-US" altLang="zh-CN" sz="2000" b="1" dirty="0" err="1">
                <a:solidFill>
                  <a:srgbClr val="11576A"/>
                </a:solidFill>
                <a:latin typeface="微软雅黑" pitchFamily="34" charset="-122"/>
                <a:ea typeface="微软雅黑" pitchFamily="34" charset="-122"/>
              </a:rPr>
              <a:t>syscall.c</a:t>
            </a:r>
            <a:r>
              <a:rPr lang="en-US" altLang="zh-CN" sz="2000" b="1" dirty="0">
                <a:solidFill>
                  <a:srgbClr val="11576A"/>
                </a:solidFill>
                <a:latin typeface="微软雅黑" pitchFamily="34" charset="-122"/>
                <a:ea typeface="微软雅黑" pitchFamily="34" charset="-122"/>
              </a:rPr>
              <a:t>: </a:t>
            </a:r>
            <a:r>
              <a:rPr lang="en-US" altLang="zh-CN" sz="2000" b="1" dirty="0" err="1">
                <a:solidFill>
                  <a:srgbClr val="11576A"/>
                </a:solidFill>
                <a:latin typeface="微软雅黑" pitchFamily="34" charset="-122"/>
                <a:ea typeface="微软雅黑" pitchFamily="34" charset="-122"/>
              </a:rPr>
              <a:t>syscall</a:t>
            </a:r>
            <a:r>
              <a:rPr lang="en-US" altLang="zh-CN" sz="2000" b="1" dirty="0">
                <a:solidFill>
                  <a:srgbClr val="11576A"/>
                </a:solidFill>
                <a:latin typeface="微软雅黑" pitchFamily="34" charset="-122"/>
                <a:ea typeface="微软雅黑" pitchFamily="34" charset="-122"/>
              </a:rPr>
              <a:t>()</a:t>
            </a:r>
          </a:p>
          <a:p>
            <a:pPr eaLnBrk="1" hangingPunct="1"/>
            <a:r>
              <a:rPr lang="en-US" altLang="zh-CN" sz="2000" b="1" dirty="0">
                <a:solidFill>
                  <a:srgbClr val="FF0000"/>
                </a:solidFill>
                <a:latin typeface="微软雅黑" pitchFamily="34" charset="-122"/>
                <a:ea typeface="微软雅黑" pitchFamily="34" charset="-122"/>
              </a:rPr>
              <a:t>	</a:t>
            </a:r>
            <a:r>
              <a:rPr lang="en-US" altLang="zh-CN" sz="2000" b="1" dirty="0" err="1">
                <a:solidFill>
                  <a:srgbClr val="C00000"/>
                </a:solidFill>
                <a:latin typeface="微软雅黑" pitchFamily="34" charset="-122"/>
                <a:ea typeface="微软雅黑" pitchFamily="34" charset="-122"/>
              </a:rPr>
              <a:t>tf</a:t>
            </a:r>
            <a:r>
              <a:rPr lang="en-US" altLang="zh-CN" sz="2000" b="1" dirty="0">
                <a:solidFill>
                  <a:srgbClr val="C00000"/>
                </a:solidFill>
                <a:latin typeface="微软雅黑" pitchFamily="34" charset="-122"/>
                <a:ea typeface="微软雅黑" pitchFamily="34" charset="-122"/>
              </a:rPr>
              <a:t>-&gt;</a:t>
            </a:r>
            <a:r>
              <a:rPr lang="en-US" altLang="zh-CN" sz="2000" b="1" dirty="0" err="1">
                <a:solidFill>
                  <a:srgbClr val="C00000"/>
                </a:solidFill>
                <a:latin typeface="微软雅黑" pitchFamily="34" charset="-122"/>
                <a:ea typeface="微软雅黑" pitchFamily="34" charset="-122"/>
              </a:rPr>
              <a:t>tf_regs.reg_eax</a:t>
            </a:r>
            <a:r>
              <a:rPr lang="en-US" altLang="zh-CN" sz="2000" b="1" dirty="0">
                <a:solidFill>
                  <a:srgbClr val="C00000"/>
                </a:solidFill>
                <a:latin typeface="微软雅黑" pitchFamily="34" charset="-122"/>
                <a:ea typeface="微软雅黑" pitchFamily="34" charset="-122"/>
              </a:rPr>
              <a:t> ==</a:t>
            </a:r>
            <a:r>
              <a:rPr lang="en-US" altLang="zh-CN" sz="2000" b="1" dirty="0" err="1">
                <a:solidFill>
                  <a:srgbClr val="C00000"/>
                </a:solidFill>
                <a:latin typeface="微软雅黑" pitchFamily="34" charset="-122"/>
                <a:ea typeface="微软雅黑" pitchFamily="34" charset="-122"/>
              </a:rPr>
              <a:t>SYS_read</a:t>
            </a:r>
            <a:endParaRPr lang="en-US" altLang="zh-CN" sz="2000" b="1" dirty="0">
              <a:solidFill>
                <a:srgbClr val="C00000"/>
              </a:solidFill>
              <a:latin typeface="微软雅黑" pitchFamily="34" charset="-122"/>
              <a:ea typeface="微软雅黑" pitchFamily="34" charset="-122"/>
            </a:endParaRPr>
          </a:p>
        </p:txBody>
      </p:sp>
      <p:sp>
        <p:nvSpPr>
          <p:cNvPr id="10" name="TextBox 5"/>
          <p:cNvSpPr>
            <a:spLocks noChangeArrowheads="1"/>
          </p:cNvSpPr>
          <p:nvPr/>
        </p:nvSpPr>
        <p:spPr bwMode="auto">
          <a:xfrm>
            <a:off x="695400" y="3699125"/>
            <a:ext cx="6174633" cy="7078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bevel/>
                <a:headEnd/>
                <a:tailEnd/>
              </a14:hiddenLine>
            </a:ext>
          </a:extLst>
        </p:spPr>
        <p:txBody>
          <a:bodyPr wrap="square">
            <a:spAutoFit/>
          </a:bodyPr>
          <a:lstStyle/>
          <a:p>
            <a:pPr eaLnBrk="1" hangingPunct="1"/>
            <a:r>
              <a:rPr lang="en-US" altLang="zh-CN" sz="2000" b="1" dirty="0">
                <a:solidFill>
                  <a:srgbClr val="11576A"/>
                </a:solidFill>
                <a:latin typeface="微软雅黑" pitchFamily="34" charset="-122"/>
                <a:ea typeface="微软雅黑" pitchFamily="34" charset="-122"/>
              </a:rPr>
              <a:t>4. kern/</a:t>
            </a:r>
            <a:r>
              <a:rPr lang="en-US" altLang="zh-CN" sz="2000" b="1" dirty="0" err="1">
                <a:solidFill>
                  <a:srgbClr val="11576A"/>
                </a:solidFill>
                <a:latin typeface="微软雅黑" pitchFamily="34" charset="-122"/>
                <a:ea typeface="微软雅黑" pitchFamily="34" charset="-122"/>
              </a:rPr>
              <a:t>syscall</a:t>
            </a:r>
            <a:r>
              <a:rPr lang="en-US" altLang="zh-CN" sz="2000" b="1" dirty="0">
                <a:solidFill>
                  <a:srgbClr val="11576A"/>
                </a:solidFill>
                <a:latin typeface="微软雅黑" pitchFamily="34" charset="-122"/>
                <a:ea typeface="微软雅黑" pitchFamily="34" charset="-122"/>
              </a:rPr>
              <a:t>/</a:t>
            </a:r>
            <a:r>
              <a:rPr lang="en-US" altLang="zh-CN" sz="2000" b="1" dirty="0" err="1">
                <a:solidFill>
                  <a:srgbClr val="11576A"/>
                </a:solidFill>
                <a:latin typeface="微软雅黑" pitchFamily="34" charset="-122"/>
                <a:ea typeface="微软雅黑" pitchFamily="34" charset="-122"/>
              </a:rPr>
              <a:t>syscall.c</a:t>
            </a:r>
            <a:r>
              <a:rPr lang="en-US" altLang="zh-CN" sz="2000" b="1" dirty="0">
                <a:solidFill>
                  <a:srgbClr val="11576A"/>
                </a:solidFill>
                <a:latin typeface="微软雅黑" pitchFamily="34" charset="-122"/>
                <a:ea typeface="微软雅黑" pitchFamily="34" charset="-122"/>
              </a:rPr>
              <a:t>: </a:t>
            </a:r>
            <a:r>
              <a:rPr lang="en-US" altLang="zh-CN" sz="2000" b="1" dirty="0" err="1">
                <a:solidFill>
                  <a:srgbClr val="11576A"/>
                </a:solidFill>
                <a:latin typeface="微软雅黑" pitchFamily="34" charset="-122"/>
                <a:ea typeface="微软雅黑" pitchFamily="34" charset="-122"/>
              </a:rPr>
              <a:t>sys_read</a:t>
            </a:r>
            <a:r>
              <a:rPr lang="en-US" altLang="zh-CN" sz="2000" b="1" dirty="0">
                <a:solidFill>
                  <a:srgbClr val="11576A"/>
                </a:solidFill>
                <a:latin typeface="微软雅黑" pitchFamily="34" charset="-122"/>
                <a:ea typeface="微软雅黑" pitchFamily="34" charset="-122"/>
              </a:rPr>
              <a:t>()</a:t>
            </a:r>
          </a:p>
          <a:p>
            <a:r>
              <a:rPr lang="en-US" altLang="zh-CN" sz="2000" b="1" dirty="0">
                <a:solidFill>
                  <a:srgbClr val="FF0000"/>
                </a:solidFill>
                <a:latin typeface="微软雅黑" pitchFamily="34" charset="-122"/>
                <a:ea typeface="微软雅黑" pitchFamily="34" charset="-122"/>
              </a:rPr>
              <a:t>	</a:t>
            </a:r>
            <a:r>
              <a:rPr lang="zh-CN" altLang="en-US" b="1" dirty="0">
                <a:solidFill>
                  <a:srgbClr val="C00000"/>
                </a:solidFill>
                <a:latin typeface="微软雅黑" pitchFamily="34" charset="-122"/>
                <a:ea typeface="微软雅黑" pitchFamily="34" charset="-122"/>
              </a:rPr>
              <a:t>从</a:t>
            </a:r>
            <a:r>
              <a:rPr lang="en-US" altLang="zh-CN" sz="2000" b="1" dirty="0">
                <a:solidFill>
                  <a:srgbClr val="C00000"/>
                </a:solidFill>
                <a:latin typeface="微软雅黑" pitchFamily="34" charset="-122"/>
                <a:ea typeface="微软雅黑" pitchFamily="34" charset="-122"/>
              </a:rPr>
              <a:t> </a:t>
            </a:r>
            <a:r>
              <a:rPr lang="en-US" altLang="zh-CN" sz="2000" b="1" dirty="0" err="1">
                <a:solidFill>
                  <a:srgbClr val="C00000"/>
                </a:solidFill>
                <a:latin typeface="微软雅黑" pitchFamily="34" charset="-122"/>
                <a:ea typeface="微软雅黑" pitchFamily="34" charset="-122"/>
              </a:rPr>
              <a:t>tf</a:t>
            </a:r>
            <a:r>
              <a:rPr lang="en-US" altLang="zh-CN" sz="2000" b="1" dirty="0">
                <a:solidFill>
                  <a:srgbClr val="C00000"/>
                </a:solidFill>
                <a:latin typeface="微软雅黑" pitchFamily="34" charset="-122"/>
                <a:ea typeface="微软雅黑" pitchFamily="34" charset="-122"/>
              </a:rPr>
              <a:t>-&gt;</a:t>
            </a:r>
            <a:r>
              <a:rPr lang="en-US" altLang="zh-CN" sz="2000" b="1" dirty="0" err="1">
                <a:solidFill>
                  <a:srgbClr val="C00000"/>
                </a:solidFill>
                <a:latin typeface="微软雅黑" pitchFamily="34" charset="-122"/>
                <a:ea typeface="微软雅黑" pitchFamily="34" charset="-122"/>
              </a:rPr>
              <a:t>sp</a:t>
            </a:r>
            <a:r>
              <a:rPr lang="en-US" altLang="zh-CN" sz="2000" b="1" dirty="0">
                <a:solidFill>
                  <a:srgbClr val="C00000"/>
                </a:solidFill>
                <a:latin typeface="微软雅黑" pitchFamily="34" charset="-122"/>
                <a:ea typeface="微软雅黑" pitchFamily="34" charset="-122"/>
              </a:rPr>
              <a:t> </a:t>
            </a:r>
            <a:r>
              <a:rPr lang="zh-CN" altLang="en-US" b="1" dirty="0">
                <a:solidFill>
                  <a:srgbClr val="C00000"/>
                </a:solidFill>
                <a:latin typeface="微软雅黑" pitchFamily="34" charset="-122"/>
                <a:ea typeface="微软雅黑" pitchFamily="34" charset="-122"/>
              </a:rPr>
              <a:t>获取</a:t>
            </a:r>
            <a:r>
              <a:rPr lang="en-US" altLang="zh-CN" sz="2000" b="1" dirty="0">
                <a:solidFill>
                  <a:srgbClr val="C00000"/>
                </a:solidFill>
                <a:latin typeface="微软雅黑" pitchFamily="34" charset="-122"/>
                <a:ea typeface="微软雅黑" pitchFamily="34" charset="-122"/>
              </a:rPr>
              <a:t> </a:t>
            </a:r>
            <a:r>
              <a:rPr lang="en-US" altLang="zh-CN" sz="2000" b="1" dirty="0" err="1">
                <a:solidFill>
                  <a:srgbClr val="C00000"/>
                </a:solidFill>
                <a:latin typeface="微软雅黑" pitchFamily="34" charset="-122"/>
                <a:ea typeface="微软雅黑" pitchFamily="34" charset="-122"/>
              </a:rPr>
              <a:t>fd</a:t>
            </a:r>
            <a:r>
              <a:rPr lang="en-US" altLang="zh-CN" sz="2000" b="1" dirty="0">
                <a:solidFill>
                  <a:srgbClr val="C00000"/>
                </a:solidFill>
                <a:latin typeface="微软雅黑" pitchFamily="34" charset="-122"/>
                <a:ea typeface="微软雅黑" pitchFamily="34" charset="-122"/>
              </a:rPr>
              <a:t>, </a:t>
            </a:r>
            <a:r>
              <a:rPr lang="en-US" altLang="zh-CN" sz="2000" b="1" dirty="0" err="1">
                <a:solidFill>
                  <a:srgbClr val="C00000"/>
                </a:solidFill>
                <a:latin typeface="微软雅黑" pitchFamily="34" charset="-122"/>
                <a:ea typeface="微软雅黑" pitchFamily="34" charset="-122"/>
              </a:rPr>
              <a:t>buf</a:t>
            </a:r>
            <a:r>
              <a:rPr lang="en-US" altLang="zh-CN" sz="2000" b="1" dirty="0">
                <a:solidFill>
                  <a:srgbClr val="C00000"/>
                </a:solidFill>
                <a:latin typeface="微软雅黑" pitchFamily="34" charset="-122"/>
                <a:ea typeface="微软雅黑" pitchFamily="34" charset="-122"/>
              </a:rPr>
              <a:t>, length</a:t>
            </a:r>
          </a:p>
        </p:txBody>
      </p:sp>
      <p:sp>
        <p:nvSpPr>
          <p:cNvPr id="12" name="TextBox 5"/>
          <p:cNvSpPr>
            <a:spLocks noChangeArrowheads="1"/>
          </p:cNvSpPr>
          <p:nvPr/>
        </p:nvSpPr>
        <p:spPr bwMode="auto">
          <a:xfrm>
            <a:off x="693575" y="4387573"/>
            <a:ext cx="6174633" cy="7078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bevel/>
                <a:headEnd/>
                <a:tailEnd/>
              </a14:hiddenLine>
            </a:ext>
          </a:extLst>
        </p:spPr>
        <p:txBody>
          <a:bodyPr wrap="square">
            <a:spAutoFit/>
          </a:bodyPr>
          <a:lstStyle/>
          <a:p>
            <a:pPr eaLnBrk="1" hangingPunct="1"/>
            <a:r>
              <a:rPr lang="en-US" altLang="zh-CN" sz="2000" b="1" dirty="0">
                <a:solidFill>
                  <a:srgbClr val="11576A"/>
                </a:solidFill>
                <a:latin typeface="微软雅黑" pitchFamily="34" charset="-122"/>
                <a:ea typeface="微软雅黑" pitchFamily="34" charset="-122"/>
              </a:rPr>
              <a:t>5. kern/fs/</a:t>
            </a:r>
            <a:r>
              <a:rPr lang="en-US" altLang="zh-CN" sz="2000" b="1" dirty="0" err="1">
                <a:solidFill>
                  <a:srgbClr val="11576A"/>
                </a:solidFill>
                <a:latin typeface="微软雅黑" pitchFamily="34" charset="-122"/>
                <a:ea typeface="微软雅黑" pitchFamily="34" charset="-122"/>
              </a:rPr>
              <a:t>sysfile.c</a:t>
            </a:r>
            <a:r>
              <a:rPr lang="en-US" altLang="zh-CN" sz="2000" b="1" dirty="0">
                <a:solidFill>
                  <a:srgbClr val="11576A"/>
                </a:solidFill>
                <a:latin typeface="微软雅黑" pitchFamily="34" charset="-122"/>
                <a:ea typeface="微软雅黑" pitchFamily="34" charset="-122"/>
              </a:rPr>
              <a:t>: </a:t>
            </a:r>
            <a:r>
              <a:rPr lang="en-US" altLang="zh-CN" sz="2000" b="1" dirty="0" err="1">
                <a:solidFill>
                  <a:srgbClr val="11576A"/>
                </a:solidFill>
                <a:latin typeface="微软雅黑" pitchFamily="34" charset="-122"/>
                <a:ea typeface="微软雅黑" pitchFamily="34" charset="-122"/>
              </a:rPr>
              <a:t>sysfile_read</a:t>
            </a:r>
            <a:r>
              <a:rPr lang="en-US" altLang="zh-CN" sz="2000" b="1" dirty="0">
                <a:solidFill>
                  <a:srgbClr val="11576A"/>
                </a:solidFill>
                <a:latin typeface="微软雅黑" pitchFamily="34" charset="-122"/>
                <a:ea typeface="微软雅黑" pitchFamily="34" charset="-122"/>
              </a:rPr>
              <a:t>()</a:t>
            </a:r>
          </a:p>
          <a:p>
            <a:pPr eaLnBrk="1" hangingPunct="1"/>
            <a:r>
              <a:rPr lang="en-US" altLang="zh-CN" sz="2000" b="1" dirty="0">
                <a:solidFill>
                  <a:srgbClr val="FF0000"/>
                </a:solidFill>
                <a:latin typeface="微软雅黑" pitchFamily="34" charset="-122"/>
                <a:ea typeface="微软雅黑" pitchFamily="34" charset="-122"/>
              </a:rPr>
              <a:t>	</a:t>
            </a:r>
            <a:r>
              <a:rPr lang="zh-CN" altLang="en-US" b="1" dirty="0">
                <a:solidFill>
                  <a:srgbClr val="C00000"/>
                </a:solidFill>
                <a:latin typeface="微软雅黑" pitchFamily="34" charset="-122"/>
                <a:ea typeface="微软雅黑" pitchFamily="34" charset="-122"/>
              </a:rPr>
              <a:t>读取文件</a:t>
            </a:r>
            <a:endParaRPr lang="en-US" altLang="zh-CN" b="1" dirty="0">
              <a:solidFill>
                <a:srgbClr val="C00000"/>
              </a:solidFill>
              <a:latin typeface="微软雅黑" pitchFamily="34" charset="-122"/>
              <a:ea typeface="微软雅黑" pitchFamily="34" charset="-122"/>
            </a:endParaRPr>
          </a:p>
        </p:txBody>
      </p:sp>
      <p:sp>
        <p:nvSpPr>
          <p:cNvPr id="13" name="TextBox 5"/>
          <p:cNvSpPr>
            <a:spLocks noChangeArrowheads="1"/>
          </p:cNvSpPr>
          <p:nvPr/>
        </p:nvSpPr>
        <p:spPr bwMode="auto">
          <a:xfrm>
            <a:off x="693574" y="5092270"/>
            <a:ext cx="617463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bevel/>
                <a:headEnd/>
                <a:tailEnd/>
              </a14:hiddenLine>
            </a:ext>
          </a:extLst>
        </p:spPr>
        <p:txBody>
          <a:bodyPr wrap="square">
            <a:spAutoFit/>
          </a:bodyPr>
          <a:lstStyle/>
          <a:p>
            <a:pPr eaLnBrk="1" hangingPunct="1"/>
            <a:r>
              <a:rPr lang="en-US" altLang="zh-CN" sz="2000" b="1" dirty="0">
                <a:solidFill>
                  <a:srgbClr val="11576A"/>
                </a:solidFill>
                <a:latin typeface="微软雅黑" pitchFamily="34" charset="-122"/>
                <a:ea typeface="微软雅黑" pitchFamily="34" charset="-122"/>
              </a:rPr>
              <a:t>6. kern/trap/</a:t>
            </a:r>
            <a:r>
              <a:rPr lang="en-US" altLang="zh-CN" sz="2000" b="1" dirty="0" err="1">
                <a:solidFill>
                  <a:srgbClr val="11576A"/>
                </a:solidFill>
                <a:latin typeface="微软雅黑" pitchFamily="34" charset="-122"/>
                <a:ea typeface="微软雅黑" pitchFamily="34" charset="-122"/>
              </a:rPr>
              <a:t>trapentry.S</a:t>
            </a:r>
            <a:r>
              <a:rPr lang="en-US" altLang="zh-CN" sz="2000" b="1" dirty="0">
                <a:solidFill>
                  <a:srgbClr val="11576A"/>
                </a:solidFill>
                <a:latin typeface="微软雅黑" pitchFamily="34" charset="-122"/>
                <a:ea typeface="微软雅黑" pitchFamily="34" charset="-122"/>
              </a:rPr>
              <a:t>: </a:t>
            </a:r>
            <a:r>
              <a:rPr lang="en-US" altLang="zh-CN" sz="2000" b="1" dirty="0" err="1">
                <a:solidFill>
                  <a:srgbClr val="11576A"/>
                </a:solidFill>
                <a:latin typeface="微软雅黑" pitchFamily="34" charset="-122"/>
                <a:ea typeface="微软雅黑" pitchFamily="34" charset="-122"/>
              </a:rPr>
              <a:t>trapret</a:t>
            </a:r>
            <a:r>
              <a:rPr lang="en-US" altLang="zh-CN" sz="2000" b="1" dirty="0">
                <a:solidFill>
                  <a:srgbClr val="11576A"/>
                </a:solidFill>
                <a:latin typeface="微软雅黑" pitchFamily="34" charset="-122"/>
                <a:ea typeface="微软雅黑" pitchFamily="34" charset="-122"/>
              </a:rPr>
              <a:t>()</a:t>
            </a:r>
          </a:p>
        </p:txBody>
      </p:sp>
      <p:sp>
        <p:nvSpPr>
          <p:cNvPr id="2" name="标题 1">
            <a:extLst>
              <a:ext uri="{FF2B5EF4-FFF2-40B4-BE49-F238E27FC236}">
                <a16:creationId xmlns:a16="http://schemas.microsoft.com/office/drawing/2014/main" id="{4C8FC433-E098-1350-B04D-C8CE977DCA79}"/>
              </a:ext>
            </a:extLst>
          </p:cNvPr>
          <p:cNvSpPr>
            <a:spLocks noGrp="1"/>
          </p:cNvSpPr>
          <p:nvPr>
            <p:ph type="title"/>
          </p:nvPr>
        </p:nvSpPr>
        <p:spPr>
          <a:xfrm>
            <a:off x="695400" y="871855"/>
            <a:ext cx="11496600" cy="680403"/>
          </a:xfrm>
        </p:spPr>
        <p:txBody>
          <a:bodyPr>
            <a:normAutofit fontScale="90000"/>
          </a:bodyPr>
          <a:lstStyle/>
          <a:p>
            <a:r>
              <a:rPr lang="zh-CN" altLang="en-US" dirty="0"/>
              <a:t>系统调用的“中断响应函数”</a:t>
            </a:r>
            <a:r>
              <a:rPr lang="en-US" altLang="zh-CN" dirty="0"/>
              <a:t>read(</a:t>
            </a:r>
            <a:r>
              <a:rPr lang="en-US" altLang="zh-CN" dirty="0" err="1"/>
              <a:t>fd</a:t>
            </a:r>
            <a:r>
              <a:rPr lang="en-US" altLang="zh-CN" dirty="0"/>
              <a:t>, buffer, length)</a:t>
            </a:r>
            <a:r>
              <a:rPr lang="zh-CN" altLang="en-US" dirty="0"/>
              <a:t>的实现</a:t>
            </a:r>
          </a:p>
        </p:txBody>
      </p:sp>
      <p:sp>
        <p:nvSpPr>
          <p:cNvPr id="6" name="文本框 5">
            <a:extLst>
              <a:ext uri="{FF2B5EF4-FFF2-40B4-BE49-F238E27FC236}">
                <a16:creationId xmlns:a16="http://schemas.microsoft.com/office/drawing/2014/main" id="{6EBFEE48-AC29-BE33-DE59-4C1D61DB8A43}"/>
              </a:ext>
            </a:extLst>
          </p:cNvPr>
          <p:cNvSpPr txBox="1"/>
          <p:nvPr/>
        </p:nvSpPr>
        <p:spPr>
          <a:xfrm>
            <a:off x="10734600" y="5911140"/>
            <a:ext cx="1457400" cy="462116"/>
          </a:xfrm>
          <a:prstGeom prst="rect">
            <a:avLst/>
          </a:prstGeom>
          <a:noFill/>
        </p:spPr>
        <p:txBody>
          <a:bodyPr wrap="square" rtlCol="0">
            <a:spAutoFit/>
          </a:bodyPr>
          <a:lstStyle/>
          <a:p>
            <a:r>
              <a:rPr lang="en-US" altLang="zh-CN" sz="2400" dirty="0">
                <a:solidFill>
                  <a:srgbClr val="FF0000"/>
                </a:solidFill>
              </a:rPr>
              <a:t>X86</a:t>
            </a:r>
            <a:r>
              <a:rPr lang="zh-CN" altLang="en-US" sz="2400" dirty="0">
                <a:solidFill>
                  <a:srgbClr val="FF0000"/>
                </a:solidFill>
              </a:rPr>
              <a:t>版本</a:t>
            </a:r>
            <a:endParaRPr lang="zh-CN" altLang="en-US" dirty="0">
              <a:solidFill>
                <a:srgbClr val="FF0000"/>
              </a:solidFill>
            </a:endParaRPr>
          </a:p>
        </p:txBody>
      </p:sp>
      <p:sp>
        <p:nvSpPr>
          <p:cNvPr id="3" name="灯片编号占位符 2">
            <a:extLst>
              <a:ext uri="{FF2B5EF4-FFF2-40B4-BE49-F238E27FC236}">
                <a16:creationId xmlns:a16="http://schemas.microsoft.com/office/drawing/2014/main" id="{C7CC7DEE-73FF-BEFC-55E3-05D7B9D411F7}"/>
              </a:ext>
            </a:extLst>
          </p:cNvPr>
          <p:cNvSpPr>
            <a:spLocks noGrp="1"/>
          </p:cNvSpPr>
          <p:nvPr>
            <p:ph type="sldNum" sz="quarter" idx="12"/>
          </p:nvPr>
        </p:nvSpPr>
        <p:spPr/>
        <p:txBody>
          <a:bodyPr/>
          <a:lstStyle/>
          <a:p>
            <a:pPr>
              <a:defRPr/>
            </a:pPr>
            <a:fld id="{3884BE4A-665D-4750-B82A-97CE17AE2019}" type="slidenum">
              <a:rPr lang="en-US" altLang="ko-KR" smtClean="0"/>
              <a:pPr>
                <a:defRPr/>
              </a:pPr>
              <a:t>18</a:t>
            </a:fld>
            <a:endParaRPr lang="en-US" altLang="ko-KR" dirty="0"/>
          </a:p>
        </p:txBody>
      </p:sp>
    </p:spTree>
    <p:extLst>
      <p:ext uri="{BB962C8B-B14F-4D97-AF65-F5344CB8AC3E}">
        <p14:creationId xmlns:p14="http://schemas.microsoft.com/office/powerpoint/2010/main" val="978603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left)">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p:bldP spid="9" grpId="0"/>
      <p:bldP spid="10" grpId="0"/>
      <p:bldP spid="12" grpId="0"/>
      <p:bldP spid="1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extBox 5"/>
          <p:cNvSpPr>
            <a:spLocks noChangeArrowheads="1"/>
          </p:cNvSpPr>
          <p:nvPr/>
        </p:nvSpPr>
        <p:spPr bwMode="auto">
          <a:xfrm>
            <a:off x="810533" y="2754973"/>
            <a:ext cx="6942138" cy="39703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bevel/>
                <a:headEnd/>
                <a:tailEnd/>
              </a14:hiddenLine>
            </a:ext>
          </a:extLst>
        </p:spPr>
        <p:txBody>
          <a:bodyPr>
            <a:spAutoFit/>
          </a:bodyPr>
          <a:lstStyle/>
          <a:p>
            <a:pPr eaLnBrk="1" hangingPunct="1"/>
            <a:r>
              <a:rPr lang="en-US" altLang="zh-CN" sz="1200" b="1" dirty="0">
                <a:solidFill>
                  <a:srgbClr val="11576A"/>
                </a:solidFill>
                <a:latin typeface="微软雅黑" pitchFamily="34" charset="-122"/>
                <a:ea typeface="微软雅黑" pitchFamily="34" charset="-122"/>
              </a:rPr>
              <a:t>syscall(</a:t>
            </a:r>
            <a:r>
              <a:rPr lang="en-US" altLang="zh-CN" sz="1200" b="1" dirty="0" err="1">
                <a:solidFill>
                  <a:srgbClr val="11576A"/>
                </a:solidFill>
                <a:latin typeface="微软雅黑" pitchFamily="34" charset="-122"/>
                <a:ea typeface="微软雅黑" pitchFamily="34" charset="-122"/>
              </a:rPr>
              <a:t>int</a:t>
            </a:r>
            <a:r>
              <a:rPr lang="en-US" altLang="zh-CN" sz="1200" b="1" dirty="0">
                <a:solidFill>
                  <a:srgbClr val="11576A"/>
                </a:solidFill>
                <a:latin typeface="微软雅黑" pitchFamily="34" charset="-122"/>
                <a:ea typeface="微软雅黑" pitchFamily="34" charset="-122"/>
              </a:rPr>
              <a:t> num, ...) {</a:t>
            </a:r>
          </a:p>
          <a:p>
            <a:pPr eaLnBrk="1" hangingPunct="1"/>
            <a:r>
              <a:rPr lang="en-US" altLang="zh-CN" sz="1200" b="1" dirty="0">
                <a:solidFill>
                  <a:srgbClr val="11576A"/>
                </a:solidFill>
                <a:latin typeface="微软雅黑" pitchFamily="34" charset="-122"/>
                <a:ea typeface="微软雅黑" pitchFamily="34" charset="-122"/>
              </a:rPr>
              <a:t>...</a:t>
            </a:r>
          </a:p>
          <a:p>
            <a:pPr eaLnBrk="1" hangingPunct="1"/>
            <a:r>
              <a:rPr lang="en-US" altLang="zh-CN" sz="1200" b="1" dirty="0">
                <a:solidFill>
                  <a:srgbClr val="11576A"/>
                </a:solidFill>
                <a:latin typeface="微软雅黑" pitchFamily="34" charset="-122"/>
                <a:ea typeface="微软雅黑" pitchFamily="34" charset="-122"/>
              </a:rPr>
              <a:t>	</a:t>
            </a:r>
            <a:r>
              <a:rPr lang="en-US" altLang="zh-CN" sz="1200" b="1" dirty="0" err="1">
                <a:solidFill>
                  <a:srgbClr val="11576A"/>
                </a:solidFill>
                <a:latin typeface="微软雅黑" pitchFamily="34" charset="-122"/>
                <a:ea typeface="微软雅黑" pitchFamily="34" charset="-122"/>
              </a:rPr>
              <a:t>asm</a:t>
            </a:r>
            <a:r>
              <a:rPr lang="en-US" altLang="zh-CN" sz="1200" b="1" dirty="0">
                <a:solidFill>
                  <a:srgbClr val="11576A"/>
                </a:solidFill>
                <a:latin typeface="微软雅黑" pitchFamily="34" charset="-122"/>
                <a:ea typeface="微软雅黑" pitchFamily="34" charset="-122"/>
              </a:rPr>
              <a:t> volatile (</a:t>
            </a:r>
          </a:p>
          <a:p>
            <a:r>
              <a:rPr lang="en-US" altLang="zh-CN" sz="1200" b="1" dirty="0">
                <a:solidFill>
                  <a:srgbClr val="11576A"/>
                </a:solidFill>
                <a:latin typeface="微软雅黑" pitchFamily="34" charset="-122"/>
                <a:ea typeface="微软雅黑" pitchFamily="34" charset="-122"/>
              </a:rPr>
              <a:t>			</a:t>
            </a:r>
            <a:r>
              <a:rPr lang="pt-BR" altLang="zh-CN" sz="1200" b="1" dirty="0">
                <a:solidFill>
                  <a:srgbClr val="11576A"/>
                </a:solidFill>
                <a:latin typeface="微软雅黑" pitchFamily="34" charset="-122"/>
                <a:ea typeface="微软雅黑" pitchFamily="34" charset="-122"/>
              </a:rPr>
              <a:t> "lw a0, %1\n"</a:t>
            </a:r>
          </a:p>
          <a:p>
            <a:r>
              <a:rPr lang="pt-BR" altLang="zh-CN" sz="1200" b="1" dirty="0">
                <a:solidFill>
                  <a:srgbClr val="11576A"/>
                </a:solidFill>
                <a:latin typeface="微软雅黑" pitchFamily="34" charset="-122"/>
                <a:ea typeface="微软雅黑" pitchFamily="34" charset="-122"/>
              </a:rPr>
              <a:t>        "lw a1, %2\n“  </a:t>
            </a:r>
          </a:p>
          <a:p>
            <a:r>
              <a:rPr lang="pt-BR" altLang="zh-CN" sz="1200" b="1" dirty="0">
                <a:solidFill>
                  <a:srgbClr val="11576A"/>
                </a:solidFill>
                <a:latin typeface="微软雅黑" pitchFamily="34" charset="-122"/>
                <a:ea typeface="微软雅黑" pitchFamily="34" charset="-122"/>
              </a:rPr>
              <a:t>        "lw a2, %3\n"</a:t>
            </a:r>
          </a:p>
          <a:p>
            <a:r>
              <a:rPr lang="pt-BR" altLang="zh-CN" sz="1200" b="1" dirty="0">
                <a:solidFill>
                  <a:srgbClr val="11576A"/>
                </a:solidFill>
                <a:latin typeface="微软雅黑" pitchFamily="34" charset="-122"/>
                <a:ea typeface="微软雅黑" pitchFamily="34" charset="-122"/>
              </a:rPr>
              <a:t>        "lw a3, %4\n"</a:t>
            </a:r>
          </a:p>
          <a:p>
            <a:r>
              <a:rPr lang="pt-BR" altLang="zh-CN" sz="1200" b="1" dirty="0">
                <a:solidFill>
                  <a:srgbClr val="11576A"/>
                </a:solidFill>
                <a:latin typeface="微软雅黑" pitchFamily="34" charset="-122"/>
                <a:ea typeface="微软雅黑" pitchFamily="34" charset="-122"/>
              </a:rPr>
              <a:t>        "lw a4, %5\n"</a:t>
            </a:r>
          </a:p>
          <a:p>
            <a:r>
              <a:rPr lang="pt-BR" altLang="zh-CN" sz="1200" b="1" dirty="0">
                <a:solidFill>
                  <a:srgbClr val="11576A"/>
                </a:solidFill>
                <a:latin typeface="微软雅黑" pitchFamily="34" charset="-122"/>
                <a:ea typeface="微软雅黑" pitchFamily="34" charset="-122"/>
              </a:rPr>
              <a:t>        "lw a5, %6\n"</a:t>
            </a:r>
          </a:p>
          <a:p>
            <a:r>
              <a:rPr lang="pt-BR" altLang="zh-CN" sz="1200" b="1" dirty="0">
                <a:solidFill>
                  <a:srgbClr val="11576A"/>
                </a:solidFill>
                <a:latin typeface="微软雅黑" pitchFamily="34" charset="-122"/>
                <a:ea typeface="微软雅黑" pitchFamily="34" charset="-122"/>
              </a:rPr>
              <a:t>        "ecall\n“</a:t>
            </a:r>
            <a:r>
              <a:rPr lang="en-US" altLang="zh-CN" sz="1200" b="1" dirty="0">
                <a:solidFill>
                  <a:srgbClr val="11576A"/>
                </a:solidFill>
                <a:latin typeface="微软雅黑" pitchFamily="34" charset="-122"/>
                <a:ea typeface="微软雅黑" pitchFamily="34" charset="-122"/>
              </a:rPr>
              <a:t>//</a:t>
            </a:r>
            <a:r>
              <a:rPr lang="zh-CN" altLang="en-US" sz="1200" b="1" dirty="0">
                <a:solidFill>
                  <a:srgbClr val="FF0000"/>
                </a:solidFill>
                <a:latin typeface="微软雅黑" pitchFamily="34" charset="-122"/>
                <a:ea typeface="微软雅黑" pitchFamily="34" charset="-122"/>
              </a:rPr>
              <a:t>这一句会个产生一个</a:t>
            </a:r>
            <a:r>
              <a:rPr lang="en-US" altLang="zh-CN" sz="1200" b="1" dirty="0">
                <a:solidFill>
                  <a:srgbClr val="FF0000"/>
                </a:solidFill>
                <a:latin typeface="微软雅黑" pitchFamily="34" charset="-122"/>
                <a:ea typeface="微软雅黑" pitchFamily="34" charset="-122"/>
              </a:rPr>
              <a:t>”</a:t>
            </a:r>
            <a:r>
              <a:rPr lang="zh-CN" altLang="en-US" sz="1200" b="1" dirty="0">
                <a:solidFill>
                  <a:srgbClr val="FF0000"/>
                </a:solidFill>
                <a:latin typeface="微软雅黑" pitchFamily="34" charset="-122"/>
                <a:ea typeface="微软雅黑" pitchFamily="34" charset="-122"/>
              </a:rPr>
              <a:t>中断</a:t>
            </a:r>
            <a:r>
              <a:rPr lang="en-US" altLang="zh-CN" sz="1200" b="1" dirty="0">
                <a:solidFill>
                  <a:srgbClr val="FF0000"/>
                </a:solidFill>
                <a:latin typeface="微软雅黑" pitchFamily="34" charset="-122"/>
                <a:ea typeface="微软雅黑" pitchFamily="34" charset="-122"/>
              </a:rPr>
              <a:t>”</a:t>
            </a:r>
            <a:endParaRPr lang="pt-BR" altLang="zh-CN" sz="1200" b="1" dirty="0">
              <a:solidFill>
                <a:srgbClr val="11576A"/>
              </a:solidFill>
              <a:latin typeface="微软雅黑" pitchFamily="34" charset="-122"/>
              <a:ea typeface="微软雅黑" pitchFamily="34" charset="-122"/>
            </a:endParaRPr>
          </a:p>
          <a:p>
            <a:r>
              <a:rPr lang="pt-BR" altLang="zh-CN" sz="1200" b="1" dirty="0">
                <a:solidFill>
                  <a:srgbClr val="11576A"/>
                </a:solidFill>
                <a:latin typeface="微软雅黑" pitchFamily="34" charset="-122"/>
                <a:ea typeface="微软雅黑" pitchFamily="34" charset="-122"/>
              </a:rPr>
              <a:t>        "sw a0, %0"</a:t>
            </a:r>
          </a:p>
          <a:p>
            <a:r>
              <a:rPr lang="pt-BR" altLang="zh-CN" sz="1200" b="1" dirty="0">
                <a:solidFill>
                  <a:srgbClr val="11576A"/>
                </a:solidFill>
                <a:latin typeface="微软雅黑" pitchFamily="34" charset="-122"/>
                <a:ea typeface="微软雅黑" pitchFamily="34" charset="-122"/>
              </a:rPr>
              <a:t>        : "=m" (ret)</a:t>
            </a:r>
          </a:p>
          <a:p>
            <a:r>
              <a:rPr lang="pt-BR" altLang="zh-CN" sz="1200" b="1" dirty="0">
                <a:solidFill>
                  <a:srgbClr val="11576A"/>
                </a:solidFill>
                <a:latin typeface="微软雅黑" pitchFamily="34" charset="-122"/>
                <a:ea typeface="微软雅黑" pitchFamily="34" charset="-122"/>
              </a:rPr>
              <a:t>        : "m" (num),</a:t>
            </a:r>
            <a:r>
              <a:rPr lang="en-US" altLang="zh-CN" sz="1200" b="1" dirty="0">
                <a:solidFill>
                  <a:srgbClr val="11576A"/>
                </a:solidFill>
                <a:latin typeface="微软雅黑" pitchFamily="34" charset="-122"/>
                <a:ea typeface="微软雅黑" pitchFamily="34" charset="-122"/>
              </a:rPr>
              <a:t> //</a:t>
            </a:r>
            <a:r>
              <a:rPr lang="zh-CN" altLang="en-US" sz="1200" b="1" dirty="0">
                <a:solidFill>
                  <a:srgbClr val="FF0000"/>
                </a:solidFill>
                <a:latin typeface="微软雅黑" pitchFamily="34" charset="-122"/>
                <a:ea typeface="微软雅黑" pitchFamily="34" charset="-122"/>
              </a:rPr>
              <a:t>这一句的作用是把</a:t>
            </a:r>
            <a:r>
              <a:rPr lang="en-US" altLang="zh-CN" sz="1200" b="1" dirty="0">
                <a:solidFill>
                  <a:srgbClr val="FF0000"/>
                </a:solidFill>
                <a:latin typeface="微软雅黑" pitchFamily="34" charset="-122"/>
                <a:ea typeface="微软雅黑" pitchFamily="34" charset="-122"/>
              </a:rPr>
              <a:t>102</a:t>
            </a:r>
            <a:r>
              <a:rPr lang="zh-CN" altLang="en-US" sz="1200" b="1" dirty="0">
                <a:solidFill>
                  <a:srgbClr val="FF0000"/>
                </a:solidFill>
                <a:latin typeface="微软雅黑" pitchFamily="34" charset="-122"/>
                <a:ea typeface="微软雅黑" pitchFamily="34" charset="-122"/>
              </a:rPr>
              <a:t>放进了</a:t>
            </a:r>
            <a:r>
              <a:rPr lang="en-US" altLang="zh-CN" sz="1200" b="1" dirty="0">
                <a:solidFill>
                  <a:srgbClr val="FF0000"/>
                </a:solidFill>
                <a:latin typeface="微软雅黑" pitchFamily="34" charset="-122"/>
                <a:ea typeface="微软雅黑" pitchFamily="34" charset="-122"/>
              </a:rPr>
              <a:t>a0</a:t>
            </a:r>
            <a:endParaRPr lang="pt-BR" altLang="zh-CN" sz="1200" b="1" dirty="0">
              <a:solidFill>
                <a:srgbClr val="11576A"/>
              </a:solidFill>
              <a:latin typeface="微软雅黑" pitchFamily="34" charset="-122"/>
              <a:ea typeface="微软雅黑" pitchFamily="34" charset="-122"/>
            </a:endParaRPr>
          </a:p>
          <a:p>
            <a:r>
              <a:rPr lang="pt-BR" altLang="zh-CN" sz="1200" b="1" dirty="0">
                <a:solidFill>
                  <a:srgbClr val="11576A"/>
                </a:solidFill>
                <a:latin typeface="微软雅黑" pitchFamily="34" charset="-122"/>
                <a:ea typeface="微软雅黑" pitchFamily="34" charset="-122"/>
              </a:rPr>
              <a:t>          "m" (a[0]),</a:t>
            </a:r>
          </a:p>
          <a:p>
            <a:r>
              <a:rPr lang="pt-BR" altLang="zh-CN" sz="1200" b="1" dirty="0">
                <a:solidFill>
                  <a:srgbClr val="11576A"/>
                </a:solidFill>
                <a:latin typeface="微软雅黑" pitchFamily="34" charset="-122"/>
                <a:ea typeface="微软雅黑" pitchFamily="34" charset="-122"/>
              </a:rPr>
              <a:t>          "m" (a[1]),</a:t>
            </a:r>
          </a:p>
          <a:p>
            <a:r>
              <a:rPr lang="pt-BR" altLang="zh-CN" sz="1200" b="1" dirty="0">
                <a:solidFill>
                  <a:srgbClr val="11576A"/>
                </a:solidFill>
                <a:latin typeface="微软雅黑" pitchFamily="34" charset="-122"/>
                <a:ea typeface="微软雅黑" pitchFamily="34" charset="-122"/>
              </a:rPr>
              <a:t>          "m" (a[2]),</a:t>
            </a:r>
          </a:p>
          <a:p>
            <a:r>
              <a:rPr lang="pt-BR" altLang="zh-CN" sz="1200" b="1" dirty="0">
                <a:solidFill>
                  <a:srgbClr val="11576A"/>
                </a:solidFill>
                <a:latin typeface="微软雅黑" pitchFamily="34" charset="-122"/>
                <a:ea typeface="微软雅黑" pitchFamily="34" charset="-122"/>
              </a:rPr>
              <a:t>          "m" (a[3]),</a:t>
            </a:r>
          </a:p>
          <a:p>
            <a:r>
              <a:rPr lang="pt-BR" altLang="zh-CN" sz="1200" b="1" dirty="0">
                <a:solidFill>
                  <a:srgbClr val="11576A"/>
                </a:solidFill>
                <a:latin typeface="微软雅黑" pitchFamily="34" charset="-122"/>
                <a:ea typeface="微软雅黑" pitchFamily="34" charset="-122"/>
              </a:rPr>
              <a:t>          "m" (a[4])</a:t>
            </a:r>
          </a:p>
          <a:p>
            <a:r>
              <a:rPr lang="pt-BR" altLang="zh-CN" sz="1200" b="1" dirty="0">
                <a:solidFill>
                  <a:srgbClr val="11576A"/>
                </a:solidFill>
                <a:latin typeface="微软雅黑" pitchFamily="34" charset="-122"/>
                <a:ea typeface="微软雅黑" pitchFamily="34" charset="-122"/>
              </a:rPr>
              <a:t>        : "memory"</a:t>
            </a:r>
          </a:p>
          <a:p>
            <a:r>
              <a:rPr lang="pt-BR" altLang="zh-CN" sz="1200" b="1" dirty="0">
                <a:solidFill>
                  <a:srgbClr val="11576A"/>
                </a:solidFill>
                <a:latin typeface="微软雅黑" pitchFamily="34" charset="-122"/>
                <a:ea typeface="微软雅黑" pitchFamily="34" charset="-122"/>
              </a:rPr>
              <a:t>      ); </a:t>
            </a:r>
            <a:r>
              <a:rPr lang="en-US" altLang="zh-CN" sz="1200" b="1" dirty="0">
                <a:solidFill>
                  <a:srgbClr val="11576A"/>
                </a:solidFill>
                <a:latin typeface="微软雅黑" pitchFamily="34" charset="-122"/>
                <a:ea typeface="微软雅黑" pitchFamily="34" charset="-122"/>
              </a:rPr>
              <a:t>	return ret;</a:t>
            </a:r>
          </a:p>
          <a:p>
            <a:pPr eaLnBrk="1" hangingPunct="1"/>
            <a:endParaRPr lang="en-US" sz="1200" b="1" dirty="0">
              <a:solidFill>
                <a:srgbClr val="11576A"/>
              </a:solidFill>
              <a:latin typeface="微软雅黑" pitchFamily="34" charset="-122"/>
              <a:ea typeface="微软雅黑" pitchFamily="34" charset="-122"/>
            </a:endParaRPr>
          </a:p>
        </p:txBody>
      </p:sp>
      <p:pic>
        <p:nvPicPr>
          <p:cNvPr id="5" name="图片 4">
            <a:extLst>
              <a:ext uri="{FF2B5EF4-FFF2-40B4-BE49-F238E27FC236}">
                <a16:creationId xmlns:a16="http://schemas.microsoft.com/office/drawing/2014/main" id="{AFFEB3F7-6D1E-443E-AB3C-827A108CB53A}"/>
              </a:ext>
            </a:extLst>
          </p:cNvPr>
          <p:cNvPicPr>
            <a:picLocks noChangeAspect="1"/>
          </p:cNvPicPr>
          <p:nvPr/>
        </p:nvPicPr>
        <p:blipFill>
          <a:blip r:embed="rId2"/>
          <a:stretch>
            <a:fillRect/>
          </a:stretch>
        </p:blipFill>
        <p:spPr>
          <a:xfrm>
            <a:off x="7867805" y="2123450"/>
            <a:ext cx="2162955" cy="3187874"/>
          </a:xfrm>
          <a:prstGeom prst="rect">
            <a:avLst/>
          </a:prstGeom>
        </p:spPr>
      </p:pic>
      <p:pic>
        <p:nvPicPr>
          <p:cNvPr id="6" name="图片 5">
            <a:extLst>
              <a:ext uri="{FF2B5EF4-FFF2-40B4-BE49-F238E27FC236}">
                <a16:creationId xmlns:a16="http://schemas.microsoft.com/office/drawing/2014/main" id="{A8F64AF6-70B1-411B-B004-3B713CD37D92}"/>
              </a:ext>
            </a:extLst>
          </p:cNvPr>
          <p:cNvPicPr>
            <a:picLocks noChangeAspect="1"/>
          </p:cNvPicPr>
          <p:nvPr/>
        </p:nvPicPr>
        <p:blipFill>
          <a:blip r:embed="rId3"/>
          <a:stretch>
            <a:fillRect/>
          </a:stretch>
        </p:blipFill>
        <p:spPr>
          <a:xfrm>
            <a:off x="810534" y="1539664"/>
            <a:ext cx="5223353" cy="1167573"/>
          </a:xfrm>
          <a:prstGeom prst="rect">
            <a:avLst/>
          </a:prstGeom>
        </p:spPr>
      </p:pic>
      <p:sp>
        <p:nvSpPr>
          <p:cNvPr id="7" name="文本框 6">
            <a:extLst>
              <a:ext uri="{FF2B5EF4-FFF2-40B4-BE49-F238E27FC236}">
                <a16:creationId xmlns:a16="http://schemas.microsoft.com/office/drawing/2014/main" id="{D35695A2-4D22-4A29-855D-1D8B34B3E25C}"/>
              </a:ext>
            </a:extLst>
          </p:cNvPr>
          <p:cNvSpPr txBox="1"/>
          <p:nvPr/>
        </p:nvSpPr>
        <p:spPr>
          <a:xfrm>
            <a:off x="10821363" y="5570646"/>
            <a:ext cx="1169532" cy="830997"/>
          </a:xfrm>
          <a:prstGeom prst="rect">
            <a:avLst/>
          </a:prstGeom>
          <a:noFill/>
        </p:spPr>
        <p:txBody>
          <a:bodyPr wrap="square" rtlCol="0">
            <a:spAutoFit/>
          </a:bodyPr>
          <a:lstStyle/>
          <a:p>
            <a:r>
              <a:rPr lang="en-US" altLang="zh-CN" sz="2400" dirty="0">
                <a:solidFill>
                  <a:srgbClr val="FF0000"/>
                </a:solidFill>
              </a:rPr>
              <a:t>RISCV</a:t>
            </a:r>
          </a:p>
          <a:p>
            <a:r>
              <a:rPr lang="zh-CN" altLang="en-US" sz="2400" dirty="0">
                <a:solidFill>
                  <a:srgbClr val="FF0000"/>
                </a:solidFill>
              </a:rPr>
              <a:t>版本</a:t>
            </a:r>
            <a:endParaRPr lang="zh-CN" altLang="en-US" dirty="0">
              <a:solidFill>
                <a:srgbClr val="FF0000"/>
              </a:solidFill>
            </a:endParaRPr>
          </a:p>
        </p:txBody>
      </p:sp>
      <p:sp>
        <p:nvSpPr>
          <p:cNvPr id="3" name="标题 2">
            <a:extLst>
              <a:ext uri="{FF2B5EF4-FFF2-40B4-BE49-F238E27FC236}">
                <a16:creationId xmlns:a16="http://schemas.microsoft.com/office/drawing/2014/main" id="{CC3B42B6-1451-FFD0-1A4B-B469ABEEE723}"/>
              </a:ext>
            </a:extLst>
          </p:cNvPr>
          <p:cNvSpPr>
            <a:spLocks noGrp="1"/>
          </p:cNvSpPr>
          <p:nvPr>
            <p:ph type="title"/>
          </p:nvPr>
        </p:nvSpPr>
        <p:spPr/>
        <p:txBody>
          <a:bodyPr>
            <a:normAutofit/>
          </a:bodyPr>
          <a:lstStyle/>
          <a:p>
            <a:r>
              <a:rPr lang="zh-CN" altLang="en-US" dirty="0"/>
              <a:t>系统调用：用一个中断（异常）解决所有的问题</a:t>
            </a:r>
          </a:p>
        </p:txBody>
      </p:sp>
      <p:sp>
        <p:nvSpPr>
          <p:cNvPr id="2" name="灯片编号占位符 1">
            <a:extLst>
              <a:ext uri="{FF2B5EF4-FFF2-40B4-BE49-F238E27FC236}">
                <a16:creationId xmlns:a16="http://schemas.microsoft.com/office/drawing/2014/main" id="{C63C1C71-291A-C98E-C633-F590CE71971B}"/>
              </a:ext>
            </a:extLst>
          </p:cNvPr>
          <p:cNvSpPr>
            <a:spLocks noGrp="1"/>
          </p:cNvSpPr>
          <p:nvPr>
            <p:ph type="sldNum" sz="quarter" idx="12"/>
          </p:nvPr>
        </p:nvSpPr>
        <p:spPr/>
        <p:txBody>
          <a:bodyPr/>
          <a:lstStyle/>
          <a:p>
            <a:pPr>
              <a:defRPr/>
            </a:pPr>
            <a:fld id="{3884BE4A-665D-4750-B82A-97CE17AE2019}" type="slidenum">
              <a:rPr lang="en-US" altLang="ko-KR" smtClean="0"/>
              <a:pPr>
                <a:defRPr/>
              </a:pPr>
              <a:t>19</a:t>
            </a:fld>
            <a:endParaRPr lang="en-US" altLang="ko-KR" dirty="0"/>
          </a:p>
        </p:txBody>
      </p:sp>
      <p:sp>
        <p:nvSpPr>
          <p:cNvPr id="4" name="文本框 3">
            <a:extLst>
              <a:ext uri="{FF2B5EF4-FFF2-40B4-BE49-F238E27FC236}">
                <a16:creationId xmlns:a16="http://schemas.microsoft.com/office/drawing/2014/main" id="{55DBB05D-3D4B-43EB-A3EA-3796AA2D1E20}"/>
              </a:ext>
            </a:extLst>
          </p:cNvPr>
          <p:cNvSpPr txBox="1"/>
          <p:nvPr/>
        </p:nvSpPr>
        <p:spPr>
          <a:xfrm>
            <a:off x="4411133" y="5755312"/>
            <a:ext cx="5867400" cy="646331"/>
          </a:xfrm>
          <a:prstGeom prst="rect">
            <a:avLst/>
          </a:prstGeom>
          <a:noFill/>
        </p:spPr>
        <p:txBody>
          <a:bodyPr wrap="square" rtlCol="0">
            <a:spAutoFit/>
          </a:bodyPr>
          <a:lstStyle/>
          <a:p>
            <a:r>
              <a:rPr lang="zh-CN" altLang="en-US" dirty="0"/>
              <a:t>系统调用事件有一个固定中断号，同时借助一个寄存器，传递了系统调用中具体哪个调用（系统调用号）</a:t>
            </a:r>
          </a:p>
        </p:txBody>
      </p:sp>
    </p:spTree>
    <p:extLst>
      <p:ext uri="{BB962C8B-B14F-4D97-AF65-F5344CB8AC3E}">
        <p14:creationId xmlns:p14="http://schemas.microsoft.com/office/powerpoint/2010/main" val="3343037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left)">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idx="4294967295"/>
          </p:nvPr>
        </p:nvSpPr>
        <p:spPr>
          <a:xfrm>
            <a:off x="0" y="2492826"/>
            <a:ext cx="12192000" cy="1192212"/>
          </a:xfrm>
          <a:prstGeom prst="rect">
            <a:avLst/>
          </a:prstGeom>
        </p:spPr>
        <p:txBody>
          <a:bodyPr>
            <a:normAutofit/>
          </a:bodyPr>
          <a:lstStyle/>
          <a:p>
            <a:pPr algn="ctr"/>
            <a:r>
              <a:rPr lang="zh-CN" altLang="en-US" sz="6000" dirty="0">
                <a:solidFill>
                  <a:srgbClr val="712355"/>
                </a:solidFill>
                <a:latin typeface="微软雅黑" panose="020B0503020204020204" pitchFamily="34" charset="-122"/>
                <a:ea typeface="微软雅黑" panose="020B0503020204020204" pitchFamily="34" charset="-122"/>
              </a:rPr>
              <a:t>章节</a:t>
            </a:r>
            <a:r>
              <a:rPr lang="en-US" altLang="zh-CN" sz="6000" dirty="0">
                <a:solidFill>
                  <a:srgbClr val="712355"/>
                </a:solidFill>
                <a:latin typeface="微软雅黑" panose="020B0503020204020204" pitchFamily="34" charset="-122"/>
                <a:ea typeface="微软雅黑" panose="020B0503020204020204" pitchFamily="34" charset="-122"/>
              </a:rPr>
              <a:t>5</a:t>
            </a:r>
            <a:r>
              <a:rPr lang="zh-CN" altLang="en-US" sz="6000" dirty="0">
                <a:solidFill>
                  <a:srgbClr val="712355"/>
                </a:solidFill>
                <a:latin typeface="微软雅黑" panose="020B0503020204020204" pitchFamily="34" charset="-122"/>
                <a:ea typeface="微软雅黑" panose="020B0503020204020204" pitchFamily="34" charset="-122"/>
              </a:rPr>
              <a:t>：</a:t>
            </a:r>
            <a:r>
              <a:rPr lang="zh-CN" altLang="en-US" sz="6000">
                <a:solidFill>
                  <a:srgbClr val="712355"/>
                </a:solidFill>
                <a:latin typeface="微软雅黑" panose="020B0503020204020204" pitchFamily="34" charset="-122"/>
                <a:ea typeface="微软雅黑" panose="020B0503020204020204" pitchFamily="34" charset="-122"/>
              </a:rPr>
              <a:t>进程间通信与并发控制</a:t>
            </a:r>
            <a:endParaRPr lang="en-US" altLang="zh-CN" sz="6000" dirty="0">
              <a:solidFill>
                <a:srgbClr val="712355"/>
              </a:solidFill>
              <a:latin typeface="微软雅黑" panose="020B0503020204020204" pitchFamily="34" charset="-122"/>
              <a:ea typeface="微软雅黑" panose="020B0503020204020204" pitchFamily="34" charset="-122"/>
            </a:endParaRPr>
          </a:p>
        </p:txBody>
      </p:sp>
      <p:sp>
        <p:nvSpPr>
          <p:cNvPr id="7" name="圆角矩形 6"/>
          <p:cNvSpPr/>
          <p:nvPr/>
        </p:nvSpPr>
        <p:spPr>
          <a:xfrm flipV="1">
            <a:off x="2133974" y="3701853"/>
            <a:ext cx="8322258" cy="45719"/>
          </a:xfrm>
          <a:prstGeom prst="roundRect">
            <a:avLst/>
          </a:prstGeom>
          <a:solidFill>
            <a:srgbClr val="7123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 name="文本框 7"/>
          <p:cNvSpPr txBox="1"/>
          <p:nvPr/>
        </p:nvSpPr>
        <p:spPr>
          <a:xfrm>
            <a:off x="6398895" y="1233805"/>
            <a:ext cx="4064000" cy="36830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2000" advTm="15189"/>
    </mc:Choice>
    <mc:Fallback xmlns="">
      <p:transition spd="slow" advTm="15189"/>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5"/>
          <p:cNvSpPr>
            <a:spLocks noChangeArrowheads="1"/>
          </p:cNvSpPr>
          <p:nvPr/>
        </p:nvSpPr>
        <p:spPr bwMode="auto">
          <a:xfrm>
            <a:off x="697225" y="1691658"/>
            <a:ext cx="617463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bevel/>
                <a:headEnd/>
                <a:tailEnd/>
              </a14:hiddenLine>
            </a:ext>
          </a:extLst>
        </p:spPr>
        <p:txBody>
          <a:bodyPr wrap="square">
            <a:spAutoFit/>
          </a:bodyPr>
          <a:lstStyle/>
          <a:p>
            <a:pPr eaLnBrk="1" hangingPunct="1"/>
            <a:r>
              <a:rPr lang="en-US" altLang="zh-CN" sz="2000" b="1" dirty="0">
                <a:solidFill>
                  <a:srgbClr val="11576A"/>
                </a:solidFill>
                <a:latin typeface="微软雅黑" pitchFamily="34" charset="-122"/>
                <a:ea typeface="微软雅黑" pitchFamily="34" charset="-122"/>
              </a:rPr>
              <a:t>1. kern/trap/</a:t>
            </a:r>
            <a:r>
              <a:rPr lang="en-US" altLang="zh-CN" sz="2000" b="1" dirty="0" err="1">
                <a:solidFill>
                  <a:srgbClr val="11576A"/>
                </a:solidFill>
                <a:latin typeface="微软雅黑" pitchFamily="34" charset="-122"/>
                <a:ea typeface="微软雅黑" pitchFamily="34" charset="-122"/>
              </a:rPr>
              <a:t>trapentry.S</a:t>
            </a:r>
            <a:r>
              <a:rPr lang="en-US" altLang="zh-CN" sz="2000" b="1" dirty="0">
                <a:solidFill>
                  <a:srgbClr val="11576A"/>
                </a:solidFill>
                <a:latin typeface="微软雅黑" pitchFamily="34" charset="-122"/>
                <a:ea typeface="微软雅黑" pitchFamily="34" charset="-122"/>
              </a:rPr>
              <a:t>: __</a:t>
            </a:r>
            <a:r>
              <a:rPr lang="en-US" altLang="zh-CN" sz="2000" b="1" dirty="0" err="1">
                <a:solidFill>
                  <a:srgbClr val="11576A"/>
                </a:solidFill>
                <a:latin typeface="微软雅黑" pitchFamily="34" charset="-122"/>
                <a:ea typeface="微软雅黑" pitchFamily="34" charset="-122"/>
              </a:rPr>
              <a:t>alltraps</a:t>
            </a:r>
            <a:r>
              <a:rPr lang="en-US" altLang="zh-CN" sz="2000" b="1" dirty="0">
                <a:solidFill>
                  <a:srgbClr val="11576A"/>
                </a:solidFill>
                <a:latin typeface="微软雅黑" pitchFamily="34" charset="-122"/>
                <a:ea typeface="微软雅黑" pitchFamily="34" charset="-122"/>
              </a:rPr>
              <a:t>()</a:t>
            </a:r>
          </a:p>
        </p:txBody>
      </p:sp>
      <p:sp>
        <p:nvSpPr>
          <p:cNvPr id="4" name="TextBox 5"/>
          <p:cNvSpPr>
            <a:spLocks noChangeArrowheads="1"/>
          </p:cNvSpPr>
          <p:nvPr/>
        </p:nvSpPr>
        <p:spPr bwMode="auto">
          <a:xfrm>
            <a:off x="697225" y="2091768"/>
            <a:ext cx="6174633" cy="7078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bevel/>
                <a:headEnd/>
                <a:tailEnd/>
              </a14:hiddenLine>
            </a:ext>
          </a:extLst>
        </p:spPr>
        <p:txBody>
          <a:bodyPr wrap="square">
            <a:spAutoFit/>
          </a:bodyPr>
          <a:lstStyle/>
          <a:p>
            <a:pPr eaLnBrk="1" hangingPunct="1"/>
            <a:r>
              <a:rPr lang="en-US" altLang="zh-CN" sz="2000" b="1" dirty="0">
                <a:solidFill>
                  <a:srgbClr val="11576A"/>
                </a:solidFill>
                <a:latin typeface="微软雅黑" pitchFamily="34" charset="-122"/>
                <a:ea typeface="微软雅黑" pitchFamily="34" charset="-122"/>
              </a:rPr>
              <a:t>2. kern/trap/</a:t>
            </a:r>
            <a:r>
              <a:rPr lang="en-US" altLang="zh-CN" sz="2000" b="1" dirty="0" err="1">
                <a:solidFill>
                  <a:srgbClr val="11576A"/>
                </a:solidFill>
                <a:latin typeface="微软雅黑" pitchFamily="34" charset="-122"/>
                <a:ea typeface="微软雅黑" pitchFamily="34" charset="-122"/>
              </a:rPr>
              <a:t>trap.c</a:t>
            </a:r>
            <a:r>
              <a:rPr lang="en-US" altLang="zh-CN" sz="2000" b="1" dirty="0">
                <a:solidFill>
                  <a:srgbClr val="11576A"/>
                </a:solidFill>
                <a:latin typeface="微软雅黑" pitchFamily="34" charset="-122"/>
                <a:ea typeface="微软雅黑" pitchFamily="34" charset="-122"/>
              </a:rPr>
              <a:t>: trap()</a:t>
            </a:r>
            <a:r>
              <a:rPr lang="en-US" altLang="zh-CN" sz="2000" b="1" dirty="0">
                <a:solidFill>
                  <a:srgbClr val="11576A"/>
                </a:solidFill>
                <a:latin typeface="微软雅黑" pitchFamily="34" charset="-122"/>
                <a:ea typeface="微软雅黑" pitchFamily="34" charset="-122"/>
                <a:sym typeface="Wingdings" panose="05000000000000000000" pitchFamily="2" charset="2"/>
              </a:rPr>
              <a:t> </a:t>
            </a:r>
            <a:r>
              <a:rPr lang="en-US" altLang="zh-CN" sz="2000" b="1" dirty="0" err="1">
                <a:solidFill>
                  <a:srgbClr val="11576A"/>
                </a:solidFill>
                <a:latin typeface="微软雅黑" pitchFamily="34" charset="-122"/>
                <a:ea typeface="微软雅黑" pitchFamily="34" charset="-122"/>
                <a:sym typeface="Wingdings" panose="05000000000000000000" pitchFamily="2" charset="2"/>
              </a:rPr>
              <a:t>trap_dispatch</a:t>
            </a:r>
            <a:endParaRPr lang="en-US" altLang="zh-CN" sz="2000" b="1" dirty="0">
              <a:solidFill>
                <a:srgbClr val="11576A"/>
              </a:solidFill>
              <a:latin typeface="微软雅黑" pitchFamily="34" charset="-122"/>
              <a:ea typeface="微软雅黑" pitchFamily="34" charset="-122"/>
            </a:endParaRPr>
          </a:p>
          <a:p>
            <a:r>
              <a:rPr lang="en-US" altLang="zh-CN" sz="2000" b="1" dirty="0">
                <a:solidFill>
                  <a:srgbClr val="FF0000"/>
                </a:solidFill>
                <a:latin typeface="微软雅黑" pitchFamily="34" charset="-122"/>
                <a:ea typeface="微软雅黑" pitchFamily="34" charset="-122"/>
              </a:rPr>
              <a:t>	</a:t>
            </a:r>
            <a:r>
              <a:rPr lang="en-US" altLang="zh-CN" sz="2000" b="1" dirty="0" err="1">
                <a:solidFill>
                  <a:srgbClr val="C00000"/>
                </a:solidFill>
                <a:latin typeface="微软雅黑" pitchFamily="34" charset="-122"/>
                <a:ea typeface="微软雅黑" pitchFamily="34" charset="-122"/>
              </a:rPr>
              <a:t>tf</a:t>
            </a:r>
            <a:r>
              <a:rPr lang="en-US" altLang="zh-CN" sz="2000" b="1" dirty="0">
                <a:solidFill>
                  <a:srgbClr val="C00000"/>
                </a:solidFill>
                <a:latin typeface="微软雅黑" pitchFamily="34" charset="-122"/>
                <a:ea typeface="微软雅黑" pitchFamily="34" charset="-122"/>
              </a:rPr>
              <a:t>-&gt;cause == CAUSE_USER_ECALL</a:t>
            </a:r>
          </a:p>
        </p:txBody>
      </p:sp>
      <p:sp>
        <p:nvSpPr>
          <p:cNvPr id="9" name="TextBox 5"/>
          <p:cNvSpPr>
            <a:spLocks noChangeArrowheads="1"/>
          </p:cNvSpPr>
          <p:nvPr/>
        </p:nvSpPr>
        <p:spPr bwMode="auto">
          <a:xfrm>
            <a:off x="699050" y="2796465"/>
            <a:ext cx="6174633" cy="7078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bevel/>
                <a:headEnd/>
                <a:tailEnd/>
              </a14:hiddenLine>
            </a:ext>
          </a:extLst>
        </p:spPr>
        <p:txBody>
          <a:bodyPr wrap="square">
            <a:spAutoFit/>
          </a:bodyPr>
          <a:lstStyle/>
          <a:p>
            <a:pPr eaLnBrk="1" hangingPunct="1"/>
            <a:r>
              <a:rPr lang="en-US" altLang="zh-CN" sz="2000" b="1" dirty="0">
                <a:solidFill>
                  <a:srgbClr val="11576A"/>
                </a:solidFill>
                <a:latin typeface="微软雅黑" pitchFamily="34" charset="-122"/>
                <a:ea typeface="微软雅黑" pitchFamily="34" charset="-122"/>
              </a:rPr>
              <a:t>3. kern/</a:t>
            </a:r>
            <a:r>
              <a:rPr lang="en-US" altLang="zh-CN" sz="2000" b="1" dirty="0" err="1">
                <a:solidFill>
                  <a:srgbClr val="11576A"/>
                </a:solidFill>
                <a:latin typeface="微软雅黑" pitchFamily="34" charset="-122"/>
                <a:ea typeface="微软雅黑" pitchFamily="34" charset="-122"/>
              </a:rPr>
              <a:t>syscall</a:t>
            </a:r>
            <a:r>
              <a:rPr lang="en-US" altLang="zh-CN" sz="2000" b="1" dirty="0">
                <a:solidFill>
                  <a:srgbClr val="11576A"/>
                </a:solidFill>
                <a:latin typeface="微软雅黑" pitchFamily="34" charset="-122"/>
                <a:ea typeface="微软雅黑" pitchFamily="34" charset="-122"/>
              </a:rPr>
              <a:t>/</a:t>
            </a:r>
            <a:r>
              <a:rPr lang="en-US" altLang="zh-CN" sz="2000" b="1" dirty="0" err="1">
                <a:solidFill>
                  <a:srgbClr val="11576A"/>
                </a:solidFill>
                <a:latin typeface="微软雅黑" pitchFamily="34" charset="-122"/>
                <a:ea typeface="微软雅黑" pitchFamily="34" charset="-122"/>
              </a:rPr>
              <a:t>syscall.c</a:t>
            </a:r>
            <a:r>
              <a:rPr lang="en-US" altLang="zh-CN" sz="2000" b="1" dirty="0">
                <a:solidFill>
                  <a:srgbClr val="11576A"/>
                </a:solidFill>
                <a:latin typeface="微软雅黑" pitchFamily="34" charset="-122"/>
                <a:ea typeface="微软雅黑" pitchFamily="34" charset="-122"/>
              </a:rPr>
              <a:t>: </a:t>
            </a:r>
            <a:r>
              <a:rPr lang="en-US" altLang="zh-CN" sz="2000" b="1" dirty="0" err="1">
                <a:solidFill>
                  <a:srgbClr val="11576A"/>
                </a:solidFill>
                <a:latin typeface="微软雅黑" pitchFamily="34" charset="-122"/>
                <a:ea typeface="微软雅黑" pitchFamily="34" charset="-122"/>
              </a:rPr>
              <a:t>syscall</a:t>
            </a:r>
            <a:r>
              <a:rPr lang="en-US" altLang="zh-CN" sz="2000" b="1" dirty="0">
                <a:solidFill>
                  <a:srgbClr val="11576A"/>
                </a:solidFill>
                <a:latin typeface="微软雅黑" pitchFamily="34" charset="-122"/>
                <a:ea typeface="微软雅黑" pitchFamily="34" charset="-122"/>
              </a:rPr>
              <a:t>()</a:t>
            </a:r>
          </a:p>
          <a:p>
            <a:pPr eaLnBrk="1" hangingPunct="1"/>
            <a:r>
              <a:rPr lang="en-US" altLang="zh-CN" sz="2000" b="1" dirty="0">
                <a:solidFill>
                  <a:srgbClr val="FF0000"/>
                </a:solidFill>
                <a:latin typeface="微软雅黑" pitchFamily="34" charset="-122"/>
                <a:ea typeface="微软雅黑" pitchFamily="34" charset="-122"/>
              </a:rPr>
              <a:t>	</a:t>
            </a:r>
            <a:r>
              <a:rPr lang="en-US" altLang="zh-CN" sz="2000" b="1" dirty="0" err="1">
                <a:solidFill>
                  <a:srgbClr val="C00000"/>
                </a:solidFill>
                <a:latin typeface="微软雅黑" pitchFamily="34" charset="-122"/>
                <a:ea typeface="微软雅黑" pitchFamily="34" charset="-122"/>
              </a:rPr>
              <a:t>tf</a:t>
            </a:r>
            <a:r>
              <a:rPr lang="en-US" altLang="zh-CN" sz="2000" b="1" dirty="0">
                <a:solidFill>
                  <a:srgbClr val="C00000"/>
                </a:solidFill>
                <a:latin typeface="微软雅黑" pitchFamily="34" charset="-122"/>
                <a:ea typeface="微软雅黑" pitchFamily="34" charset="-122"/>
              </a:rPr>
              <a:t>-&gt;tf_regs.a0 ==</a:t>
            </a:r>
            <a:r>
              <a:rPr lang="en-US" altLang="zh-CN" sz="2000" b="1" dirty="0" err="1">
                <a:solidFill>
                  <a:srgbClr val="C00000"/>
                </a:solidFill>
                <a:latin typeface="微软雅黑" pitchFamily="34" charset="-122"/>
                <a:ea typeface="微软雅黑" pitchFamily="34" charset="-122"/>
              </a:rPr>
              <a:t>SYS_read</a:t>
            </a:r>
            <a:endParaRPr lang="en-US" altLang="zh-CN" sz="2000" b="1" dirty="0">
              <a:solidFill>
                <a:srgbClr val="C00000"/>
              </a:solidFill>
              <a:latin typeface="微软雅黑" pitchFamily="34" charset="-122"/>
              <a:ea typeface="微软雅黑" pitchFamily="34" charset="-122"/>
            </a:endParaRPr>
          </a:p>
        </p:txBody>
      </p:sp>
      <p:sp>
        <p:nvSpPr>
          <p:cNvPr id="10" name="TextBox 5"/>
          <p:cNvSpPr>
            <a:spLocks noChangeArrowheads="1"/>
          </p:cNvSpPr>
          <p:nvPr/>
        </p:nvSpPr>
        <p:spPr bwMode="auto">
          <a:xfrm>
            <a:off x="697225" y="3501162"/>
            <a:ext cx="6174633" cy="7078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bevel/>
                <a:headEnd/>
                <a:tailEnd/>
              </a14:hiddenLine>
            </a:ext>
          </a:extLst>
        </p:spPr>
        <p:txBody>
          <a:bodyPr wrap="square">
            <a:spAutoFit/>
          </a:bodyPr>
          <a:lstStyle/>
          <a:p>
            <a:pPr eaLnBrk="1" hangingPunct="1"/>
            <a:r>
              <a:rPr lang="en-US" altLang="zh-CN" sz="2000" b="1" dirty="0">
                <a:solidFill>
                  <a:srgbClr val="11576A"/>
                </a:solidFill>
                <a:latin typeface="微软雅黑" pitchFamily="34" charset="-122"/>
                <a:ea typeface="微软雅黑" pitchFamily="34" charset="-122"/>
              </a:rPr>
              <a:t>4. kern/</a:t>
            </a:r>
            <a:r>
              <a:rPr lang="en-US" altLang="zh-CN" sz="2000" b="1" dirty="0" err="1">
                <a:solidFill>
                  <a:srgbClr val="11576A"/>
                </a:solidFill>
                <a:latin typeface="微软雅黑" pitchFamily="34" charset="-122"/>
                <a:ea typeface="微软雅黑" pitchFamily="34" charset="-122"/>
              </a:rPr>
              <a:t>syscall</a:t>
            </a:r>
            <a:r>
              <a:rPr lang="en-US" altLang="zh-CN" sz="2000" b="1" dirty="0">
                <a:solidFill>
                  <a:srgbClr val="11576A"/>
                </a:solidFill>
                <a:latin typeface="微软雅黑" pitchFamily="34" charset="-122"/>
                <a:ea typeface="微软雅黑" pitchFamily="34" charset="-122"/>
              </a:rPr>
              <a:t>/</a:t>
            </a:r>
            <a:r>
              <a:rPr lang="en-US" altLang="zh-CN" sz="2000" b="1" dirty="0" err="1">
                <a:solidFill>
                  <a:srgbClr val="11576A"/>
                </a:solidFill>
                <a:latin typeface="微软雅黑" pitchFamily="34" charset="-122"/>
                <a:ea typeface="微软雅黑" pitchFamily="34" charset="-122"/>
              </a:rPr>
              <a:t>syscall.c</a:t>
            </a:r>
            <a:r>
              <a:rPr lang="en-US" altLang="zh-CN" sz="2000" b="1" dirty="0">
                <a:solidFill>
                  <a:srgbClr val="11576A"/>
                </a:solidFill>
                <a:latin typeface="微软雅黑" pitchFamily="34" charset="-122"/>
                <a:ea typeface="微软雅黑" pitchFamily="34" charset="-122"/>
              </a:rPr>
              <a:t>: </a:t>
            </a:r>
            <a:r>
              <a:rPr lang="en-US" altLang="zh-CN" sz="2000" b="1" dirty="0" err="1">
                <a:solidFill>
                  <a:srgbClr val="11576A"/>
                </a:solidFill>
                <a:latin typeface="微软雅黑" pitchFamily="34" charset="-122"/>
                <a:ea typeface="微软雅黑" pitchFamily="34" charset="-122"/>
              </a:rPr>
              <a:t>sys_read</a:t>
            </a:r>
            <a:r>
              <a:rPr lang="en-US" altLang="zh-CN" sz="2000" b="1" dirty="0">
                <a:solidFill>
                  <a:srgbClr val="11576A"/>
                </a:solidFill>
                <a:latin typeface="微软雅黑" pitchFamily="34" charset="-122"/>
                <a:ea typeface="微软雅黑" pitchFamily="34" charset="-122"/>
              </a:rPr>
              <a:t>()</a:t>
            </a:r>
          </a:p>
          <a:p>
            <a:r>
              <a:rPr lang="en-US" altLang="zh-CN" sz="2000" b="1" dirty="0">
                <a:solidFill>
                  <a:srgbClr val="FF0000"/>
                </a:solidFill>
                <a:latin typeface="微软雅黑" pitchFamily="34" charset="-122"/>
                <a:ea typeface="微软雅黑" pitchFamily="34" charset="-122"/>
              </a:rPr>
              <a:t>	</a:t>
            </a:r>
            <a:r>
              <a:rPr lang="zh-CN" altLang="en-US" b="1" dirty="0">
                <a:solidFill>
                  <a:srgbClr val="C00000"/>
                </a:solidFill>
                <a:latin typeface="微软雅黑" pitchFamily="34" charset="-122"/>
                <a:ea typeface="微软雅黑" pitchFamily="34" charset="-122"/>
              </a:rPr>
              <a:t>从</a:t>
            </a:r>
            <a:r>
              <a:rPr lang="en-US" altLang="zh-CN" sz="2000" b="1" dirty="0">
                <a:solidFill>
                  <a:srgbClr val="C00000"/>
                </a:solidFill>
                <a:latin typeface="微软雅黑" pitchFamily="34" charset="-122"/>
                <a:ea typeface="微软雅黑" pitchFamily="34" charset="-122"/>
              </a:rPr>
              <a:t> </a:t>
            </a:r>
            <a:r>
              <a:rPr lang="en-US" altLang="zh-CN" sz="2000" b="1" dirty="0" err="1">
                <a:solidFill>
                  <a:srgbClr val="C00000"/>
                </a:solidFill>
                <a:latin typeface="微软雅黑" pitchFamily="34" charset="-122"/>
                <a:ea typeface="微软雅黑" pitchFamily="34" charset="-122"/>
              </a:rPr>
              <a:t>tf</a:t>
            </a:r>
            <a:r>
              <a:rPr lang="en-US" altLang="zh-CN" sz="2000" b="1" dirty="0">
                <a:solidFill>
                  <a:srgbClr val="C00000"/>
                </a:solidFill>
                <a:latin typeface="微软雅黑" pitchFamily="34" charset="-122"/>
                <a:ea typeface="微软雅黑" pitchFamily="34" charset="-122"/>
              </a:rPr>
              <a:t>-&gt;</a:t>
            </a:r>
            <a:r>
              <a:rPr lang="en-US" altLang="zh-CN" sz="2000" b="1" dirty="0" err="1">
                <a:solidFill>
                  <a:srgbClr val="C00000"/>
                </a:solidFill>
                <a:latin typeface="微软雅黑" pitchFamily="34" charset="-122"/>
                <a:ea typeface="微软雅黑" pitchFamily="34" charset="-122"/>
              </a:rPr>
              <a:t>sp</a:t>
            </a:r>
            <a:r>
              <a:rPr lang="en-US" altLang="zh-CN" sz="2000" b="1" dirty="0">
                <a:solidFill>
                  <a:srgbClr val="C00000"/>
                </a:solidFill>
                <a:latin typeface="微软雅黑" pitchFamily="34" charset="-122"/>
                <a:ea typeface="微软雅黑" pitchFamily="34" charset="-122"/>
              </a:rPr>
              <a:t> </a:t>
            </a:r>
            <a:r>
              <a:rPr lang="zh-CN" altLang="en-US" b="1" dirty="0">
                <a:solidFill>
                  <a:srgbClr val="C00000"/>
                </a:solidFill>
                <a:latin typeface="微软雅黑" pitchFamily="34" charset="-122"/>
                <a:ea typeface="微软雅黑" pitchFamily="34" charset="-122"/>
              </a:rPr>
              <a:t>获取</a:t>
            </a:r>
            <a:r>
              <a:rPr lang="en-US" altLang="zh-CN" sz="2000" b="1" dirty="0">
                <a:solidFill>
                  <a:srgbClr val="C00000"/>
                </a:solidFill>
                <a:latin typeface="微软雅黑" pitchFamily="34" charset="-122"/>
                <a:ea typeface="微软雅黑" pitchFamily="34" charset="-122"/>
              </a:rPr>
              <a:t> </a:t>
            </a:r>
            <a:r>
              <a:rPr lang="en-US" altLang="zh-CN" sz="2000" b="1" dirty="0" err="1">
                <a:solidFill>
                  <a:srgbClr val="C00000"/>
                </a:solidFill>
                <a:latin typeface="微软雅黑" pitchFamily="34" charset="-122"/>
                <a:ea typeface="微软雅黑" pitchFamily="34" charset="-122"/>
              </a:rPr>
              <a:t>fd</a:t>
            </a:r>
            <a:r>
              <a:rPr lang="en-US" altLang="zh-CN" sz="2000" b="1" dirty="0">
                <a:solidFill>
                  <a:srgbClr val="C00000"/>
                </a:solidFill>
                <a:latin typeface="微软雅黑" pitchFamily="34" charset="-122"/>
                <a:ea typeface="微软雅黑" pitchFamily="34" charset="-122"/>
              </a:rPr>
              <a:t>, </a:t>
            </a:r>
            <a:r>
              <a:rPr lang="en-US" altLang="zh-CN" sz="2000" b="1" dirty="0" err="1">
                <a:solidFill>
                  <a:srgbClr val="C00000"/>
                </a:solidFill>
                <a:latin typeface="微软雅黑" pitchFamily="34" charset="-122"/>
                <a:ea typeface="微软雅黑" pitchFamily="34" charset="-122"/>
              </a:rPr>
              <a:t>buf</a:t>
            </a:r>
            <a:r>
              <a:rPr lang="en-US" altLang="zh-CN" sz="2000" b="1" dirty="0">
                <a:solidFill>
                  <a:srgbClr val="C00000"/>
                </a:solidFill>
                <a:latin typeface="微软雅黑" pitchFamily="34" charset="-122"/>
                <a:ea typeface="微软雅黑" pitchFamily="34" charset="-122"/>
              </a:rPr>
              <a:t>, length</a:t>
            </a:r>
          </a:p>
        </p:txBody>
      </p:sp>
      <p:sp>
        <p:nvSpPr>
          <p:cNvPr id="12" name="TextBox 5"/>
          <p:cNvSpPr>
            <a:spLocks noChangeArrowheads="1"/>
          </p:cNvSpPr>
          <p:nvPr/>
        </p:nvSpPr>
        <p:spPr bwMode="auto">
          <a:xfrm>
            <a:off x="695400" y="4189610"/>
            <a:ext cx="6174633" cy="7078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bevel/>
                <a:headEnd/>
                <a:tailEnd/>
              </a14:hiddenLine>
            </a:ext>
          </a:extLst>
        </p:spPr>
        <p:txBody>
          <a:bodyPr wrap="square">
            <a:spAutoFit/>
          </a:bodyPr>
          <a:lstStyle/>
          <a:p>
            <a:pPr eaLnBrk="1" hangingPunct="1"/>
            <a:r>
              <a:rPr lang="en-US" altLang="zh-CN" sz="2000" b="1" dirty="0">
                <a:solidFill>
                  <a:srgbClr val="11576A"/>
                </a:solidFill>
                <a:latin typeface="微软雅黑" pitchFamily="34" charset="-122"/>
                <a:ea typeface="微软雅黑" pitchFamily="34" charset="-122"/>
              </a:rPr>
              <a:t>5. kern/fs/</a:t>
            </a:r>
            <a:r>
              <a:rPr lang="en-US" altLang="zh-CN" sz="2000" b="1" dirty="0" err="1">
                <a:solidFill>
                  <a:srgbClr val="11576A"/>
                </a:solidFill>
                <a:latin typeface="微软雅黑" pitchFamily="34" charset="-122"/>
                <a:ea typeface="微软雅黑" pitchFamily="34" charset="-122"/>
              </a:rPr>
              <a:t>sysfile.c</a:t>
            </a:r>
            <a:r>
              <a:rPr lang="en-US" altLang="zh-CN" sz="2000" b="1" dirty="0">
                <a:solidFill>
                  <a:srgbClr val="11576A"/>
                </a:solidFill>
                <a:latin typeface="微软雅黑" pitchFamily="34" charset="-122"/>
                <a:ea typeface="微软雅黑" pitchFamily="34" charset="-122"/>
              </a:rPr>
              <a:t>: </a:t>
            </a:r>
            <a:r>
              <a:rPr lang="en-US" altLang="zh-CN" sz="2000" b="1" dirty="0" err="1">
                <a:solidFill>
                  <a:srgbClr val="11576A"/>
                </a:solidFill>
                <a:latin typeface="微软雅黑" pitchFamily="34" charset="-122"/>
                <a:ea typeface="微软雅黑" pitchFamily="34" charset="-122"/>
              </a:rPr>
              <a:t>sysfile_read</a:t>
            </a:r>
            <a:r>
              <a:rPr lang="en-US" altLang="zh-CN" sz="2000" b="1" dirty="0">
                <a:solidFill>
                  <a:srgbClr val="11576A"/>
                </a:solidFill>
                <a:latin typeface="微软雅黑" pitchFamily="34" charset="-122"/>
                <a:ea typeface="微软雅黑" pitchFamily="34" charset="-122"/>
              </a:rPr>
              <a:t>()</a:t>
            </a:r>
          </a:p>
          <a:p>
            <a:pPr eaLnBrk="1" hangingPunct="1"/>
            <a:r>
              <a:rPr lang="en-US" altLang="zh-CN" sz="2000" b="1" dirty="0">
                <a:solidFill>
                  <a:srgbClr val="FF0000"/>
                </a:solidFill>
                <a:latin typeface="微软雅黑" pitchFamily="34" charset="-122"/>
                <a:ea typeface="微软雅黑" pitchFamily="34" charset="-122"/>
              </a:rPr>
              <a:t>	</a:t>
            </a:r>
            <a:r>
              <a:rPr lang="zh-CN" altLang="en-US" b="1" dirty="0">
                <a:solidFill>
                  <a:srgbClr val="C00000"/>
                </a:solidFill>
                <a:latin typeface="微软雅黑" pitchFamily="34" charset="-122"/>
                <a:ea typeface="微软雅黑" pitchFamily="34" charset="-122"/>
              </a:rPr>
              <a:t>读取文件</a:t>
            </a:r>
            <a:endParaRPr lang="en-US" altLang="zh-CN" b="1" dirty="0">
              <a:solidFill>
                <a:srgbClr val="C00000"/>
              </a:solidFill>
              <a:latin typeface="微软雅黑" pitchFamily="34" charset="-122"/>
              <a:ea typeface="微软雅黑" pitchFamily="34" charset="-122"/>
            </a:endParaRPr>
          </a:p>
        </p:txBody>
      </p:sp>
      <p:sp>
        <p:nvSpPr>
          <p:cNvPr id="13" name="TextBox 5"/>
          <p:cNvSpPr>
            <a:spLocks noChangeArrowheads="1"/>
          </p:cNvSpPr>
          <p:nvPr/>
        </p:nvSpPr>
        <p:spPr bwMode="auto">
          <a:xfrm>
            <a:off x="695399" y="4894307"/>
            <a:ext cx="617463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bevel/>
                <a:headEnd/>
                <a:tailEnd/>
              </a14:hiddenLine>
            </a:ext>
          </a:extLst>
        </p:spPr>
        <p:txBody>
          <a:bodyPr wrap="square">
            <a:spAutoFit/>
          </a:bodyPr>
          <a:lstStyle/>
          <a:p>
            <a:pPr eaLnBrk="1" hangingPunct="1"/>
            <a:r>
              <a:rPr lang="en-US" altLang="zh-CN" sz="2000" b="1" dirty="0">
                <a:solidFill>
                  <a:srgbClr val="11576A"/>
                </a:solidFill>
                <a:latin typeface="微软雅黑" pitchFamily="34" charset="-122"/>
                <a:ea typeface="微软雅黑" pitchFamily="34" charset="-122"/>
              </a:rPr>
              <a:t>6. kern/trap/</a:t>
            </a:r>
            <a:r>
              <a:rPr lang="en-US" altLang="zh-CN" sz="2000" b="1" dirty="0" err="1">
                <a:solidFill>
                  <a:srgbClr val="11576A"/>
                </a:solidFill>
                <a:latin typeface="微软雅黑" pitchFamily="34" charset="-122"/>
                <a:ea typeface="微软雅黑" pitchFamily="34" charset="-122"/>
              </a:rPr>
              <a:t>trapentry.S</a:t>
            </a:r>
            <a:r>
              <a:rPr lang="en-US" altLang="zh-CN" sz="2000" b="1" dirty="0">
                <a:solidFill>
                  <a:srgbClr val="11576A"/>
                </a:solidFill>
                <a:latin typeface="微软雅黑" pitchFamily="34" charset="-122"/>
                <a:ea typeface="微软雅黑" pitchFamily="34" charset="-122"/>
              </a:rPr>
              <a:t>: </a:t>
            </a:r>
            <a:r>
              <a:rPr lang="en-US" altLang="zh-CN" sz="2000" b="1" dirty="0" err="1">
                <a:solidFill>
                  <a:srgbClr val="11576A"/>
                </a:solidFill>
                <a:latin typeface="微软雅黑" pitchFamily="34" charset="-122"/>
                <a:ea typeface="微软雅黑" pitchFamily="34" charset="-122"/>
              </a:rPr>
              <a:t>trapret</a:t>
            </a:r>
            <a:r>
              <a:rPr lang="en-US" altLang="zh-CN" sz="2000" b="1" dirty="0">
                <a:solidFill>
                  <a:srgbClr val="11576A"/>
                </a:solidFill>
                <a:latin typeface="微软雅黑" pitchFamily="34" charset="-122"/>
                <a:ea typeface="微软雅黑" pitchFamily="34" charset="-122"/>
              </a:rPr>
              <a:t>()</a:t>
            </a:r>
          </a:p>
        </p:txBody>
      </p:sp>
      <p:sp>
        <p:nvSpPr>
          <p:cNvPr id="2" name="标题 1">
            <a:extLst>
              <a:ext uri="{FF2B5EF4-FFF2-40B4-BE49-F238E27FC236}">
                <a16:creationId xmlns:a16="http://schemas.microsoft.com/office/drawing/2014/main" id="{1D0D2D66-0B22-4DE2-54F4-0D385FEB11D4}"/>
              </a:ext>
            </a:extLst>
          </p:cNvPr>
          <p:cNvSpPr>
            <a:spLocks noGrp="1"/>
          </p:cNvSpPr>
          <p:nvPr>
            <p:ph type="title"/>
          </p:nvPr>
        </p:nvSpPr>
        <p:spPr>
          <a:xfrm>
            <a:off x="695399" y="871855"/>
            <a:ext cx="11295495" cy="680403"/>
          </a:xfrm>
        </p:spPr>
        <p:txBody>
          <a:bodyPr>
            <a:normAutofit fontScale="90000"/>
          </a:bodyPr>
          <a:lstStyle/>
          <a:p>
            <a:r>
              <a:rPr lang="zh-CN" altLang="en-US" dirty="0"/>
              <a:t>系统调用的“中断响应函数”</a:t>
            </a:r>
            <a:r>
              <a:rPr lang="en-US" altLang="zh-CN" dirty="0"/>
              <a:t>read(</a:t>
            </a:r>
            <a:r>
              <a:rPr lang="en-US" altLang="zh-CN" dirty="0" err="1"/>
              <a:t>fd</a:t>
            </a:r>
            <a:r>
              <a:rPr lang="en-US" altLang="zh-CN" dirty="0"/>
              <a:t>, buffer, length)</a:t>
            </a:r>
            <a:r>
              <a:rPr lang="zh-CN" altLang="en-US" dirty="0"/>
              <a:t>的实现</a:t>
            </a:r>
          </a:p>
        </p:txBody>
      </p:sp>
      <p:sp>
        <p:nvSpPr>
          <p:cNvPr id="5" name="文本框 4">
            <a:extLst>
              <a:ext uri="{FF2B5EF4-FFF2-40B4-BE49-F238E27FC236}">
                <a16:creationId xmlns:a16="http://schemas.microsoft.com/office/drawing/2014/main" id="{95A5963F-F371-B40E-F8B0-F25E4760C186}"/>
              </a:ext>
            </a:extLst>
          </p:cNvPr>
          <p:cNvSpPr txBox="1"/>
          <p:nvPr/>
        </p:nvSpPr>
        <p:spPr>
          <a:xfrm>
            <a:off x="10821363" y="5570646"/>
            <a:ext cx="1169532" cy="830997"/>
          </a:xfrm>
          <a:prstGeom prst="rect">
            <a:avLst/>
          </a:prstGeom>
          <a:noFill/>
        </p:spPr>
        <p:txBody>
          <a:bodyPr wrap="square" rtlCol="0">
            <a:spAutoFit/>
          </a:bodyPr>
          <a:lstStyle/>
          <a:p>
            <a:r>
              <a:rPr lang="en-US" altLang="zh-CN" sz="2400" dirty="0">
                <a:solidFill>
                  <a:srgbClr val="FF0000"/>
                </a:solidFill>
              </a:rPr>
              <a:t>RISCV</a:t>
            </a:r>
          </a:p>
          <a:p>
            <a:r>
              <a:rPr lang="zh-CN" altLang="en-US" sz="2400" dirty="0">
                <a:solidFill>
                  <a:srgbClr val="FF0000"/>
                </a:solidFill>
              </a:rPr>
              <a:t>版本</a:t>
            </a:r>
            <a:endParaRPr lang="zh-CN" altLang="en-US" dirty="0">
              <a:solidFill>
                <a:srgbClr val="FF0000"/>
              </a:solidFill>
            </a:endParaRPr>
          </a:p>
        </p:txBody>
      </p:sp>
      <p:sp>
        <p:nvSpPr>
          <p:cNvPr id="3" name="灯片编号占位符 2">
            <a:extLst>
              <a:ext uri="{FF2B5EF4-FFF2-40B4-BE49-F238E27FC236}">
                <a16:creationId xmlns:a16="http://schemas.microsoft.com/office/drawing/2014/main" id="{ABE916E6-C351-8AC0-15B8-7532D33E6371}"/>
              </a:ext>
            </a:extLst>
          </p:cNvPr>
          <p:cNvSpPr>
            <a:spLocks noGrp="1"/>
          </p:cNvSpPr>
          <p:nvPr>
            <p:ph type="sldNum" sz="quarter" idx="12"/>
          </p:nvPr>
        </p:nvSpPr>
        <p:spPr/>
        <p:txBody>
          <a:bodyPr/>
          <a:lstStyle/>
          <a:p>
            <a:pPr>
              <a:defRPr/>
            </a:pPr>
            <a:fld id="{3884BE4A-665D-4750-B82A-97CE17AE2019}" type="slidenum">
              <a:rPr lang="en-US" altLang="ko-KR" smtClean="0"/>
              <a:pPr>
                <a:defRPr/>
              </a:pPr>
              <a:t>20</a:t>
            </a:fld>
            <a:endParaRPr lang="en-US" altLang="ko-KR" dirty="0"/>
          </a:p>
        </p:txBody>
      </p:sp>
    </p:spTree>
    <p:extLst>
      <p:ext uri="{BB962C8B-B14F-4D97-AF65-F5344CB8AC3E}">
        <p14:creationId xmlns:p14="http://schemas.microsoft.com/office/powerpoint/2010/main" val="1901569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left)">
                                      <p:cBhvr>
                                        <p:cTn id="27" dur="500"/>
                                        <p:tgtEl>
                                          <p:spTgt spid="1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wipe(left)">
                                      <p:cBhvr>
                                        <p:cTn id="3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4" grpId="0"/>
      <p:bldP spid="9" grpId="0"/>
      <p:bldP spid="10" grpId="0"/>
      <p:bldP spid="12" grpId="0"/>
      <p:bldP spid="13"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718884" y="2696531"/>
            <a:ext cx="4513907" cy="1097678"/>
            <a:chOff x="191314" y="1794533"/>
            <a:chExt cx="4513907" cy="1097678"/>
          </a:xfrm>
        </p:grpSpPr>
        <p:sp>
          <p:nvSpPr>
            <p:cNvPr id="11" name="TextBox 4"/>
            <p:cNvSpPr txBox="1">
              <a:spLocks noChangeArrowheads="1"/>
            </p:cNvSpPr>
            <p:nvPr/>
          </p:nvSpPr>
          <p:spPr bwMode="auto">
            <a:xfrm>
              <a:off x="583573" y="1799604"/>
              <a:ext cx="4121648" cy="1092607"/>
            </a:xfrm>
            <a:prstGeom prst="rect">
              <a:avLst/>
            </a:prstGeom>
            <a:noFill/>
            <a:ln w="9525">
              <a:noFill/>
              <a:miter lim="800000"/>
              <a:headEnd/>
              <a:tailEnd/>
            </a:ln>
          </p:spPr>
          <p:txBody>
            <a:bodyPr wrap="square">
              <a:spAutoFit/>
            </a:bodyPr>
            <a:lstStyle/>
            <a:p>
              <a:pPr marL="0" lvl="1">
                <a:lnSpc>
                  <a:spcPts val="2600"/>
                </a:lnSpc>
                <a:buClr>
                  <a:srgbClr val="000099"/>
                </a:buClr>
                <a:defRPr/>
              </a:pPr>
              <a:r>
                <a:rPr lang="zh-CN" altLang="en-US" sz="2000" b="1" dirty="0">
                  <a:solidFill>
                    <a:srgbClr val="11576A"/>
                  </a:solidFill>
                  <a:latin typeface="微软雅黑" pitchFamily="34" charset="-122"/>
                  <a:ea typeface="微软雅黑" pitchFamily="34" charset="-122"/>
                  <a:cs typeface="宋体" charset="0"/>
                </a:rPr>
                <a:t>系统调用接口调用内核态中的系</a:t>
              </a:r>
              <a:endParaRPr lang="en-US" altLang="zh-CN" sz="2000" b="1" dirty="0">
                <a:solidFill>
                  <a:srgbClr val="11576A"/>
                </a:solidFill>
                <a:latin typeface="微软雅黑" pitchFamily="34" charset="-122"/>
                <a:ea typeface="微软雅黑" pitchFamily="34" charset="-122"/>
                <a:cs typeface="宋体" charset="0"/>
              </a:endParaRPr>
            </a:p>
            <a:p>
              <a:pPr marL="0" lvl="1">
                <a:lnSpc>
                  <a:spcPts val="2600"/>
                </a:lnSpc>
                <a:buClr>
                  <a:srgbClr val="000099"/>
                </a:buClr>
                <a:defRPr/>
              </a:pPr>
              <a:r>
                <a:rPr lang="zh-CN" altLang="en-US" sz="2000" b="1" dirty="0">
                  <a:solidFill>
                    <a:srgbClr val="11576A"/>
                  </a:solidFill>
                  <a:latin typeface="微软雅黑" pitchFamily="34" charset="-122"/>
                  <a:ea typeface="微软雅黑" pitchFamily="34" charset="-122"/>
                  <a:cs typeface="宋体" charset="0"/>
                </a:rPr>
                <a:t>统调用功能实现，并返回系统调</a:t>
              </a:r>
              <a:endParaRPr lang="en-US" altLang="zh-CN" sz="2000" b="1" dirty="0">
                <a:solidFill>
                  <a:srgbClr val="11576A"/>
                </a:solidFill>
                <a:latin typeface="微软雅黑" pitchFamily="34" charset="-122"/>
                <a:ea typeface="微软雅黑" pitchFamily="34" charset="-122"/>
                <a:cs typeface="宋体" charset="0"/>
              </a:endParaRPr>
            </a:p>
            <a:p>
              <a:pPr marL="0" lvl="1">
                <a:lnSpc>
                  <a:spcPts val="2600"/>
                </a:lnSpc>
                <a:buClr>
                  <a:srgbClr val="000099"/>
                </a:buClr>
                <a:defRPr/>
              </a:pPr>
              <a:r>
                <a:rPr lang="zh-CN" altLang="en-US" sz="2000" b="1" dirty="0">
                  <a:solidFill>
                    <a:srgbClr val="11576A"/>
                  </a:solidFill>
                  <a:latin typeface="微软雅黑" pitchFamily="34" charset="-122"/>
                  <a:ea typeface="微软雅黑" pitchFamily="34" charset="-122"/>
                  <a:cs typeface="宋体" charset="0"/>
                </a:rPr>
                <a:t>用的状态和结果</a:t>
              </a:r>
            </a:p>
          </p:txBody>
        </p:sp>
        <p:sp>
          <p:nvSpPr>
            <p:cNvPr id="12" name="矩形 6"/>
            <p:cNvSpPr>
              <a:spLocks noChangeArrowheads="1"/>
            </p:cNvSpPr>
            <p:nvPr/>
          </p:nvSpPr>
          <p:spPr bwMode="auto">
            <a:xfrm>
              <a:off x="191314" y="1794533"/>
              <a:ext cx="324128" cy="369332"/>
            </a:xfrm>
            <a:prstGeom prst="rect">
              <a:avLst/>
            </a:prstGeom>
            <a:noFill/>
            <a:ln w="9525">
              <a:noFill/>
              <a:miter lim="800000"/>
              <a:headEnd/>
              <a:tailEnd/>
            </a:ln>
          </p:spPr>
          <p:txBody>
            <a:bodyPr wrap="none">
              <a:spAutoFit/>
            </a:bodyPr>
            <a:lstStyle/>
            <a:p>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latin typeface="Calibri" pitchFamily="34" charset="0"/>
              </a:endParaRPr>
            </a:p>
          </p:txBody>
        </p:sp>
      </p:grpSp>
      <p:grpSp>
        <p:nvGrpSpPr>
          <p:cNvPr id="3" name="组合 2"/>
          <p:cNvGrpSpPr/>
          <p:nvPr/>
        </p:nvGrpSpPr>
        <p:grpSpPr>
          <a:xfrm>
            <a:off x="705236" y="1670954"/>
            <a:ext cx="4619893" cy="1111325"/>
            <a:chOff x="177666" y="768954"/>
            <a:chExt cx="4619893" cy="1111325"/>
          </a:xfrm>
        </p:grpSpPr>
        <p:sp>
          <p:nvSpPr>
            <p:cNvPr id="24584" name="TextBox 4"/>
            <p:cNvSpPr txBox="1">
              <a:spLocks noChangeArrowheads="1"/>
            </p:cNvSpPr>
            <p:nvPr/>
          </p:nvSpPr>
          <p:spPr bwMode="auto">
            <a:xfrm>
              <a:off x="418989" y="768954"/>
              <a:ext cx="4378570" cy="403444"/>
            </a:xfrm>
            <a:prstGeom prst="rect">
              <a:avLst/>
            </a:prstGeom>
            <a:noFill/>
            <a:ln w="9525">
              <a:noFill/>
              <a:miter lim="800000"/>
              <a:headEnd/>
              <a:tailEnd/>
            </a:ln>
          </p:spPr>
          <p:txBody>
            <a:bodyPr wrap="square">
              <a:spAutoFit/>
            </a:bodyPr>
            <a:lstStyle/>
            <a:p>
              <a:pPr lvl="1" indent="-307975">
                <a:lnSpc>
                  <a:spcPts val="2600"/>
                </a:lnSpc>
                <a:buClr>
                  <a:srgbClr val="000099"/>
                </a:buClr>
                <a:defRPr/>
              </a:pPr>
              <a:r>
                <a:rPr lang="zh-CN" altLang="en-US" sz="2000" b="1" dirty="0">
                  <a:solidFill>
                    <a:srgbClr val="11576A"/>
                  </a:solidFill>
                  <a:latin typeface="微软雅黑" pitchFamily="34" charset="-122"/>
                  <a:ea typeface="微软雅黑" pitchFamily="34" charset="-122"/>
                  <a:cs typeface="宋体" charset="0"/>
                </a:rPr>
                <a:t>每个系统调用对应一个系统调用号</a:t>
              </a:r>
            </a:p>
          </p:txBody>
        </p:sp>
        <p:sp>
          <p:nvSpPr>
            <p:cNvPr id="24585" name="矩形 6"/>
            <p:cNvSpPr>
              <a:spLocks noChangeArrowheads="1"/>
            </p:cNvSpPr>
            <p:nvPr/>
          </p:nvSpPr>
          <p:spPr bwMode="auto">
            <a:xfrm>
              <a:off x="177666" y="768954"/>
              <a:ext cx="324128" cy="369332"/>
            </a:xfrm>
            <a:prstGeom prst="rect">
              <a:avLst/>
            </a:prstGeom>
            <a:noFill/>
            <a:ln w="9525">
              <a:noFill/>
              <a:miter lim="800000"/>
              <a:headEnd/>
              <a:tailEnd/>
            </a:ln>
          </p:spPr>
          <p:txBody>
            <a:bodyPr wrap="none">
              <a:spAutoFit/>
            </a:bodyPr>
            <a:lstStyle/>
            <a:p>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latin typeface="Calibri" pitchFamily="34" charset="0"/>
              </a:endParaRPr>
            </a:p>
          </p:txBody>
        </p:sp>
        <p:sp>
          <p:nvSpPr>
            <p:cNvPr id="24" name="TextBox 7"/>
            <p:cNvSpPr txBox="1">
              <a:spLocks noChangeArrowheads="1"/>
            </p:cNvSpPr>
            <p:nvPr/>
          </p:nvSpPr>
          <p:spPr bwMode="auto">
            <a:xfrm>
              <a:off x="428521" y="1121097"/>
              <a:ext cx="4297600" cy="759182"/>
            </a:xfrm>
            <a:prstGeom prst="rect">
              <a:avLst/>
            </a:prstGeom>
            <a:noFill/>
            <a:ln w="9525">
              <a:noFill/>
              <a:miter lim="800000"/>
              <a:headEnd/>
              <a:tailEnd/>
            </a:ln>
          </p:spPr>
          <p:txBody>
            <a:bodyPr wrap="square">
              <a:spAutoFit/>
            </a:bodyPr>
            <a:lstStyle/>
            <a:p>
              <a:pPr marL="771525" lvl="2" indent="-257175">
                <a:lnSpc>
                  <a:spcPts val="2600"/>
                </a:lnSpc>
                <a:buClr>
                  <a:srgbClr val="0066FF"/>
                </a:buClr>
                <a:buSzPct val="80000"/>
                <a:defRPr/>
              </a:pPr>
              <a:r>
                <a:rPr lang="zh-CN" altLang="en-US" b="1" dirty="0">
                  <a:solidFill>
                    <a:srgbClr val="11576A"/>
                  </a:solidFill>
                  <a:latin typeface="微软雅黑" pitchFamily="34" charset="-122"/>
                  <a:ea typeface="微软雅黑" pitchFamily="34" charset="-122"/>
                  <a:cs typeface="宋体" charset="0"/>
                </a:rPr>
                <a:t>系统调用接口根据系统调用</a:t>
              </a:r>
              <a:endParaRPr lang="en-US" altLang="zh-CN" b="1" dirty="0">
                <a:solidFill>
                  <a:srgbClr val="11576A"/>
                </a:solidFill>
                <a:latin typeface="微软雅黑" pitchFamily="34" charset="-122"/>
                <a:ea typeface="微软雅黑" pitchFamily="34" charset="-122"/>
                <a:cs typeface="宋体" charset="0"/>
              </a:endParaRPr>
            </a:p>
            <a:p>
              <a:pPr marL="771525" lvl="2" indent="-257175">
                <a:lnSpc>
                  <a:spcPts val="2600"/>
                </a:lnSpc>
                <a:buClr>
                  <a:srgbClr val="0066FF"/>
                </a:buClr>
                <a:buSzPct val="80000"/>
                <a:defRPr/>
              </a:pPr>
              <a:r>
                <a:rPr lang="zh-CN" altLang="en-US" b="1" dirty="0">
                  <a:solidFill>
                    <a:srgbClr val="11576A"/>
                  </a:solidFill>
                  <a:latin typeface="微软雅黑" pitchFamily="34" charset="-122"/>
                  <a:ea typeface="微软雅黑" pitchFamily="34" charset="-122"/>
                  <a:cs typeface="宋体" charset="0"/>
                </a:rPr>
                <a:t>号来维护表的索引</a:t>
              </a:r>
            </a:p>
          </p:txBody>
        </p:sp>
        <p:pic>
          <p:nvPicPr>
            <p:cNvPr id="25" name="图片 8" descr="小点1.png"/>
            <p:cNvPicPr>
              <a:picLocks noChangeAspect="1"/>
            </p:cNvPicPr>
            <p:nvPr/>
          </p:nvPicPr>
          <p:blipFill>
            <a:blip r:embed="rId3"/>
            <a:srcRect/>
            <a:stretch>
              <a:fillRect/>
            </a:stretch>
          </p:blipFill>
          <p:spPr bwMode="auto">
            <a:xfrm>
              <a:off x="711066" y="1235399"/>
              <a:ext cx="149225" cy="149225"/>
            </a:xfrm>
            <a:prstGeom prst="rect">
              <a:avLst/>
            </a:prstGeom>
            <a:noFill/>
            <a:ln w="9525">
              <a:noFill/>
              <a:miter lim="800000"/>
              <a:headEnd/>
              <a:tailEnd/>
            </a:ln>
          </p:spPr>
        </p:pic>
      </p:grpSp>
      <p:grpSp>
        <p:nvGrpSpPr>
          <p:cNvPr id="5" name="组合 4"/>
          <p:cNvGrpSpPr/>
          <p:nvPr/>
        </p:nvGrpSpPr>
        <p:grpSpPr>
          <a:xfrm>
            <a:off x="697126" y="3709980"/>
            <a:ext cx="4978506" cy="1983464"/>
            <a:chOff x="169558" y="2807981"/>
            <a:chExt cx="4978506" cy="1983464"/>
          </a:xfrm>
        </p:grpSpPr>
        <p:sp>
          <p:nvSpPr>
            <p:cNvPr id="14" name="TextBox 4"/>
            <p:cNvSpPr txBox="1">
              <a:spLocks noChangeArrowheads="1"/>
            </p:cNvSpPr>
            <p:nvPr/>
          </p:nvSpPr>
          <p:spPr bwMode="auto">
            <a:xfrm>
              <a:off x="438985" y="2807981"/>
              <a:ext cx="4121648" cy="403444"/>
            </a:xfrm>
            <a:prstGeom prst="rect">
              <a:avLst/>
            </a:prstGeom>
            <a:noFill/>
            <a:ln w="9525">
              <a:noFill/>
              <a:miter lim="800000"/>
              <a:headEnd/>
              <a:tailEnd/>
            </a:ln>
          </p:spPr>
          <p:txBody>
            <a:bodyPr wrap="square">
              <a:spAutoFit/>
            </a:bodyPr>
            <a:lstStyle/>
            <a:p>
              <a:pPr lvl="1" indent="-307975">
                <a:lnSpc>
                  <a:spcPts val="2600"/>
                </a:lnSpc>
                <a:buClr>
                  <a:srgbClr val="000099"/>
                </a:buClr>
                <a:defRPr/>
              </a:pPr>
              <a:r>
                <a:rPr lang="zh-CN" altLang="en-US" sz="2000" b="1" dirty="0">
                  <a:solidFill>
                    <a:srgbClr val="11576A"/>
                  </a:solidFill>
                  <a:latin typeface="微软雅黑" pitchFamily="34" charset="-122"/>
                  <a:ea typeface="微软雅黑" pitchFamily="34" charset="-122"/>
                  <a:cs typeface="宋体" charset="0"/>
                </a:rPr>
                <a:t>用户不需要知道系统调用的实现</a:t>
              </a:r>
            </a:p>
          </p:txBody>
        </p:sp>
        <p:sp>
          <p:nvSpPr>
            <p:cNvPr id="15" name="矩形 6"/>
            <p:cNvSpPr>
              <a:spLocks noChangeArrowheads="1"/>
            </p:cNvSpPr>
            <p:nvPr/>
          </p:nvSpPr>
          <p:spPr bwMode="auto">
            <a:xfrm>
              <a:off x="169558" y="2830410"/>
              <a:ext cx="324128" cy="369332"/>
            </a:xfrm>
            <a:prstGeom prst="rect">
              <a:avLst/>
            </a:prstGeom>
            <a:noFill/>
            <a:ln w="9525">
              <a:noFill/>
              <a:miter lim="800000"/>
              <a:headEnd/>
              <a:tailEnd/>
            </a:ln>
          </p:spPr>
          <p:txBody>
            <a:bodyPr wrap="none">
              <a:spAutoFit/>
            </a:bodyPr>
            <a:lstStyle/>
            <a:p>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latin typeface="Calibri" pitchFamily="34" charset="0"/>
              </a:endParaRPr>
            </a:p>
          </p:txBody>
        </p:sp>
        <p:sp>
          <p:nvSpPr>
            <p:cNvPr id="16" name="TextBox 7"/>
            <p:cNvSpPr txBox="1">
              <a:spLocks noChangeArrowheads="1"/>
            </p:cNvSpPr>
            <p:nvPr/>
          </p:nvSpPr>
          <p:spPr bwMode="auto">
            <a:xfrm>
              <a:off x="988089" y="3134677"/>
              <a:ext cx="4062386" cy="759182"/>
            </a:xfrm>
            <a:prstGeom prst="rect">
              <a:avLst/>
            </a:prstGeom>
            <a:noFill/>
            <a:ln w="9525">
              <a:noFill/>
              <a:miter lim="800000"/>
              <a:headEnd/>
              <a:tailEnd/>
            </a:ln>
          </p:spPr>
          <p:txBody>
            <a:bodyPr wrap="square">
              <a:spAutoFit/>
            </a:bodyPr>
            <a:lstStyle/>
            <a:p>
              <a:pPr marL="0" lvl="2">
                <a:lnSpc>
                  <a:spcPts val="2600"/>
                </a:lnSpc>
                <a:buClr>
                  <a:srgbClr val="0066FF"/>
                </a:buClr>
                <a:buSzPct val="80000"/>
                <a:defRPr/>
              </a:pPr>
              <a:r>
                <a:rPr lang="zh-CN" altLang="en-US" b="1" dirty="0">
                  <a:solidFill>
                    <a:srgbClr val="11576A"/>
                  </a:solidFill>
                  <a:latin typeface="微软雅黑" pitchFamily="34" charset="-122"/>
                  <a:ea typeface="微软雅黑" pitchFamily="34" charset="-122"/>
                  <a:cs typeface="宋体" charset="0"/>
                </a:rPr>
                <a:t>需要设置调用参数和获取返</a:t>
              </a:r>
              <a:endParaRPr lang="en-US" altLang="zh-CN" b="1" dirty="0">
                <a:solidFill>
                  <a:srgbClr val="11576A"/>
                </a:solidFill>
                <a:latin typeface="微软雅黑" pitchFamily="34" charset="-122"/>
                <a:ea typeface="微软雅黑" pitchFamily="34" charset="-122"/>
                <a:cs typeface="宋体" charset="0"/>
              </a:endParaRPr>
            </a:p>
            <a:p>
              <a:pPr marL="0" lvl="2">
                <a:lnSpc>
                  <a:spcPts val="2600"/>
                </a:lnSpc>
                <a:buClr>
                  <a:srgbClr val="0066FF"/>
                </a:buClr>
                <a:buSzPct val="80000"/>
                <a:defRPr/>
              </a:pPr>
              <a:r>
                <a:rPr lang="zh-CN" altLang="en-US" b="1" dirty="0">
                  <a:solidFill>
                    <a:srgbClr val="11576A"/>
                  </a:solidFill>
                  <a:latin typeface="微软雅黑" pitchFamily="34" charset="-122"/>
                  <a:ea typeface="微软雅黑" pitchFamily="34" charset="-122"/>
                  <a:cs typeface="宋体" charset="0"/>
                </a:rPr>
                <a:t>回结果</a:t>
              </a:r>
            </a:p>
          </p:txBody>
        </p:sp>
        <p:pic>
          <p:nvPicPr>
            <p:cNvPr id="17" name="图片 8" descr="小点1.png"/>
            <p:cNvPicPr>
              <a:picLocks noChangeAspect="1"/>
            </p:cNvPicPr>
            <p:nvPr/>
          </p:nvPicPr>
          <p:blipFill>
            <a:blip r:embed="rId3"/>
            <a:srcRect/>
            <a:stretch>
              <a:fillRect/>
            </a:stretch>
          </p:blipFill>
          <p:spPr bwMode="auto">
            <a:xfrm>
              <a:off x="738362" y="3243908"/>
              <a:ext cx="149225" cy="149225"/>
            </a:xfrm>
            <a:prstGeom prst="rect">
              <a:avLst/>
            </a:prstGeom>
            <a:noFill/>
            <a:ln w="9525">
              <a:noFill/>
              <a:miter lim="800000"/>
              <a:headEnd/>
              <a:tailEnd/>
            </a:ln>
          </p:spPr>
        </p:pic>
        <p:sp>
          <p:nvSpPr>
            <p:cNvPr id="18" name="TextBox 7"/>
            <p:cNvSpPr txBox="1">
              <a:spLocks noChangeArrowheads="1"/>
            </p:cNvSpPr>
            <p:nvPr/>
          </p:nvSpPr>
          <p:spPr bwMode="auto">
            <a:xfrm>
              <a:off x="988089" y="3791267"/>
              <a:ext cx="4062386" cy="759182"/>
            </a:xfrm>
            <a:prstGeom prst="rect">
              <a:avLst/>
            </a:prstGeom>
            <a:noFill/>
            <a:ln w="9525">
              <a:noFill/>
              <a:miter lim="800000"/>
              <a:headEnd/>
              <a:tailEnd/>
            </a:ln>
          </p:spPr>
          <p:txBody>
            <a:bodyPr wrap="square">
              <a:spAutoFit/>
            </a:bodyPr>
            <a:lstStyle/>
            <a:p>
              <a:pPr marL="0" lvl="2">
                <a:lnSpc>
                  <a:spcPts val="2600"/>
                </a:lnSpc>
                <a:buClr>
                  <a:srgbClr val="0066FF"/>
                </a:buClr>
                <a:buSzPct val="80000"/>
                <a:defRPr/>
              </a:pPr>
              <a:r>
                <a:rPr lang="zh-CN" altLang="en-US" b="1" dirty="0">
                  <a:solidFill>
                    <a:srgbClr val="11576A"/>
                  </a:solidFill>
                  <a:latin typeface="微软雅黑" pitchFamily="34" charset="-122"/>
                  <a:ea typeface="微软雅黑" pitchFamily="34" charset="-122"/>
                  <a:cs typeface="宋体" charset="0"/>
                </a:rPr>
                <a:t>操作系统接口的细节大部分</a:t>
              </a:r>
              <a:endParaRPr lang="en-US" altLang="zh-CN" b="1" dirty="0">
                <a:solidFill>
                  <a:srgbClr val="11576A"/>
                </a:solidFill>
                <a:latin typeface="微软雅黑" pitchFamily="34" charset="-122"/>
                <a:ea typeface="微软雅黑" pitchFamily="34" charset="-122"/>
                <a:cs typeface="宋体" charset="0"/>
              </a:endParaRPr>
            </a:p>
            <a:p>
              <a:pPr marL="0" lvl="2">
                <a:lnSpc>
                  <a:spcPts val="2600"/>
                </a:lnSpc>
                <a:buClr>
                  <a:srgbClr val="0066FF"/>
                </a:buClr>
                <a:buSzPct val="80000"/>
                <a:defRPr/>
              </a:pPr>
              <a:r>
                <a:rPr lang="zh-CN" altLang="en-US" b="1" dirty="0">
                  <a:solidFill>
                    <a:srgbClr val="11576A"/>
                  </a:solidFill>
                  <a:latin typeface="微软雅黑" pitchFamily="34" charset="-122"/>
                  <a:ea typeface="微软雅黑" pitchFamily="34" charset="-122"/>
                  <a:cs typeface="宋体" charset="0"/>
                </a:rPr>
                <a:t>都隐藏在应用编程接口后</a:t>
              </a:r>
            </a:p>
          </p:txBody>
        </p:sp>
        <p:pic>
          <p:nvPicPr>
            <p:cNvPr id="19" name="图片 8" descr="小点1.png"/>
            <p:cNvPicPr>
              <a:picLocks noChangeAspect="1"/>
            </p:cNvPicPr>
            <p:nvPr/>
          </p:nvPicPr>
          <p:blipFill>
            <a:blip r:embed="rId3"/>
            <a:srcRect/>
            <a:stretch>
              <a:fillRect/>
            </a:stretch>
          </p:blipFill>
          <p:spPr bwMode="auto">
            <a:xfrm>
              <a:off x="738362" y="3900498"/>
              <a:ext cx="149225" cy="149225"/>
            </a:xfrm>
            <a:prstGeom prst="rect">
              <a:avLst/>
            </a:prstGeom>
            <a:noFill/>
            <a:ln w="9525">
              <a:noFill/>
              <a:miter lim="800000"/>
              <a:headEnd/>
              <a:tailEnd/>
            </a:ln>
          </p:spPr>
        </p:pic>
        <p:sp>
          <p:nvSpPr>
            <p:cNvPr id="20" name="TextBox 7"/>
            <p:cNvSpPr txBox="1">
              <a:spLocks noChangeArrowheads="1"/>
            </p:cNvSpPr>
            <p:nvPr/>
          </p:nvSpPr>
          <p:spPr bwMode="auto">
            <a:xfrm>
              <a:off x="1085678" y="4400184"/>
              <a:ext cx="4062386" cy="391261"/>
            </a:xfrm>
            <a:prstGeom prst="rect">
              <a:avLst/>
            </a:prstGeom>
            <a:noFill/>
            <a:ln w="9525">
              <a:noFill/>
              <a:miter lim="800000"/>
              <a:headEnd/>
              <a:tailEnd/>
            </a:ln>
          </p:spPr>
          <p:txBody>
            <a:bodyPr wrap="square">
              <a:spAutoFit/>
            </a:bodyPr>
            <a:lstStyle/>
            <a:p>
              <a:pPr marL="0" lvl="3">
                <a:lnSpc>
                  <a:spcPts val="2600"/>
                </a:lnSpc>
                <a:buClr>
                  <a:srgbClr val="000099"/>
                </a:buClr>
                <a:defRPr/>
              </a:pPr>
              <a:r>
                <a:rPr lang="en-US" altLang="zh-CN" sz="1600" b="1" dirty="0">
                  <a:solidFill>
                    <a:srgbClr val="0070C0"/>
                  </a:solidFill>
                  <a:latin typeface="微软雅黑" pitchFamily="34" charset="-122"/>
                  <a:ea typeface="微软雅黑" pitchFamily="34" charset="-122"/>
                  <a:cs typeface="宋体" charset="0"/>
                </a:rPr>
                <a:t>· </a:t>
              </a:r>
              <a:r>
                <a:rPr lang="zh-CN" altLang="en-US" sz="1600" b="1" dirty="0">
                  <a:solidFill>
                    <a:srgbClr val="0070C0"/>
                  </a:solidFill>
                  <a:latin typeface="微软雅黑" pitchFamily="34" charset="-122"/>
                  <a:ea typeface="微软雅黑" pitchFamily="34" charset="-122"/>
                  <a:cs typeface="宋体" charset="0"/>
                </a:rPr>
                <a:t>通过运行程序支持的库来管理</a:t>
              </a:r>
            </a:p>
          </p:txBody>
        </p:sp>
      </p:grpSp>
      <p:grpSp>
        <p:nvGrpSpPr>
          <p:cNvPr id="26" name="组合 25"/>
          <p:cNvGrpSpPr/>
          <p:nvPr/>
        </p:nvGrpSpPr>
        <p:grpSpPr>
          <a:xfrm>
            <a:off x="6092354" y="3940897"/>
            <a:ext cx="4612159" cy="1484183"/>
            <a:chOff x="4332267" y="2301450"/>
            <a:chExt cx="4612159" cy="1484183"/>
          </a:xfrm>
        </p:grpSpPr>
        <p:grpSp>
          <p:nvGrpSpPr>
            <p:cNvPr id="27" name="组合 26"/>
            <p:cNvGrpSpPr/>
            <p:nvPr/>
          </p:nvGrpSpPr>
          <p:grpSpPr>
            <a:xfrm>
              <a:off x="4332267" y="2301450"/>
              <a:ext cx="4612159" cy="1484183"/>
              <a:chOff x="4332267" y="2301450"/>
              <a:chExt cx="4612159" cy="1484183"/>
            </a:xfrm>
          </p:grpSpPr>
          <p:pic>
            <p:nvPicPr>
              <p:cNvPr id="29" name="图片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332267" y="2301450"/>
                <a:ext cx="4612159" cy="1484183"/>
              </a:xfrm>
              <a:prstGeom prst="rect">
                <a:avLst/>
              </a:prstGeom>
            </p:spPr>
          </p:pic>
          <p:sp>
            <p:nvSpPr>
              <p:cNvPr id="31" name="矩形 30"/>
              <p:cNvSpPr/>
              <p:nvPr/>
            </p:nvSpPr>
            <p:spPr>
              <a:xfrm>
                <a:off x="5508104" y="2981289"/>
                <a:ext cx="1031051" cy="292388"/>
              </a:xfrm>
              <a:prstGeom prst="rect">
                <a:avLst/>
              </a:prstGeom>
            </p:spPr>
            <p:txBody>
              <a:bodyPr wrap="none">
                <a:spAutoFit/>
              </a:bodyPr>
              <a:lstStyle/>
              <a:p>
                <a:r>
                  <a:rPr lang="zh-CN" altLang="en-US" sz="1300" b="1" dirty="0">
                    <a:solidFill>
                      <a:schemeClr val="bg1"/>
                    </a:solidFill>
                    <a:latin typeface="微软雅黑" pitchFamily="34" charset="-122"/>
                    <a:ea typeface="微软雅黑" pitchFamily="34" charset="-122"/>
                  </a:rPr>
                  <a:t>中断向量表</a:t>
                </a:r>
              </a:p>
            </p:txBody>
          </p:sp>
          <p:sp>
            <p:nvSpPr>
              <p:cNvPr id="32" name="矩形 31"/>
              <p:cNvSpPr/>
              <p:nvPr/>
            </p:nvSpPr>
            <p:spPr>
              <a:xfrm>
                <a:off x="6818474" y="2661856"/>
                <a:ext cx="684803" cy="492443"/>
              </a:xfrm>
              <a:prstGeom prst="rect">
                <a:avLst/>
              </a:prstGeom>
            </p:spPr>
            <p:txBody>
              <a:bodyPr wrap="none">
                <a:spAutoFit/>
              </a:bodyPr>
              <a:lstStyle/>
              <a:p>
                <a:pPr algn="ctr"/>
                <a:r>
                  <a:rPr lang="zh-CN" altLang="en-US" sz="1300" b="1" dirty="0">
                    <a:solidFill>
                      <a:schemeClr val="bg1"/>
                    </a:solidFill>
                    <a:latin typeface="微软雅黑" pitchFamily="34" charset="-122"/>
                    <a:ea typeface="微软雅黑" pitchFamily="34" charset="-122"/>
                  </a:rPr>
                  <a:t>系统</a:t>
                </a:r>
                <a:endParaRPr lang="en-US" altLang="zh-CN" sz="1300" b="1" dirty="0">
                  <a:solidFill>
                    <a:schemeClr val="bg1"/>
                  </a:solidFill>
                  <a:latin typeface="微软雅黑" pitchFamily="34" charset="-122"/>
                  <a:ea typeface="微软雅黑" pitchFamily="34" charset="-122"/>
                </a:endParaRPr>
              </a:p>
              <a:p>
                <a:pPr algn="ctr"/>
                <a:r>
                  <a:rPr lang="zh-CN" altLang="en-US" sz="1300" b="1" dirty="0">
                    <a:solidFill>
                      <a:schemeClr val="bg1"/>
                    </a:solidFill>
                    <a:latin typeface="微软雅黑" pitchFamily="34" charset="-122"/>
                    <a:ea typeface="微软雅黑" pitchFamily="34" charset="-122"/>
                  </a:rPr>
                  <a:t>调用表</a:t>
                </a:r>
              </a:p>
            </p:txBody>
          </p:sp>
          <p:sp>
            <p:nvSpPr>
              <p:cNvPr id="33" name="矩形 32"/>
              <p:cNvSpPr/>
              <p:nvPr/>
            </p:nvSpPr>
            <p:spPr>
              <a:xfrm>
                <a:off x="7768846" y="2401884"/>
                <a:ext cx="864339" cy="492443"/>
              </a:xfrm>
              <a:prstGeom prst="rect">
                <a:avLst/>
              </a:prstGeom>
            </p:spPr>
            <p:txBody>
              <a:bodyPr wrap="none">
                <a:spAutoFit/>
              </a:bodyPr>
              <a:lstStyle/>
              <a:p>
                <a:pPr algn="ctr"/>
                <a:r>
                  <a:rPr lang="zh-CN" altLang="en-US" sz="1300" b="1" dirty="0">
                    <a:solidFill>
                      <a:schemeClr val="bg1"/>
                    </a:solidFill>
                    <a:latin typeface="微软雅黑" pitchFamily="34" charset="-122"/>
                    <a:ea typeface="微软雅黑" pitchFamily="34" charset="-122"/>
                  </a:rPr>
                  <a:t>系统调用</a:t>
                </a:r>
                <a:endParaRPr lang="en-US" altLang="zh-CN" sz="1300" b="1" dirty="0">
                  <a:solidFill>
                    <a:schemeClr val="bg1"/>
                  </a:solidFill>
                  <a:latin typeface="微软雅黑" pitchFamily="34" charset="-122"/>
                  <a:ea typeface="微软雅黑" pitchFamily="34" charset="-122"/>
                </a:endParaRPr>
              </a:p>
              <a:p>
                <a:pPr algn="ctr"/>
                <a:r>
                  <a:rPr lang="zh-CN" altLang="en-US" sz="1300" b="1" dirty="0">
                    <a:solidFill>
                      <a:schemeClr val="bg1"/>
                    </a:solidFill>
                    <a:latin typeface="微软雅黑" pitchFamily="34" charset="-122"/>
                    <a:ea typeface="微软雅黑" pitchFamily="34" charset="-122"/>
                  </a:rPr>
                  <a:t>实现</a:t>
                </a:r>
              </a:p>
            </p:txBody>
          </p:sp>
        </p:grpSp>
        <p:sp>
          <p:nvSpPr>
            <p:cNvPr id="28" name="矩形 27"/>
            <p:cNvSpPr/>
            <p:nvPr/>
          </p:nvSpPr>
          <p:spPr>
            <a:xfrm>
              <a:off x="4447948" y="3372270"/>
              <a:ext cx="646331" cy="369332"/>
            </a:xfrm>
            <a:prstGeom prst="rect">
              <a:avLst/>
            </a:prstGeom>
          </p:spPr>
          <p:txBody>
            <a:bodyPr wrap="none">
              <a:spAutoFit/>
            </a:bodyPr>
            <a:lstStyle/>
            <a:p>
              <a:r>
                <a:rPr lang="zh-CN" altLang="en-US" b="1" dirty="0">
                  <a:solidFill>
                    <a:srgbClr val="FFFF00"/>
                  </a:solidFill>
                  <a:latin typeface="微软雅黑" pitchFamily="34" charset="-122"/>
                  <a:ea typeface="微软雅黑" pitchFamily="34" charset="-122"/>
                </a:rPr>
                <a:t>内核</a:t>
              </a:r>
            </a:p>
          </p:txBody>
        </p:sp>
      </p:grpSp>
      <p:grpSp>
        <p:nvGrpSpPr>
          <p:cNvPr id="35" name="组合 34"/>
          <p:cNvGrpSpPr/>
          <p:nvPr/>
        </p:nvGrpSpPr>
        <p:grpSpPr>
          <a:xfrm>
            <a:off x="6854366" y="2481433"/>
            <a:ext cx="3536220" cy="352591"/>
            <a:chOff x="1835696" y="1057759"/>
            <a:chExt cx="3536220" cy="352591"/>
          </a:xfrm>
        </p:grpSpPr>
        <p:pic>
          <p:nvPicPr>
            <p:cNvPr id="36" name="图片 3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835696" y="1059582"/>
              <a:ext cx="3536220" cy="350768"/>
            </a:xfrm>
            <a:prstGeom prst="rect">
              <a:avLst/>
            </a:prstGeom>
          </p:spPr>
        </p:pic>
        <p:sp>
          <p:nvSpPr>
            <p:cNvPr id="37" name="矩形 36"/>
            <p:cNvSpPr/>
            <p:nvPr/>
          </p:nvSpPr>
          <p:spPr>
            <a:xfrm>
              <a:off x="3110056" y="1057759"/>
              <a:ext cx="1091023" cy="338554"/>
            </a:xfrm>
            <a:prstGeom prst="rect">
              <a:avLst/>
            </a:prstGeom>
          </p:spPr>
          <p:txBody>
            <a:bodyPr wrap="square">
              <a:spAutoFit/>
            </a:bodyPr>
            <a:lstStyle/>
            <a:p>
              <a:r>
                <a:rPr lang="zh-CN" altLang="en-US" sz="1600" b="1" dirty="0">
                  <a:solidFill>
                    <a:schemeClr val="bg1"/>
                  </a:solidFill>
                  <a:latin typeface="微软雅黑" pitchFamily="34" charset="-122"/>
                  <a:ea typeface="微软雅黑" pitchFamily="34" charset="-122"/>
                </a:rPr>
                <a:t>应用程序</a:t>
              </a:r>
            </a:p>
          </p:txBody>
        </p:sp>
      </p:grpSp>
      <p:grpSp>
        <p:nvGrpSpPr>
          <p:cNvPr id="49" name="组合 48"/>
          <p:cNvGrpSpPr/>
          <p:nvPr/>
        </p:nvGrpSpPr>
        <p:grpSpPr>
          <a:xfrm>
            <a:off x="7620552" y="2876530"/>
            <a:ext cx="2770035" cy="1468917"/>
            <a:chOff x="2601881" y="1452856"/>
            <a:chExt cx="2770035" cy="1468917"/>
          </a:xfrm>
        </p:grpSpPr>
        <p:grpSp>
          <p:nvGrpSpPr>
            <p:cNvPr id="50" name="组合 49"/>
            <p:cNvGrpSpPr/>
            <p:nvPr/>
          </p:nvGrpSpPr>
          <p:grpSpPr>
            <a:xfrm>
              <a:off x="2601881" y="2070911"/>
              <a:ext cx="2770035" cy="850862"/>
              <a:chOff x="2601881" y="2070911"/>
              <a:chExt cx="2770035" cy="850862"/>
            </a:xfrm>
          </p:grpSpPr>
          <p:grpSp>
            <p:nvGrpSpPr>
              <p:cNvPr id="55" name="组合 54"/>
              <p:cNvGrpSpPr/>
              <p:nvPr/>
            </p:nvGrpSpPr>
            <p:grpSpPr>
              <a:xfrm>
                <a:off x="2601881" y="2070911"/>
                <a:ext cx="2770035" cy="350768"/>
                <a:chOff x="2601881" y="2070911"/>
                <a:chExt cx="2770035" cy="350768"/>
              </a:xfrm>
            </p:grpSpPr>
            <p:pic>
              <p:nvPicPr>
                <p:cNvPr id="58" name="图片 5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01881" y="2070911"/>
                  <a:ext cx="2770035" cy="350768"/>
                </a:xfrm>
                <a:prstGeom prst="rect">
                  <a:avLst/>
                </a:prstGeom>
              </p:spPr>
            </p:pic>
            <p:sp>
              <p:nvSpPr>
                <p:cNvPr id="59" name="矩形 58"/>
                <p:cNvSpPr/>
                <p:nvPr/>
              </p:nvSpPr>
              <p:spPr>
                <a:xfrm>
                  <a:off x="3229829" y="2074821"/>
                  <a:ext cx="1415772" cy="338554"/>
                </a:xfrm>
                <a:prstGeom prst="rect">
                  <a:avLst/>
                </a:prstGeom>
              </p:spPr>
              <p:txBody>
                <a:bodyPr wrap="none">
                  <a:spAutoFit/>
                </a:bodyPr>
                <a:lstStyle/>
                <a:p>
                  <a:r>
                    <a:rPr lang="zh-CN" altLang="en-US" sz="1600" b="1" dirty="0">
                      <a:solidFill>
                        <a:schemeClr val="bg1"/>
                      </a:solidFill>
                      <a:latin typeface="微软雅黑" pitchFamily="34" charset="-122"/>
                      <a:ea typeface="微软雅黑" pitchFamily="34" charset="-122"/>
                    </a:rPr>
                    <a:t>系统调用接口</a:t>
                  </a:r>
                </a:p>
              </p:txBody>
            </p:sp>
          </p:grpSp>
          <p:cxnSp>
            <p:nvCxnSpPr>
              <p:cNvPr id="56" name="直接箭头连接符 55"/>
              <p:cNvCxnSpPr/>
              <p:nvPr/>
            </p:nvCxnSpPr>
            <p:spPr>
              <a:xfrm flipH="1">
                <a:off x="2765045" y="2448438"/>
                <a:ext cx="2080" cy="47333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接箭头连接符 56"/>
              <p:cNvCxnSpPr/>
              <p:nvPr/>
            </p:nvCxnSpPr>
            <p:spPr>
              <a:xfrm flipV="1">
                <a:off x="4687096" y="2401043"/>
                <a:ext cx="10706" cy="220686"/>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51" name="直接箭头连接符 50"/>
            <p:cNvCxnSpPr/>
            <p:nvPr/>
          </p:nvCxnSpPr>
          <p:spPr>
            <a:xfrm>
              <a:off x="2787957" y="1452856"/>
              <a:ext cx="6180" cy="578436"/>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p:nvPr/>
          </p:nvCxnSpPr>
          <p:spPr>
            <a:xfrm>
              <a:off x="2888407" y="1452856"/>
              <a:ext cx="6180" cy="578436"/>
            </a:xfrm>
            <a:prstGeom prst="straightConnector1">
              <a:avLst/>
            </a:prstGeom>
            <a:ln w="1905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直接箭头连接符 52"/>
            <p:cNvCxnSpPr/>
            <p:nvPr/>
          </p:nvCxnSpPr>
          <p:spPr>
            <a:xfrm>
              <a:off x="3655568" y="1899639"/>
              <a:ext cx="1545" cy="154435"/>
            </a:xfrm>
            <a:prstGeom prst="straightConnector1">
              <a:avLst/>
            </a:prstGeom>
            <a:ln w="1905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直接箭头连接符 53"/>
            <p:cNvCxnSpPr/>
            <p:nvPr/>
          </p:nvCxnSpPr>
          <p:spPr>
            <a:xfrm>
              <a:off x="3551286" y="1899639"/>
              <a:ext cx="1545" cy="154435"/>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60" name="组合 59"/>
          <p:cNvGrpSpPr/>
          <p:nvPr/>
        </p:nvGrpSpPr>
        <p:grpSpPr>
          <a:xfrm>
            <a:off x="8248499" y="2828795"/>
            <a:ext cx="1642812" cy="499973"/>
            <a:chOff x="3229829" y="1405121"/>
            <a:chExt cx="1642812" cy="499973"/>
          </a:xfrm>
        </p:grpSpPr>
        <p:grpSp>
          <p:nvGrpSpPr>
            <p:cNvPr id="61" name="组合 60"/>
            <p:cNvGrpSpPr/>
            <p:nvPr/>
          </p:nvGrpSpPr>
          <p:grpSpPr>
            <a:xfrm>
              <a:off x="3229829" y="1554326"/>
              <a:ext cx="1642812" cy="350768"/>
              <a:chOff x="3229829" y="1554326"/>
              <a:chExt cx="1642812" cy="350768"/>
            </a:xfrm>
          </p:grpSpPr>
          <p:pic>
            <p:nvPicPr>
              <p:cNvPr id="65" name="图片 64"/>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229829" y="1554326"/>
                <a:ext cx="1642812" cy="350768"/>
              </a:xfrm>
              <a:prstGeom prst="rect">
                <a:avLst/>
              </a:prstGeom>
            </p:spPr>
          </p:pic>
          <p:sp>
            <p:nvSpPr>
              <p:cNvPr id="66" name="矩形 65"/>
              <p:cNvSpPr/>
              <p:nvPr/>
            </p:nvSpPr>
            <p:spPr>
              <a:xfrm>
                <a:off x="3541684" y="1560433"/>
                <a:ext cx="800219" cy="338554"/>
              </a:xfrm>
              <a:prstGeom prst="rect">
                <a:avLst/>
              </a:prstGeom>
            </p:spPr>
            <p:txBody>
              <a:bodyPr wrap="none">
                <a:spAutoFit/>
              </a:bodyPr>
              <a:lstStyle/>
              <a:p>
                <a:r>
                  <a:rPr lang="zh-CN" altLang="en-US" sz="1600" b="1" dirty="0">
                    <a:solidFill>
                      <a:schemeClr val="bg1"/>
                    </a:solidFill>
                    <a:latin typeface="微软雅黑" pitchFamily="34" charset="-122"/>
                    <a:ea typeface="微软雅黑" pitchFamily="34" charset="-122"/>
                  </a:rPr>
                  <a:t>函数库</a:t>
                </a:r>
              </a:p>
            </p:txBody>
          </p:sp>
        </p:grpSp>
        <p:cxnSp>
          <p:nvCxnSpPr>
            <p:cNvPr id="62" name="直接箭头连接符 61"/>
            <p:cNvCxnSpPr/>
            <p:nvPr/>
          </p:nvCxnSpPr>
          <p:spPr>
            <a:xfrm>
              <a:off x="4481768" y="1405121"/>
              <a:ext cx="1545" cy="154435"/>
            </a:xfrm>
            <a:prstGeom prst="straightConnector1">
              <a:avLst/>
            </a:prstGeom>
            <a:ln w="1905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p:nvPr/>
          </p:nvCxnSpPr>
          <p:spPr>
            <a:xfrm>
              <a:off x="4377486" y="1405121"/>
              <a:ext cx="1545" cy="154435"/>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4" name="任意多边形 63"/>
            <p:cNvSpPr/>
            <p:nvPr/>
          </p:nvSpPr>
          <p:spPr>
            <a:xfrm>
              <a:off x="4370611" y="1577137"/>
              <a:ext cx="132776" cy="201563"/>
            </a:xfrm>
            <a:custGeom>
              <a:avLst/>
              <a:gdLst>
                <a:gd name="connsiteX0" fmla="*/ 0 w 199747"/>
                <a:gd name="connsiteY0" fmla="*/ 0 h 127328"/>
                <a:gd name="connsiteX1" fmla="*/ 41251 w 199747"/>
                <a:gd name="connsiteY1" fmla="*/ 116878 h 127328"/>
                <a:gd name="connsiteX2" fmla="*/ 178755 w 199747"/>
                <a:gd name="connsiteY2" fmla="*/ 110003 h 127328"/>
                <a:gd name="connsiteX3" fmla="*/ 199380 w 199747"/>
                <a:gd name="connsiteY3" fmla="*/ 13750 h 127328"/>
                <a:gd name="connsiteX4" fmla="*/ 192505 w 199747"/>
                <a:gd name="connsiteY4" fmla="*/ 20626 h 127328"/>
                <a:gd name="connsiteX5" fmla="*/ 199380 w 199747"/>
                <a:gd name="connsiteY5" fmla="*/ 13750 h 127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747" h="127328">
                  <a:moveTo>
                    <a:pt x="0" y="0"/>
                  </a:moveTo>
                  <a:cubicBezTo>
                    <a:pt x="5729" y="49272"/>
                    <a:pt x="11459" y="98544"/>
                    <a:pt x="41251" y="116878"/>
                  </a:cubicBezTo>
                  <a:cubicBezTo>
                    <a:pt x="71043" y="135212"/>
                    <a:pt x="152400" y="127191"/>
                    <a:pt x="178755" y="110003"/>
                  </a:cubicBezTo>
                  <a:cubicBezTo>
                    <a:pt x="205110" y="92815"/>
                    <a:pt x="197088" y="28646"/>
                    <a:pt x="199380" y="13750"/>
                  </a:cubicBezTo>
                  <a:cubicBezTo>
                    <a:pt x="201672" y="-1146"/>
                    <a:pt x="192505" y="20626"/>
                    <a:pt x="192505" y="20626"/>
                  </a:cubicBezTo>
                  <a:lnTo>
                    <a:pt x="199380" y="13750"/>
                  </a:lnTo>
                </a:path>
              </a:pathLst>
            </a:custGeom>
            <a:noFill/>
            <a:ln w="19050">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a:extLst>
              <a:ext uri="{FF2B5EF4-FFF2-40B4-BE49-F238E27FC236}">
                <a16:creationId xmlns:a16="http://schemas.microsoft.com/office/drawing/2014/main" id="{3F620A86-D4CE-ECD4-8030-18A3B29551C2}"/>
              </a:ext>
            </a:extLst>
          </p:cNvPr>
          <p:cNvSpPr>
            <a:spLocks noGrp="1"/>
          </p:cNvSpPr>
          <p:nvPr>
            <p:ph type="title"/>
          </p:nvPr>
        </p:nvSpPr>
        <p:spPr/>
        <p:txBody>
          <a:bodyPr>
            <a:normAutofit/>
          </a:bodyPr>
          <a:lstStyle/>
          <a:p>
            <a:r>
              <a:rPr lang="zh-CN" altLang="en-US" dirty="0"/>
              <a:t>系统调用的实现</a:t>
            </a:r>
          </a:p>
        </p:txBody>
      </p:sp>
      <p:sp>
        <p:nvSpPr>
          <p:cNvPr id="6" name="灯片编号占位符 5">
            <a:extLst>
              <a:ext uri="{FF2B5EF4-FFF2-40B4-BE49-F238E27FC236}">
                <a16:creationId xmlns:a16="http://schemas.microsoft.com/office/drawing/2014/main" id="{498E32BF-89CF-65BE-492E-405D2F0F4100}"/>
              </a:ext>
            </a:extLst>
          </p:cNvPr>
          <p:cNvSpPr>
            <a:spLocks noGrp="1"/>
          </p:cNvSpPr>
          <p:nvPr>
            <p:ph type="sldNum" sz="quarter" idx="12"/>
          </p:nvPr>
        </p:nvSpPr>
        <p:spPr/>
        <p:txBody>
          <a:bodyPr/>
          <a:lstStyle/>
          <a:p>
            <a:pPr>
              <a:defRPr/>
            </a:pPr>
            <a:fld id="{3884BE4A-665D-4750-B82A-97CE17AE2019}" type="slidenum">
              <a:rPr lang="en-US" altLang="ko-KR" smtClean="0"/>
              <a:pPr>
                <a:defRPr/>
              </a:pPr>
              <a:t>21</a:t>
            </a:fld>
            <a:endParaRPr lang="en-US" altLang="ko-KR" dirty="0"/>
          </a:p>
        </p:txBody>
      </p:sp>
    </p:spTree>
    <p:extLst>
      <p:ext uri="{BB962C8B-B14F-4D97-AF65-F5344CB8AC3E}">
        <p14:creationId xmlns:p14="http://schemas.microsoft.com/office/powerpoint/2010/main" val="2643033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par>
                                <p:cTn id="18" presetID="22" presetClass="entr" presetSubtype="8" fill="hold" nodeType="with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wipe(left)">
                                      <p:cBhvr>
                                        <p:cTn id="20" dur="500"/>
                                        <p:tgtEl>
                                          <p:spTgt spid="26"/>
                                        </p:tgtEl>
                                      </p:cBhvr>
                                    </p:animEffect>
                                  </p:childTnLst>
                                </p:cTn>
                              </p:par>
                              <p:par>
                                <p:cTn id="21" presetID="22" presetClass="entr" presetSubtype="8" fill="hold" nodeType="withEffect">
                                  <p:stCondLst>
                                    <p:cond delay="0"/>
                                  </p:stCondLst>
                                  <p:childTnLst>
                                    <p:set>
                                      <p:cBhvr>
                                        <p:cTn id="22" dur="1" fill="hold">
                                          <p:stCondLst>
                                            <p:cond delay="0"/>
                                          </p:stCondLst>
                                        </p:cTn>
                                        <p:tgtEl>
                                          <p:spTgt spid="35"/>
                                        </p:tgtEl>
                                        <p:attrNameLst>
                                          <p:attrName>style.visibility</p:attrName>
                                        </p:attrNameLst>
                                      </p:cBhvr>
                                      <p:to>
                                        <p:strVal val="visible"/>
                                      </p:to>
                                    </p:set>
                                    <p:animEffect transition="in" filter="wipe(left)">
                                      <p:cBhvr>
                                        <p:cTn id="23" dur="500"/>
                                        <p:tgtEl>
                                          <p:spTgt spid="3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60"/>
                                        </p:tgtEl>
                                        <p:attrNameLst>
                                          <p:attrName>style.visibility</p:attrName>
                                        </p:attrNameLst>
                                      </p:cBhvr>
                                      <p:to>
                                        <p:strVal val="visible"/>
                                      </p:to>
                                    </p:set>
                                    <p:animEffect transition="in" filter="wipe(up)">
                                      <p:cBhvr>
                                        <p:cTn id="28" dur="500"/>
                                        <p:tgtEl>
                                          <p:spTgt spid="6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1" fill="hold" nodeType="clickEffect">
                                  <p:stCondLst>
                                    <p:cond delay="0"/>
                                  </p:stCondLst>
                                  <p:childTnLst>
                                    <p:set>
                                      <p:cBhvr>
                                        <p:cTn id="32" dur="1" fill="hold">
                                          <p:stCondLst>
                                            <p:cond delay="0"/>
                                          </p:stCondLst>
                                        </p:cTn>
                                        <p:tgtEl>
                                          <p:spTgt spid="49"/>
                                        </p:tgtEl>
                                        <p:attrNameLst>
                                          <p:attrName>style.visibility</p:attrName>
                                        </p:attrNameLst>
                                      </p:cBhvr>
                                      <p:to>
                                        <p:strVal val="visible"/>
                                      </p:to>
                                    </p:set>
                                    <p:animEffect transition="in" filter="wipe(up)">
                                      <p:cBhvr>
                                        <p:cTn id="33"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695400" y="1676781"/>
            <a:ext cx="8313769" cy="1114490"/>
            <a:chOff x="758825" y="857238"/>
            <a:chExt cx="8313769" cy="1114490"/>
          </a:xfrm>
        </p:grpSpPr>
        <p:sp>
          <p:nvSpPr>
            <p:cNvPr id="24584" name="TextBox 4"/>
            <p:cNvSpPr txBox="1">
              <a:spLocks noChangeArrowheads="1"/>
            </p:cNvSpPr>
            <p:nvPr/>
          </p:nvSpPr>
          <p:spPr bwMode="auto">
            <a:xfrm>
              <a:off x="1143023" y="857238"/>
              <a:ext cx="7749455" cy="400110"/>
            </a:xfrm>
            <a:prstGeom prst="rect">
              <a:avLst/>
            </a:prstGeom>
            <a:noFill/>
            <a:ln w="9525">
              <a:noFill/>
              <a:miter lim="800000"/>
              <a:headEnd/>
              <a:tailEnd/>
            </a:ln>
          </p:spPr>
          <p:txBody>
            <a:bodyPr wrap="square">
              <a:spAutoFit/>
            </a:bodyPr>
            <a:lstStyle/>
            <a:p>
              <a:r>
                <a:rPr lang="zh-CN" altLang="en-US" sz="2000" b="1" dirty="0">
                  <a:solidFill>
                    <a:srgbClr val="11576A"/>
                  </a:solidFill>
                  <a:latin typeface="微软雅黑" pitchFamily="34" charset="-122"/>
                  <a:ea typeface="微软雅黑" pitchFamily="34" charset="-122"/>
                  <a:cs typeface="宋体" charset="0"/>
                </a:rPr>
                <a:t>操作系统服务的编程接口，用户进程主动“呼叫”</a:t>
              </a:r>
              <a:r>
                <a:rPr lang="en-US" altLang="zh-CN" sz="2000" b="1" dirty="0">
                  <a:solidFill>
                    <a:srgbClr val="11576A"/>
                  </a:solidFill>
                  <a:latin typeface="微软雅黑" pitchFamily="34" charset="-122"/>
                  <a:ea typeface="微软雅黑" pitchFamily="34" charset="-122"/>
                  <a:cs typeface="宋体" charset="0"/>
                </a:rPr>
                <a:t>OS</a:t>
              </a:r>
              <a:r>
                <a:rPr lang="zh-CN" altLang="en-US" sz="2000" b="1" dirty="0">
                  <a:solidFill>
                    <a:srgbClr val="11576A"/>
                  </a:solidFill>
                  <a:latin typeface="微软雅黑" pitchFamily="34" charset="-122"/>
                  <a:ea typeface="微软雅黑" pitchFamily="34" charset="-122"/>
                  <a:cs typeface="宋体" charset="0"/>
                </a:rPr>
                <a:t>的编程方式</a:t>
              </a:r>
            </a:p>
          </p:txBody>
        </p:sp>
        <p:sp>
          <p:nvSpPr>
            <p:cNvPr id="24585" name="矩形 6"/>
            <p:cNvSpPr>
              <a:spLocks noChangeArrowheads="1"/>
            </p:cNvSpPr>
            <p:nvPr/>
          </p:nvSpPr>
          <p:spPr bwMode="auto">
            <a:xfrm>
              <a:off x="758825" y="879463"/>
              <a:ext cx="324128" cy="369332"/>
            </a:xfrm>
            <a:prstGeom prst="rect">
              <a:avLst/>
            </a:prstGeom>
            <a:noFill/>
            <a:ln w="9525">
              <a:noFill/>
              <a:miter lim="800000"/>
              <a:headEnd/>
              <a:tailEnd/>
            </a:ln>
          </p:spPr>
          <p:txBody>
            <a:bodyPr wrap="none">
              <a:spAutoFit/>
            </a:bodyPr>
            <a:lstStyle/>
            <a:p>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latin typeface="Calibri" pitchFamily="34" charset="0"/>
              </a:endParaRPr>
            </a:p>
          </p:txBody>
        </p:sp>
        <p:sp>
          <p:nvSpPr>
            <p:cNvPr id="9" name="TextBox 4"/>
            <p:cNvSpPr txBox="1">
              <a:spLocks noChangeArrowheads="1"/>
            </p:cNvSpPr>
            <p:nvPr/>
          </p:nvSpPr>
          <p:spPr bwMode="auto">
            <a:xfrm>
              <a:off x="1143024" y="1214428"/>
              <a:ext cx="6858000" cy="396875"/>
            </a:xfrm>
            <a:prstGeom prst="rect">
              <a:avLst/>
            </a:prstGeom>
            <a:noFill/>
            <a:ln w="9525">
              <a:noFill/>
              <a:miter lim="800000"/>
              <a:headEnd/>
              <a:tailEnd/>
            </a:ln>
          </p:spPr>
          <p:txBody>
            <a:bodyPr>
              <a:spAutoFit/>
            </a:bodyPr>
            <a:lstStyle/>
            <a:p>
              <a:r>
                <a:rPr lang="zh-CN" altLang="en-US" sz="2000" b="1" dirty="0">
                  <a:solidFill>
                    <a:srgbClr val="11576A"/>
                  </a:solidFill>
                  <a:latin typeface="微软雅黑" pitchFamily="34" charset="-122"/>
                  <a:ea typeface="微软雅黑" pitchFamily="34" charset="-122"/>
                  <a:cs typeface="宋体" charset="0"/>
                </a:rPr>
                <a:t>通常由高级语言编写（C或者C++）</a:t>
              </a:r>
            </a:p>
          </p:txBody>
        </p:sp>
        <p:sp>
          <p:nvSpPr>
            <p:cNvPr id="10" name="矩形 6"/>
            <p:cNvSpPr>
              <a:spLocks noChangeArrowheads="1"/>
            </p:cNvSpPr>
            <p:nvPr/>
          </p:nvSpPr>
          <p:spPr bwMode="auto">
            <a:xfrm>
              <a:off x="758825" y="1236653"/>
              <a:ext cx="324128" cy="369332"/>
            </a:xfrm>
            <a:prstGeom prst="rect">
              <a:avLst/>
            </a:prstGeom>
            <a:noFill/>
            <a:ln w="9525">
              <a:noFill/>
              <a:miter lim="800000"/>
              <a:headEnd/>
              <a:tailEnd/>
            </a:ln>
          </p:spPr>
          <p:txBody>
            <a:bodyPr wrap="none">
              <a:spAutoFit/>
            </a:bodyPr>
            <a:lstStyle/>
            <a:p>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latin typeface="Calibri" pitchFamily="34" charset="0"/>
              </a:endParaRPr>
            </a:p>
          </p:txBody>
        </p:sp>
        <p:sp>
          <p:nvSpPr>
            <p:cNvPr id="11" name="TextBox 4"/>
            <p:cNvSpPr txBox="1">
              <a:spLocks noChangeArrowheads="1"/>
            </p:cNvSpPr>
            <p:nvPr/>
          </p:nvSpPr>
          <p:spPr bwMode="auto">
            <a:xfrm>
              <a:off x="1142976" y="1571618"/>
              <a:ext cx="7929618" cy="400110"/>
            </a:xfrm>
            <a:prstGeom prst="rect">
              <a:avLst/>
            </a:prstGeom>
            <a:noFill/>
            <a:ln w="9525">
              <a:noFill/>
              <a:miter lim="800000"/>
              <a:headEnd/>
              <a:tailEnd/>
            </a:ln>
          </p:spPr>
          <p:txBody>
            <a:bodyPr wrap="square">
              <a:spAutoFit/>
            </a:bodyPr>
            <a:lstStyle/>
            <a:p>
              <a:r>
                <a:rPr lang="zh-CN" altLang="en-US" sz="2000" b="1" dirty="0">
                  <a:solidFill>
                    <a:srgbClr val="11576A"/>
                  </a:solidFill>
                  <a:latin typeface="微软雅黑" pitchFamily="34" charset="-122"/>
                  <a:ea typeface="微软雅黑" pitchFamily="34" charset="-122"/>
                  <a:cs typeface="宋体" charset="0"/>
                </a:rPr>
                <a:t>程序访问通常是通过高层次的API接口而不是直接进行系统调用</a:t>
              </a:r>
            </a:p>
          </p:txBody>
        </p:sp>
        <p:sp>
          <p:nvSpPr>
            <p:cNvPr id="12" name="矩形 6"/>
            <p:cNvSpPr>
              <a:spLocks noChangeArrowheads="1"/>
            </p:cNvSpPr>
            <p:nvPr/>
          </p:nvSpPr>
          <p:spPr bwMode="auto">
            <a:xfrm>
              <a:off x="758825" y="1593843"/>
              <a:ext cx="324128" cy="369332"/>
            </a:xfrm>
            <a:prstGeom prst="rect">
              <a:avLst/>
            </a:prstGeom>
            <a:noFill/>
            <a:ln w="9525">
              <a:noFill/>
              <a:miter lim="800000"/>
              <a:headEnd/>
              <a:tailEnd/>
            </a:ln>
          </p:spPr>
          <p:txBody>
            <a:bodyPr wrap="none">
              <a:spAutoFit/>
            </a:bodyPr>
            <a:lstStyle/>
            <a:p>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latin typeface="Calibri" pitchFamily="34" charset="0"/>
              </a:endParaRPr>
            </a:p>
          </p:txBody>
        </p:sp>
      </p:grpSp>
      <p:grpSp>
        <p:nvGrpSpPr>
          <p:cNvPr id="2" name="组合 1"/>
          <p:cNvGrpSpPr/>
          <p:nvPr/>
        </p:nvGrpSpPr>
        <p:grpSpPr>
          <a:xfrm>
            <a:off x="695400" y="2748351"/>
            <a:ext cx="8028017" cy="1757432"/>
            <a:chOff x="758825" y="1928808"/>
            <a:chExt cx="8028017" cy="1757432"/>
          </a:xfrm>
        </p:grpSpPr>
        <p:sp>
          <p:nvSpPr>
            <p:cNvPr id="13" name="TextBox 4"/>
            <p:cNvSpPr txBox="1">
              <a:spLocks noChangeArrowheads="1"/>
            </p:cNvSpPr>
            <p:nvPr/>
          </p:nvSpPr>
          <p:spPr bwMode="auto">
            <a:xfrm>
              <a:off x="1143024" y="1928808"/>
              <a:ext cx="6858000" cy="396875"/>
            </a:xfrm>
            <a:prstGeom prst="rect">
              <a:avLst/>
            </a:prstGeom>
            <a:noFill/>
            <a:ln w="9525">
              <a:noFill/>
              <a:miter lim="800000"/>
              <a:headEnd/>
              <a:tailEnd/>
            </a:ln>
          </p:spPr>
          <p:txBody>
            <a:bodyPr>
              <a:spAutoFit/>
            </a:bodyPr>
            <a:lstStyle/>
            <a:p>
              <a:r>
                <a:rPr lang="zh-CN" altLang="en-US" sz="2000" b="1" dirty="0">
                  <a:solidFill>
                    <a:srgbClr val="11576A"/>
                  </a:solidFill>
                  <a:latin typeface="微软雅黑" pitchFamily="34" charset="-122"/>
                  <a:ea typeface="微软雅黑" pitchFamily="34" charset="-122"/>
                  <a:cs typeface="宋体" charset="0"/>
                </a:rPr>
                <a:t>三种最常用的应用程序编程接口（API）</a:t>
              </a:r>
              <a:r>
                <a:rPr lang="en-US" sz="2000" b="1" dirty="0">
                  <a:solidFill>
                    <a:srgbClr val="11576A"/>
                  </a:solidFill>
                  <a:latin typeface="微软雅黑" pitchFamily="34" charset="-122"/>
                  <a:ea typeface="微软雅黑" pitchFamily="34" charset="-122"/>
                  <a:cs typeface="宋体" charset="0"/>
                </a:rPr>
                <a:t> </a:t>
              </a:r>
            </a:p>
          </p:txBody>
        </p:sp>
        <p:sp>
          <p:nvSpPr>
            <p:cNvPr id="14" name="矩形 6"/>
            <p:cNvSpPr>
              <a:spLocks noChangeArrowheads="1"/>
            </p:cNvSpPr>
            <p:nvPr/>
          </p:nvSpPr>
          <p:spPr bwMode="auto">
            <a:xfrm>
              <a:off x="758825" y="1951033"/>
              <a:ext cx="324128" cy="369332"/>
            </a:xfrm>
            <a:prstGeom prst="rect">
              <a:avLst/>
            </a:prstGeom>
            <a:noFill/>
            <a:ln w="9525">
              <a:noFill/>
              <a:miter lim="800000"/>
              <a:headEnd/>
              <a:tailEnd/>
            </a:ln>
          </p:spPr>
          <p:txBody>
            <a:bodyPr wrap="none">
              <a:spAutoFit/>
            </a:bodyPr>
            <a:lstStyle/>
            <a:p>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latin typeface="Calibri" pitchFamily="34" charset="0"/>
              </a:endParaRPr>
            </a:p>
          </p:txBody>
        </p:sp>
        <p:sp>
          <p:nvSpPr>
            <p:cNvPr id="15" name="TextBox 7"/>
            <p:cNvSpPr txBox="1">
              <a:spLocks noChangeArrowheads="1"/>
            </p:cNvSpPr>
            <p:nvPr/>
          </p:nvSpPr>
          <p:spPr bwMode="auto">
            <a:xfrm>
              <a:off x="1009680" y="2285998"/>
              <a:ext cx="7777162" cy="400110"/>
            </a:xfrm>
            <a:prstGeom prst="rect">
              <a:avLst/>
            </a:prstGeom>
            <a:noFill/>
            <a:ln w="9525">
              <a:noFill/>
              <a:miter lim="800000"/>
              <a:headEnd/>
              <a:tailEnd/>
            </a:ln>
          </p:spPr>
          <p:txBody>
            <a:bodyPr>
              <a:spAutoFit/>
            </a:bodyPr>
            <a:lstStyle/>
            <a:p>
              <a:pPr lvl="1"/>
              <a:r>
                <a:rPr lang="en-US" sz="2000" b="1" dirty="0">
                  <a:solidFill>
                    <a:srgbClr val="11576A"/>
                  </a:solidFill>
                  <a:latin typeface="微软雅黑" pitchFamily="34" charset="-122"/>
                  <a:ea typeface="微软雅黑" pitchFamily="34" charset="-122"/>
                  <a:cs typeface="宋体" charset="0"/>
                </a:rPr>
                <a:t>Win32 API </a:t>
              </a:r>
              <a:r>
                <a:rPr lang="zh-CN" altLang="en-US" sz="2000" b="1" dirty="0">
                  <a:solidFill>
                    <a:srgbClr val="11576A"/>
                  </a:solidFill>
                  <a:latin typeface="微软雅黑" pitchFamily="34" charset="-122"/>
                  <a:ea typeface="微软雅黑" pitchFamily="34" charset="-122"/>
                  <a:cs typeface="宋体" charset="0"/>
                </a:rPr>
                <a:t>用于 Windows</a:t>
              </a:r>
            </a:p>
          </p:txBody>
        </p:sp>
        <p:pic>
          <p:nvPicPr>
            <p:cNvPr id="16" name="图片 8" descr="小点1.png"/>
            <p:cNvPicPr>
              <a:picLocks noChangeAspect="1"/>
            </p:cNvPicPr>
            <p:nvPr/>
          </p:nvPicPr>
          <p:blipFill>
            <a:blip r:embed="rId2"/>
            <a:srcRect/>
            <a:stretch>
              <a:fillRect/>
            </a:stretch>
          </p:blipFill>
          <p:spPr bwMode="auto">
            <a:xfrm>
              <a:off x="1292225" y="2422525"/>
              <a:ext cx="149225" cy="149225"/>
            </a:xfrm>
            <a:prstGeom prst="rect">
              <a:avLst/>
            </a:prstGeom>
            <a:noFill/>
            <a:ln w="9525">
              <a:noFill/>
              <a:miter lim="800000"/>
              <a:headEnd/>
              <a:tailEnd/>
            </a:ln>
          </p:spPr>
        </p:pic>
        <p:sp>
          <p:nvSpPr>
            <p:cNvPr id="17" name="TextBox 9"/>
            <p:cNvSpPr txBox="1">
              <a:spLocks noChangeArrowheads="1"/>
            </p:cNvSpPr>
            <p:nvPr/>
          </p:nvSpPr>
          <p:spPr bwMode="auto">
            <a:xfrm>
              <a:off x="1009680" y="2643188"/>
              <a:ext cx="7777162" cy="707886"/>
            </a:xfrm>
            <a:prstGeom prst="rect">
              <a:avLst/>
            </a:prstGeom>
            <a:noFill/>
            <a:ln w="9525">
              <a:noFill/>
              <a:miter lim="800000"/>
              <a:headEnd/>
              <a:tailEnd/>
            </a:ln>
          </p:spPr>
          <p:txBody>
            <a:bodyPr>
              <a:spAutoFit/>
            </a:bodyPr>
            <a:lstStyle/>
            <a:p>
              <a:pPr lvl="1"/>
              <a:r>
                <a:rPr lang="zh-CN" altLang="en-US" sz="2000" b="1" dirty="0">
                  <a:solidFill>
                    <a:srgbClr val="11576A"/>
                  </a:solidFill>
                  <a:latin typeface="微软雅黑" pitchFamily="34" charset="-122"/>
                  <a:ea typeface="微软雅黑" pitchFamily="34" charset="-122"/>
                  <a:cs typeface="宋体" charset="0"/>
                </a:rPr>
                <a:t>POSIX API 用于 POSIX-based systems (包括UNIX，LINUX，Mac OS X的所有版本)</a:t>
              </a:r>
            </a:p>
          </p:txBody>
        </p:sp>
        <p:pic>
          <p:nvPicPr>
            <p:cNvPr id="18" name="图片 10" descr="小点1.png"/>
            <p:cNvPicPr>
              <a:picLocks noChangeAspect="1"/>
            </p:cNvPicPr>
            <p:nvPr/>
          </p:nvPicPr>
          <p:blipFill>
            <a:blip r:embed="rId2"/>
            <a:srcRect/>
            <a:stretch>
              <a:fillRect/>
            </a:stretch>
          </p:blipFill>
          <p:spPr bwMode="auto">
            <a:xfrm>
              <a:off x="1292225" y="2779715"/>
              <a:ext cx="149225" cy="149225"/>
            </a:xfrm>
            <a:prstGeom prst="rect">
              <a:avLst/>
            </a:prstGeom>
            <a:noFill/>
            <a:ln w="9525">
              <a:noFill/>
              <a:miter lim="800000"/>
              <a:headEnd/>
              <a:tailEnd/>
            </a:ln>
          </p:spPr>
        </p:pic>
        <p:sp>
          <p:nvSpPr>
            <p:cNvPr id="19" name="TextBox 7"/>
            <p:cNvSpPr txBox="1">
              <a:spLocks noChangeArrowheads="1"/>
            </p:cNvSpPr>
            <p:nvPr/>
          </p:nvSpPr>
          <p:spPr bwMode="auto">
            <a:xfrm>
              <a:off x="1000100" y="3286130"/>
              <a:ext cx="7777162" cy="400110"/>
            </a:xfrm>
            <a:prstGeom prst="rect">
              <a:avLst/>
            </a:prstGeom>
            <a:noFill/>
            <a:ln w="9525">
              <a:noFill/>
              <a:miter lim="800000"/>
              <a:headEnd/>
              <a:tailEnd/>
            </a:ln>
          </p:spPr>
          <p:txBody>
            <a:bodyPr>
              <a:spAutoFit/>
            </a:bodyPr>
            <a:lstStyle/>
            <a:p>
              <a:pPr lvl="1"/>
              <a:r>
                <a:rPr lang="zh-CN" altLang="en-US" sz="2000" b="1" dirty="0">
                  <a:solidFill>
                    <a:srgbClr val="11576A"/>
                  </a:solidFill>
                  <a:latin typeface="微软雅黑" pitchFamily="34" charset="-122"/>
                  <a:ea typeface="微软雅黑" pitchFamily="34" charset="-122"/>
                  <a:cs typeface="宋体" charset="0"/>
                </a:rPr>
                <a:t>Java API 用于JAVA虚拟机(JVM)</a:t>
              </a:r>
            </a:p>
          </p:txBody>
        </p:sp>
        <p:pic>
          <p:nvPicPr>
            <p:cNvPr id="20" name="图片 8" descr="小点1.png"/>
            <p:cNvPicPr>
              <a:picLocks noChangeAspect="1"/>
            </p:cNvPicPr>
            <p:nvPr/>
          </p:nvPicPr>
          <p:blipFill>
            <a:blip r:embed="rId2"/>
            <a:srcRect/>
            <a:stretch>
              <a:fillRect/>
            </a:stretch>
          </p:blipFill>
          <p:spPr bwMode="auto">
            <a:xfrm>
              <a:off x="1292225" y="3406281"/>
              <a:ext cx="149225" cy="149225"/>
            </a:xfrm>
            <a:prstGeom prst="rect">
              <a:avLst/>
            </a:prstGeom>
            <a:noFill/>
            <a:ln w="9525">
              <a:noFill/>
              <a:miter lim="800000"/>
              <a:headEnd/>
              <a:tailEnd/>
            </a:ln>
          </p:spPr>
        </p:pic>
      </p:grpSp>
      <p:sp>
        <p:nvSpPr>
          <p:cNvPr id="4" name="标题 3">
            <a:extLst>
              <a:ext uri="{FF2B5EF4-FFF2-40B4-BE49-F238E27FC236}">
                <a16:creationId xmlns:a16="http://schemas.microsoft.com/office/drawing/2014/main" id="{1C8E75B1-4C8B-26FE-DDC8-087F4B2C6C3C}"/>
              </a:ext>
            </a:extLst>
          </p:cNvPr>
          <p:cNvSpPr>
            <a:spLocks noGrp="1"/>
          </p:cNvSpPr>
          <p:nvPr>
            <p:ph type="title"/>
          </p:nvPr>
        </p:nvSpPr>
        <p:spPr/>
        <p:txBody>
          <a:bodyPr>
            <a:normAutofit/>
          </a:bodyPr>
          <a:lstStyle/>
          <a:p>
            <a:r>
              <a:rPr lang="zh-CN" altLang="en-US" dirty="0"/>
              <a:t>系统调用</a:t>
            </a:r>
          </a:p>
        </p:txBody>
      </p:sp>
      <p:sp>
        <p:nvSpPr>
          <p:cNvPr id="5" name="灯片编号占位符 4">
            <a:extLst>
              <a:ext uri="{FF2B5EF4-FFF2-40B4-BE49-F238E27FC236}">
                <a16:creationId xmlns:a16="http://schemas.microsoft.com/office/drawing/2014/main" id="{7CE359FE-EDC4-29D9-416A-23C34E2CF41A}"/>
              </a:ext>
            </a:extLst>
          </p:cNvPr>
          <p:cNvSpPr>
            <a:spLocks noGrp="1"/>
          </p:cNvSpPr>
          <p:nvPr>
            <p:ph type="sldNum" sz="quarter" idx="12"/>
          </p:nvPr>
        </p:nvSpPr>
        <p:spPr/>
        <p:txBody>
          <a:bodyPr/>
          <a:lstStyle/>
          <a:p>
            <a:pPr>
              <a:defRPr/>
            </a:pPr>
            <a:fld id="{3884BE4A-665D-4750-B82A-97CE17AE2019}" type="slidenum">
              <a:rPr lang="en-US" altLang="ko-KR" smtClean="0"/>
              <a:pPr>
                <a:defRPr/>
              </a:pPr>
              <a:t>22</a:t>
            </a:fld>
            <a:endParaRPr lang="en-US" altLang="ko-KR" dirty="0"/>
          </a:p>
        </p:txBody>
      </p:sp>
      <p:sp>
        <p:nvSpPr>
          <p:cNvPr id="6" name="矩形 5">
            <a:extLst>
              <a:ext uri="{FF2B5EF4-FFF2-40B4-BE49-F238E27FC236}">
                <a16:creationId xmlns:a16="http://schemas.microsoft.com/office/drawing/2014/main" id="{94DC9D64-6535-42B7-ADE4-7E647E55B4A5}"/>
              </a:ext>
            </a:extLst>
          </p:cNvPr>
          <p:cNvSpPr/>
          <p:nvPr/>
        </p:nvSpPr>
        <p:spPr>
          <a:xfrm>
            <a:off x="439224" y="5269629"/>
            <a:ext cx="11011348" cy="646331"/>
          </a:xfrm>
          <a:prstGeom prst="rect">
            <a:avLst/>
          </a:prstGeom>
        </p:spPr>
        <p:txBody>
          <a:bodyPr wrap="none">
            <a:spAutoFit/>
          </a:bodyPr>
          <a:lstStyle/>
          <a:p>
            <a:r>
              <a:rPr lang="en-US" altLang="zh-CN" dirty="0"/>
              <a:t>POSIX</a:t>
            </a:r>
            <a:r>
              <a:rPr lang="zh-CN" altLang="en-US" dirty="0"/>
              <a:t>实现了标准化，即所有的</a:t>
            </a:r>
            <a:r>
              <a:rPr lang="en-US" altLang="zh-CN" dirty="0"/>
              <a:t>OS</a:t>
            </a:r>
            <a:r>
              <a:rPr lang="zh-CN" altLang="en-US" dirty="0"/>
              <a:t>与应用程序约定的调用号都一样（理论上），在所有的系统上都可以运行</a:t>
            </a:r>
            <a:endParaRPr lang="en-US" altLang="zh-CN" dirty="0"/>
          </a:p>
          <a:p>
            <a:r>
              <a:rPr lang="zh-CN" altLang="en-US" dirty="0"/>
              <a:t>https://syscalls.mebeim.net/</a:t>
            </a:r>
          </a:p>
        </p:txBody>
      </p:sp>
    </p:spTree>
    <p:extLst>
      <p:ext uri="{BB962C8B-B14F-4D97-AF65-F5344CB8AC3E}">
        <p14:creationId xmlns:p14="http://schemas.microsoft.com/office/powerpoint/2010/main" val="2497430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534557" y="1699502"/>
            <a:ext cx="6858000" cy="411863"/>
            <a:chOff x="642910" y="842250"/>
            <a:chExt cx="6858000" cy="411863"/>
          </a:xfrm>
        </p:grpSpPr>
        <p:sp>
          <p:nvSpPr>
            <p:cNvPr id="24584" name="TextBox 4"/>
            <p:cNvSpPr txBox="1">
              <a:spLocks noChangeArrowheads="1"/>
            </p:cNvSpPr>
            <p:nvPr/>
          </p:nvSpPr>
          <p:spPr bwMode="auto">
            <a:xfrm>
              <a:off x="642910" y="857238"/>
              <a:ext cx="6858000" cy="396875"/>
            </a:xfrm>
            <a:prstGeom prst="rect">
              <a:avLst/>
            </a:prstGeom>
            <a:noFill/>
            <a:ln w="9525">
              <a:noFill/>
              <a:miter lim="800000"/>
              <a:headEnd/>
              <a:tailEnd/>
            </a:ln>
          </p:spPr>
          <p:txBody>
            <a:bodyPr>
              <a:spAutoFit/>
            </a:bodyPr>
            <a:lstStyle/>
            <a:p>
              <a:pPr lvl="1" indent="-307975">
                <a:lnSpc>
                  <a:spcPct val="95000"/>
                </a:lnSpc>
                <a:buClr>
                  <a:srgbClr val="000099"/>
                </a:buClr>
                <a:buFont typeface="Monotype Sorts" charset="0"/>
                <a:buChar char="•"/>
                <a:defRPr/>
              </a:pPr>
              <a:r>
                <a:rPr lang="zh-CN" altLang="en-US" sz="2000" b="1" dirty="0">
                  <a:solidFill>
                    <a:srgbClr val="11576A"/>
                  </a:solidFill>
                  <a:latin typeface="微软雅黑" pitchFamily="34" charset="-122"/>
                  <a:ea typeface="微软雅黑" pitchFamily="34" charset="-122"/>
                  <a:cs typeface="宋体" charset="0"/>
                </a:rPr>
                <a:t>应用程序调用printf() 时，会触发系统调用write()。</a:t>
              </a:r>
            </a:p>
          </p:txBody>
        </p:sp>
        <p:sp>
          <p:nvSpPr>
            <p:cNvPr id="24585" name="矩形 6"/>
            <p:cNvSpPr>
              <a:spLocks noChangeArrowheads="1"/>
            </p:cNvSpPr>
            <p:nvPr/>
          </p:nvSpPr>
          <p:spPr bwMode="auto">
            <a:xfrm>
              <a:off x="795708" y="842250"/>
              <a:ext cx="324128" cy="369332"/>
            </a:xfrm>
            <a:prstGeom prst="rect">
              <a:avLst/>
            </a:prstGeom>
            <a:noFill/>
            <a:ln w="9525">
              <a:noFill/>
              <a:miter lim="800000"/>
              <a:headEnd/>
              <a:tailEnd/>
            </a:ln>
          </p:spPr>
          <p:txBody>
            <a:bodyPr wrap="none">
              <a:spAutoFit/>
            </a:bodyPr>
            <a:lstStyle/>
            <a:p>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latin typeface="Calibri" pitchFamily="34" charset="0"/>
              </a:endParaRPr>
            </a:p>
          </p:txBody>
        </p:sp>
      </p:grpSp>
      <p:grpSp>
        <p:nvGrpSpPr>
          <p:cNvPr id="4" name="组合 3"/>
          <p:cNvGrpSpPr/>
          <p:nvPr/>
        </p:nvGrpSpPr>
        <p:grpSpPr>
          <a:xfrm>
            <a:off x="2743917" y="2216606"/>
            <a:ext cx="2904782" cy="3227274"/>
            <a:chOff x="852270" y="1359356"/>
            <a:chExt cx="2904782" cy="3227274"/>
          </a:xfrm>
        </p:grpSpPr>
        <p:pic>
          <p:nvPicPr>
            <p:cNvPr id="38" name="图片 37" descr="图片6-1.png"/>
            <p:cNvPicPr>
              <a:picLocks noChangeAspect="1"/>
            </p:cNvPicPr>
            <p:nvPr/>
          </p:nvPicPr>
          <p:blipFill>
            <a:blip r:embed="rId2" cstate="print"/>
            <a:stretch>
              <a:fillRect/>
            </a:stretch>
          </p:blipFill>
          <p:spPr>
            <a:xfrm>
              <a:off x="899592" y="1359356"/>
              <a:ext cx="2857460" cy="3227274"/>
            </a:xfrm>
            <a:prstGeom prst="rect">
              <a:avLst/>
            </a:prstGeom>
          </p:spPr>
        </p:pic>
        <p:sp>
          <p:nvSpPr>
            <p:cNvPr id="8" name="TextBox 4"/>
            <p:cNvSpPr txBox="1">
              <a:spLocks noChangeArrowheads="1"/>
            </p:cNvSpPr>
            <p:nvPr/>
          </p:nvSpPr>
          <p:spPr bwMode="auto">
            <a:xfrm>
              <a:off x="1475656" y="1437854"/>
              <a:ext cx="1785950" cy="1421928"/>
            </a:xfrm>
            <a:prstGeom prst="rect">
              <a:avLst/>
            </a:prstGeom>
            <a:noFill/>
            <a:ln w="9525">
              <a:noFill/>
              <a:miter lim="800000"/>
              <a:headEnd/>
              <a:tailEnd/>
            </a:ln>
          </p:spPr>
          <p:txBody>
            <a:bodyPr wrap="square">
              <a:spAutoFit/>
            </a:bodyPr>
            <a:lstStyle/>
            <a:p>
              <a:pPr lvl="1" indent="-307975">
                <a:lnSpc>
                  <a:spcPct val="80000"/>
                </a:lnSpc>
                <a:buClr>
                  <a:srgbClr val="000099"/>
                </a:buClr>
                <a:defRPr/>
              </a:pPr>
              <a:r>
                <a:rPr lang="en-US" altLang="zh-CN" sz="900" b="1" dirty="0">
                  <a:solidFill>
                    <a:schemeClr val="bg1"/>
                  </a:solidFill>
                  <a:latin typeface="微软雅黑" pitchFamily="34" charset="-122"/>
                  <a:ea typeface="微软雅黑" pitchFamily="34" charset="-122"/>
                  <a:cs typeface="宋体" charset="0"/>
                </a:rPr>
                <a:t>#include&lt;</a:t>
              </a:r>
              <a:r>
                <a:rPr lang="en-US" altLang="zh-CN" sz="900" b="1" dirty="0" err="1">
                  <a:solidFill>
                    <a:schemeClr val="bg1"/>
                  </a:solidFill>
                  <a:latin typeface="微软雅黑" pitchFamily="34" charset="-122"/>
                  <a:ea typeface="微软雅黑" pitchFamily="34" charset="-122"/>
                  <a:cs typeface="宋体" charset="0"/>
                </a:rPr>
                <a:t>stdio.h</a:t>
              </a:r>
              <a:r>
                <a:rPr lang="en-US" altLang="zh-CN" sz="900" b="1" dirty="0">
                  <a:solidFill>
                    <a:schemeClr val="bg1"/>
                  </a:solidFill>
                  <a:latin typeface="微软雅黑" pitchFamily="34" charset="-122"/>
                  <a:ea typeface="微软雅黑" pitchFamily="34" charset="-122"/>
                  <a:cs typeface="宋体" charset="0"/>
                </a:rPr>
                <a:t>&gt;</a:t>
              </a:r>
            </a:p>
            <a:p>
              <a:pPr lvl="1" indent="-307975">
                <a:lnSpc>
                  <a:spcPct val="80000"/>
                </a:lnSpc>
                <a:buClr>
                  <a:srgbClr val="000099"/>
                </a:buClr>
                <a:defRPr/>
              </a:pPr>
              <a:r>
                <a:rPr lang="en-US" altLang="zh-CN" sz="900" b="1" dirty="0" err="1">
                  <a:solidFill>
                    <a:schemeClr val="bg1"/>
                  </a:solidFill>
                  <a:latin typeface="微软雅黑" pitchFamily="34" charset="-122"/>
                  <a:ea typeface="微软雅黑" pitchFamily="34" charset="-122"/>
                  <a:cs typeface="宋体" charset="0"/>
                </a:rPr>
                <a:t>int</a:t>
              </a:r>
              <a:r>
                <a:rPr lang="en-US" altLang="zh-CN" sz="900" b="1" dirty="0">
                  <a:solidFill>
                    <a:schemeClr val="bg1"/>
                  </a:solidFill>
                  <a:latin typeface="微软雅黑" pitchFamily="34" charset="-122"/>
                  <a:ea typeface="微软雅黑" pitchFamily="34" charset="-122"/>
                  <a:cs typeface="宋体" charset="0"/>
                </a:rPr>
                <a:t> main()</a:t>
              </a:r>
            </a:p>
            <a:p>
              <a:pPr lvl="1" indent="-307975">
                <a:lnSpc>
                  <a:spcPct val="80000"/>
                </a:lnSpc>
                <a:buClr>
                  <a:srgbClr val="000099"/>
                </a:buClr>
                <a:defRPr/>
              </a:pPr>
              <a:r>
                <a:rPr lang="en-US" altLang="zh-CN" sz="900" b="1" dirty="0">
                  <a:solidFill>
                    <a:schemeClr val="bg1"/>
                  </a:solidFill>
                  <a:latin typeface="微软雅黑" pitchFamily="34" charset="-122"/>
                  <a:ea typeface="微软雅黑" pitchFamily="34" charset="-122"/>
                  <a:cs typeface="宋体" charset="0"/>
                </a:rPr>
                <a:t>{</a:t>
              </a:r>
            </a:p>
            <a:p>
              <a:pPr lvl="1" indent="-307975">
                <a:lnSpc>
                  <a:spcPct val="80000"/>
                </a:lnSpc>
                <a:buClr>
                  <a:srgbClr val="000099"/>
                </a:buClr>
                <a:defRPr/>
              </a:pPr>
              <a:r>
                <a:rPr lang="en-US" altLang="zh-CN" sz="900" b="1" dirty="0">
                  <a:solidFill>
                    <a:schemeClr val="bg1"/>
                  </a:solidFill>
                  <a:latin typeface="微软雅黑" pitchFamily="34" charset="-122"/>
                  <a:ea typeface="微软雅黑" pitchFamily="34" charset="-122"/>
                  <a:cs typeface="宋体" charset="0"/>
                </a:rPr>
                <a:t>.</a:t>
              </a:r>
            </a:p>
            <a:p>
              <a:pPr lvl="1" indent="-307975">
                <a:lnSpc>
                  <a:spcPct val="80000"/>
                </a:lnSpc>
                <a:buClr>
                  <a:srgbClr val="000099"/>
                </a:buClr>
                <a:defRPr/>
              </a:pPr>
              <a:r>
                <a:rPr lang="en-US" altLang="zh-CN" sz="900" b="1" dirty="0">
                  <a:solidFill>
                    <a:schemeClr val="bg1"/>
                  </a:solidFill>
                  <a:latin typeface="微软雅黑" pitchFamily="34" charset="-122"/>
                  <a:ea typeface="微软雅黑" pitchFamily="34" charset="-122"/>
                  <a:cs typeface="宋体" charset="0"/>
                </a:rPr>
                <a:t>.</a:t>
              </a:r>
            </a:p>
            <a:p>
              <a:pPr lvl="1" indent="-307975">
                <a:lnSpc>
                  <a:spcPct val="80000"/>
                </a:lnSpc>
                <a:buClr>
                  <a:srgbClr val="000099"/>
                </a:buClr>
                <a:defRPr/>
              </a:pPr>
              <a:r>
                <a:rPr lang="en-US" altLang="zh-CN" sz="900" b="1" dirty="0">
                  <a:solidFill>
                    <a:schemeClr val="bg1"/>
                  </a:solidFill>
                  <a:latin typeface="微软雅黑" pitchFamily="34" charset="-122"/>
                  <a:ea typeface="微软雅黑" pitchFamily="34" charset="-122"/>
                  <a:cs typeface="宋体" charset="0"/>
                </a:rPr>
                <a:t>.</a:t>
              </a:r>
            </a:p>
            <a:p>
              <a:pPr lvl="1" indent="-307975">
                <a:lnSpc>
                  <a:spcPct val="80000"/>
                </a:lnSpc>
                <a:buClr>
                  <a:srgbClr val="000099"/>
                </a:buClr>
                <a:defRPr/>
              </a:pPr>
              <a:r>
                <a:rPr lang="en-US" altLang="zh-CN" sz="900" b="1" dirty="0" err="1">
                  <a:solidFill>
                    <a:schemeClr val="bg1"/>
                  </a:solidFill>
                  <a:latin typeface="微软雅黑" pitchFamily="34" charset="-122"/>
                  <a:ea typeface="微软雅黑" pitchFamily="34" charset="-122"/>
                  <a:cs typeface="宋体" charset="0"/>
                </a:rPr>
                <a:t>printf</a:t>
              </a:r>
              <a:r>
                <a:rPr lang="en-US" altLang="zh-CN" sz="900" b="1" dirty="0">
                  <a:solidFill>
                    <a:schemeClr val="bg1"/>
                  </a:solidFill>
                  <a:latin typeface="微软雅黑" pitchFamily="34" charset="-122"/>
                  <a:ea typeface="微软雅黑" pitchFamily="34" charset="-122"/>
                  <a:cs typeface="宋体" charset="0"/>
                </a:rPr>
                <a:t>(“greetings”);</a:t>
              </a:r>
            </a:p>
            <a:p>
              <a:pPr lvl="1" indent="-307975">
                <a:lnSpc>
                  <a:spcPct val="80000"/>
                </a:lnSpc>
                <a:buClr>
                  <a:srgbClr val="000099"/>
                </a:buClr>
                <a:defRPr/>
              </a:pPr>
              <a:r>
                <a:rPr lang="en-US" altLang="zh-CN" sz="900" b="1" dirty="0">
                  <a:solidFill>
                    <a:schemeClr val="bg1"/>
                  </a:solidFill>
                  <a:latin typeface="微软雅黑" pitchFamily="34" charset="-122"/>
                  <a:ea typeface="微软雅黑" pitchFamily="34" charset="-122"/>
                  <a:cs typeface="宋体" charset="0"/>
                </a:rPr>
                <a:t>.</a:t>
              </a:r>
            </a:p>
            <a:p>
              <a:pPr lvl="1" indent="-307975">
                <a:lnSpc>
                  <a:spcPct val="80000"/>
                </a:lnSpc>
                <a:buClr>
                  <a:srgbClr val="000099"/>
                </a:buClr>
                <a:defRPr/>
              </a:pPr>
              <a:r>
                <a:rPr lang="en-US" altLang="zh-CN" sz="900" b="1" dirty="0">
                  <a:solidFill>
                    <a:schemeClr val="bg1"/>
                  </a:solidFill>
                  <a:latin typeface="微软雅黑" pitchFamily="34" charset="-122"/>
                  <a:ea typeface="微软雅黑" pitchFamily="34" charset="-122"/>
                  <a:cs typeface="宋体" charset="0"/>
                </a:rPr>
                <a:t>.</a:t>
              </a:r>
            </a:p>
            <a:p>
              <a:pPr lvl="1" indent="-307975">
                <a:lnSpc>
                  <a:spcPct val="80000"/>
                </a:lnSpc>
                <a:buClr>
                  <a:srgbClr val="000099"/>
                </a:buClr>
                <a:defRPr/>
              </a:pPr>
              <a:r>
                <a:rPr lang="en-US" altLang="zh-CN" sz="900" b="1" dirty="0">
                  <a:solidFill>
                    <a:schemeClr val="bg1"/>
                  </a:solidFill>
                  <a:latin typeface="微软雅黑" pitchFamily="34" charset="-122"/>
                  <a:ea typeface="微软雅黑" pitchFamily="34" charset="-122"/>
                  <a:cs typeface="宋体" charset="0"/>
                </a:rPr>
                <a:t>.</a:t>
              </a:r>
            </a:p>
            <a:p>
              <a:pPr lvl="1" indent="-307975">
                <a:lnSpc>
                  <a:spcPct val="80000"/>
                </a:lnSpc>
                <a:buClr>
                  <a:srgbClr val="000099"/>
                </a:buClr>
                <a:defRPr/>
              </a:pPr>
              <a:r>
                <a:rPr lang="en-US" altLang="zh-CN" sz="900" b="1" dirty="0">
                  <a:solidFill>
                    <a:schemeClr val="bg1"/>
                  </a:solidFill>
                  <a:latin typeface="微软雅黑" pitchFamily="34" charset="-122"/>
                  <a:ea typeface="微软雅黑" pitchFamily="34" charset="-122"/>
                  <a:cs typeface="宋体" charset="0"/>
                </a:rPr>
                <a:t>return 0;</a:t>
              </a:r>
            </a:p>
            <a:p>
              <a:pPr lvl="1" indent="-307975">
                <a:lnSpc>
                  <a:spcPct val="80000"/>
                </a:lnSpc>
                <a:buClr>
                  <a:srgbClr val="000099"/>
                </a:buClr>
                <a:defRPr/>
              </a:pPr>
              <a:r>
                <a:rPr lang="en-US" altLang="zh-CN" sz="900" b="1" dirty="0">
                  <a:solidFill>
                    <a:schemeClr val="bg1"/>
                  </a:solidFill>
                  <a:latin typeface="微软雅黑" pitchFamily="34" charset="-122"/>
                  <a:ea typeface="微软雅黑" pitchFamily="34" charset="-122"/>
                  <a:cs typeface="宋体" charset="0"/>
                </a:rPr>
                <a:t>}</a:t>
              </a:r>
              <a:endParaRPr lang="zh-CN" altLang="en-US" sz="900" b="1" dirty="0">
                <a:solidFill>
                  <a:schemeClr val="bg1"/>
                </a:solidFill>
                <a:latin typeface="微软雅黑" pitchFamily="34" charset="-122"/>
                <a:ea typeface="微软雅黑" pitchFamily="34" charset="-122"/>
                <a:cs typeface="宋体" charset="0"/>
              </a:endParaRPr>
            </a:p>
          </p:txBody>
        </p:sp>
        <p:sp>
          <p:nvSpPr>
            <p:cNvPr id="9" name="TextBox 4"/>
            <p:cNvSpPr txBox="1">
              <a:spLocks noChangeArrowheads="1"/>
            </p:cNvSpPr>
            <p:nvPr/>
          </p:nvSpPr>
          <p:spPr bwMode="auto">
            <a:xfrm>
              <a:off x="857153" y="3112470"/>
              <a:ext cx="662245" cy="267766"/>
            </a:xfrm>
            <a:prstGeom prst="rect">
              <a:avLst/>
            </a:prstGeom>
            <a:noFill/>
            <a:ln w="9525">
              <a:noFill/>
              <a:miter lim="800000"/>
              <a:headEnd/>
              <a:tailEnd/>
            </a:ln>
          </p:spPr>
          <p:txBody>
            <a:bodyPr wrap="square">
              <a:spAutoFit/>
            </a:bodyPr>
            <a:lstStyle/>
            <a:p>
              <a:pPr marL="0" lvl="1">
                <a:lnSpc>
                  <a:spcPct val="95000"/>
                </a:lnSpc>
                <a:buClr>
                  <a:srgbClr val="000099"/>
                </a:buClr>
                <a:defRPr/>
              </a:pPr>
              <a:r>
                <a:rPr lang="zh-CN" altLang="en-US" sz="1200" b="1" dirty="0">
                  <a:solidFill>
                    <a:srgbClr val="FFC000"/>
                  </a:solidFill>
                  <a:latin typeface="微软雅黑" pitchFamily="34" charset="-122"/>
                  <a:ea typeface="微软雅黑" pitchFamily="34" charset="-122"/>
                  <a:cs typeface="宋体" charset="0"/>
                </a:rPr>
                <a:t>用户态</a:t>
              </a:r>
            </a:p>
          </p:txBody>
        </p:sp>
        <p:sp>
          <p:nvSpPr>
            <p:cNvPr id="10" name="TextBox 4"/>
            <p:cNvSpPr txBox="1">
              <a:spLocks noChangeArrowheads="1"/>
            </p:cNvSpPr>
            <p:nvPr/>
          </p:nvSpPr>
          <p:spPr bwMode="auto">
            <a:xfrm>
              <a:off x="852270" y="3440974"/>
              <a:ext cx="676534" cy="267766"/>
            </a:xfrm>
            <a:prstGeom prst="rect">
              <a:avLst/>
            </a:prstGeom>
            <a:noFill/>
            <a:ln w="9525">
              <a:noFill/>
              <a:miter lim="800000"/>
              <a:headEnd/>
              <a:tailEnd/>
            </a:ln>
          </p:spPr>
          <p:txBody>
            <a:bodyPr wrap="square">
              <a:spAutoFit/>
            </a:bodyPr>
            <a:lstStyle/>
            <a:p>
              <a:pPr marL="0" lvl="1">
                <a:lnSpc>
                  <a:spcPct val="95000"/>
                </a:lnSpc>
                <a:buClr>
                  <a:srgbClr val="000099"/>
                </a:buClr>
                <a:defRPr/>
              </a:pPr>
              <a:r>
                <a:rPr lang="zh-CN" altLang="en-US" sz="1200" b="1" dirty="0">
                  <a:solidFill>
                    <a:srgbClr val="FFC000"/>
                  </a:solidFill>
                  <a:latin typeface="微软雅黑" pitchFamily="34" charset="-122"/>
                  <a:ea typeface="微软雅黑" pitchFamily="34" charset="-122"/>
                  <a:cs typeface="宋体" charset="0"/>
                </a:rPr>
                <a:t>内核态</a:t>
              </a:r>
            </a:p>
          </p:txBody>
        </p:sp>
        <p:sp>
          <p:nvSpPr>
            <p:cNvPr id="11" name="TextBox 4"/>
            <p:cNvSpPr txBox="1">
              <a:spLocks noChangeArrowheads="1"/>
            </p:cNvSpPr>
            <p:nvPr/>
          </p:nvSpPr>
          <p:spPr bwMode="auto">
            <a:xfrm>
              <a:off x="1419509" y="3686508"/>
              <a:ext cx="748346" cy="267766"/>
            </a:xfrm>
            <a:prstGeom prst="rect">
              <a:avLst/>
            </a:prstGeom>
            <a:noFill/>
            <a:ln w="9525">
              <a:noFill/>
              <a:miter lim="800000"/>
              <a:headEnd/>
              <a:tailEnd/>
            </a:ln>
          </p:spPr>
          <p:txBody>
            <a:bodyPr wrap="square">
              <a:spAutoFit/>
            </a:bodyPr>
            <a:lstStyle/>
            <a:p>
              <a:pPr marL="0" lvl="1">
                <a:lnSpc>
                  <a:spcPct val="95000"/>
                </a:lnSpc>
                <a:buClr>
                  <a:srgbClr val="000099"/>
                </a:buClr>
                <a:defRPr/>
              </a:pPr>
              <a:r>
                <a:rPr lang="en-US" altLang="zh-CN" sz="1200" b="1" dirty="0">
                  <a:solidFill>
                    <a:srgbClr val="FFC000"/>
                  </a:solidFill>
                  <a:latin typeface="微软雅黑" pitchFamily="34" charset="-122"/>
                  <a:ea typeface="微软雅黑" pitchFamily="34" charset="-122"/>
                  <a:cs typeface="宋体" charset="0"/>
                </a:rPr>
                <a:t> write()</a:t>
              </a:r>
              <a:endParaRPr lang="zh-CN" altLang="en-US" sz="1200" b="1" dirty="0">
                <a:solidFill>
                  <a:srgbClr val="FFC000"/>
                </a:solidFill>
                <a:latin typeface="微软雅黑" pitchFamily="34" charset="-122"/>
                <a:ea typeface="微软雅黑" pitchFamily="34" charset="-122"/>
                <a:cs typeface="宋体" charset="0"/>
              </a:endParaRPr>
            </a:p>
          </p:txBody>
        </p:sp>
        <p:sp>
          <p:nvSpPr>
            <p:cNvPr id="12" name="TextBox 4"/>
            <p:cNvSpPr txBox="1">
              <a:spLocks noChangeArrowheads="1"/>
            </p:cNvSpPr>
            <p:nvPr/>
          </p:nvSpPr>
          <p:spPr bwMode="auto">
            <a:xfrm>
              <a:off x="1902476" y="3286225"/>
              <a:ext cx="1214446" cy="267766"/>
            </a:xfrm>
            <a:prstGeom prst="rect">
              <a:avLst/>
            </a:prstGeom>
            <a:noFill/>
            <a:ln w="9525">
              <a:noFill/>
              <a:miter lim="800000"/>
              <a:headEnd/>
              <a:tailEnd/>
            </a:ln>
          </p:spPr>
          <p:txBody>
            <a:bodyPr wrap="square">
              <a:spAutoFit/>
            </a:bodyPr>
            <a:lstStyle/>
            <a:p>
              <a:pPr marL="0" lvl="1">
                <a:lnSpc>
                  <a:spcPct val="95000"/>
                </a:lnSpc>
                <a:buClr>
                  <a:srgbClr val="000099"/>
                </a:buClr>
                <a:defRPr/>
              </a:pPr>
              <a:r>
                <a:rPr lang="zh-CN" altLang="en-US" sz="1200" b="1" dirty="0">
                  <a:solidFill>
                    <a:schemeClr val="bg1"/>
                  </a:solidFill>
                  <a:latin typeface="微软雅黑" pitchFamily="34" charset="-122"/>
                  <a:ea typeface="微软雅黑" pitchFamily="34" charset="-122"/>
                  <a:cs typeface="宋体" charset="0"/>
                </a:rPr>
                <a:t>标准</a:t>
              </a:r>
              <a:r>
                <a:rPr lang="en-US" altLang="zh-CN" sz="1200" b="1" dirty="0">
                  <a:solidFill>
                    <a:schemeClr val="bg1"/>
                  </a:solidFill>
                  <a:latin typeface="微软雅黑" pitchFamily="34" charset="-122"/>
                  <a:ea typeface="微软雅黑" pitchFamily="34" charset="-122"/>
                  <a:cs typeface="宋体" charset="0"/>
                </a:rPr>
                <a:t>C</a:t>
              </a:r>
              <a:r>
                <a:rPr lang="zh-CN" altLang="en-US" sz="1200" b="1" dirty="0">
                  <a:solidFill>
                    <a:schemeClr val="bg1"/>
                  </a:solidFill>
                  <a:latin typeface="微软雅黑" pitchFamily="34" charset="-122"/>
                  <a:ea typeface="微软雅黑" pitchFamily="34" charset="-122"/>
                  <a:cs typeface="宋体" charset="0"/>
                </a:rPr>
                <a:t>库</a:t>
              </a:r>
            </a:p>
          </p:txBody>
        </p:sp>
        <p:sp>
          <p:nvSpPr>
            <p:cNvPr id="13" name="TextBox 4"/>
            <p:cNvSpPr txBox="1">
              <a:spLocks noChangeArrowheads="1"/>
            </p:cNvSpPr>
            <p:nvPr/>
          </p:nvSpPr>
          <p:spPr bwMode="auto">
            <a:xfrm>
              <a:off x="1797674" y="4001115"/>
              <a:ext cx="1313559" cy="443198"/>
            </a:xfrm>
            <a:prstGeom prst="rect">
              <a:avLst/>
            </a:prstGeom>
            <a:noFill/>
            <a:ln w="9525">
              <a:noFill/>
              <a:miter lim="800000"/>
              <a:headEnd/>
              <a:tailEnd/>
            </a:ln>
          </p:spPr>
          <p:txBody>
            <a:bodyPr wrap="square">
              <a:spAutoFit/>
            </a:bodyPr>
            <a:lstStyle/>
            <a:p>
              <a:pPr marL="0" lvl="1">
                <a:lnSpc>
                  <a:spcPct val="95000"/>
                </a:lnSpc>
                <a:buClr>
                  <a:srgbClr val="000099"/>
                </a:buClr>
                <a:defRPr/>
              </a:pPr>
              <a:r>
                <a:rPr lang="en-US" altLang="zh-CN" sz="1200" b="1" dirty="0">
                  <a:solidFill>
                    <a:schemeClr val="bg1"/>
                  </a:solidFill>
                  <a:latin typeface="微软雅黑" pitchFamily="34" charset="-122"/>
                  <a:ea typeface="微软雅黑" pitchFamily="34" charset="-122"/>
                  <a:cs typeface="宋体" charset="0"/>
                </a:rPr>
                <a:t>    write()</a:t>
              </a:r>
            </a:p>
            <a:p>
              <a:pPr marL="0" lvl="1">
                <a:lnSpc>
                  <a:spcPct val="95000"/>
                </a:lnSpc>
                <a:buClr>
                  <a:srgbClr val="000099"/>
                </a:buClr>
                <a:defRPr/>
              </a:pPr>
              <a:r>
                <a:rPr lang="zh-CN" altLang="en-US" sz="1200" b="1" dirty="0">
                  <a:solidFill>
                    <a:schemeClr val="bg1"/>
                  </a:solidFill>
                  <a:latin typeface="微软雅黑" pitchFamily="34" charset="-122"/>
                  <a:ea typeface="微软雅黑" pitchFamily="34" charset="-122"/>
                  <a:cs typeface="宋体" charset="0"/>
                </a:rPr>
                <a:t>系统调用实现</a:t>
              </a:r>
            </a:p>
          </p:txBody>
        </p:sp>
      </p:grpSp>
      <p:grpSp>
        <p:nvGrpSpPr>
          <p:cNvPr id="5" name="组合 4"/>
          <p:cNvGrpSpPr/>
          <p:nvPr/>
        </p:nvGrpSpPr>
        <p:grpSpPr>
          <a:xfrm>
            <a:off x="5963557" y="2216907"/>
            <a:ext cx="3048546" cy="3228319"/>
            <a:chOff x="4071910" y="1359655"/>
            <a:chExt cx="3048546" cy="3228319"/>
          </a:xfrm>
        </p:grpSpPr>
        <p:pic>
          <p:nvPicPr>
            <p:cNvPr id="39" name="图片 38" descr="图片6-2.png"/>
            <p:cNvPicPr>
              <a:picLocks noChangeAspect="1"/>
            </p:cNvPicPr>
            <p:nvPr/>
          </p:nvPicPr>
          <p:blipFill>
            <a:blip r:embed="rId3" cstate="print"/>
            <a:stretch>
              <a:fillRect/>
            </a:stretch>
          </p:blipFill>
          <p:spPr>
            <a:xfrm>
              <a:off x="4135583" y="1359655"/>
              <a:ext cx="2984873" cy="3228319"/>
            </a:xfrm>
            <a:prstGeom prst="rect">
              <a:avLst/>
            </a:prstGeom>
          </p:spPr>
        </p:pic>
        <p:sp>
          <p:nvSpPr>
            <p:cNvPr id="14" name="TextBox 4"/>
            <p:cNvSpPr txBox="1">
              <a:spLocks noChangeArrowheads="1"/>
            </p:cNvSpPr>
            <p:nvPr/>
          </p:nvSpPr>
          <p:spPr bwMode="auto">
            <a:xfrm>
              <a:off x="5183597" y="1576620"/>
              <a:ext cx="1214446" cy="267766"/>
            </a:xfrm>
            <a:prstGeom prst="rect">
              <a:avLst/>
            </a:prstGeom>
            <a:noFill/>
            <a:ln w="9525">
              <a:noFill/>
              <a:miter lim="800000"/>
              <a:headEnd/>
              <a:tailEnd/>
            </a:ln>
          </p:spPr>
          <p:txBody>
            <a:bodyPr wrap="square">
              <a:spAutoFit/>
            </a:bodyPr>
            <a:lstStyle/>
            <a:p>
              <a:pPr marL="0" lvl="1">
                <a:lnSpc>
                  <a:spcPct val="95000"/>
                </a:lnSpc>
                <a:buClr>
                  <a:srgbClr val="000099"/>
                </a:buClr>
                <a:defRPr/>
              </a:pPr>
              <a:r>
                <a:rPr lang="en-US" altLang="zh-CN" sz="1200" b="1" dirty="0">
                  <a:solidFill>
                    <a:schemeClr val="bg1"/>
                  </a:solidFill>
                  <a:latin typeface="微软雅黑" pitchFamily="34" charset="-122"/>
                  <a:ea typeface="微软雅黑" pitchFamily="34" charset="-122"/>
                  <a:cs typeface="宋体" charset="0"/>
                </a:rPr>
                <a:t> </a:t>
              </a:r>
              <a:r>
                <a:rPr lang="zh-CN" altLang="en-US" sz="1200" b="1" dirty="0">
                  <a:solidFill>
                    <a:schemeClr val="bg1"/>
                  </a:solidFill>
                  <a:latin typeface="微软雅黑" pitchFamily="34" charset="-122"/>
                  <a:ea typeface="微软雅黑" pitchFamily="34" charset="-122"/>
                  <a:cs typeface="宋体" charset="0"/>
                </a:rPr>
                <a:t>应用程序</a:t>
              </a:r>
            </a:p>
          </p:txBody>
        </p:sp>
        <p:sp>
          <p:nvSpPr>
            <p:cNvPr id="15" name="TextBox 4"/>
            <p:cNvSpPr txBox="1">
              <a:spLocks noChangeArrowheads="1"/>
            </p:cNvSpPr>
            <p:nvPr/>
          </p:nvSpPr>
          <p:spPr bwMode="auto">
            <a:xfrm>
              <a:off x="5056551" y="2538013"/>
              <a:ext cx="1428760" cy="267766"/>
            </a:xfrm>
            <a:prstGeom prst="rect">
              <a:avLst/>
            </a:prstGeom>
            <a:noFill/>
            <a:ln w="9525">
              <a:noFill/>
              <a:miter lim="800000"/>
              <a:headEnd/>
              <a:tailEnd/>
            </a:ln>
          </p:spPr>
          <p:txBody>
            <a:bodyPr wrap="square">
              <a:spAutoFit/>
            </a:bodyPr>
            <a:lstStyle/>
            <a:p>
              <a:pPr marL="0" lvl="1">
                <a:lnSpc>
                  <a:spcPct val="95000"/>
                </a:lnSpc>
                <a:buClr>
                  <a:srgbClr val="000099"/>
                </a:buClr>
                <a:defRPr/>
              </a:pPr>
              <a:r>
                <a:rPr lang="zh-CN" altLang="en-US" sz="1200" b="1" dirty="0">
                  <a:solidFill>
                    <a:schemeClr val="bg1"/>
                  </a:solidFill>
                  <a:latin typeface="微软雅黑" pitchFamily="34" charset="-122"/>
                  <a:ea typeface="微软雅黑" pitchFamily="34" charset="-122"/>
                  <a:cs typeface="宋体" charset="0"/>
                </a:rPr>
                <a:t>系统调用接口</a:t>
              </a:r>
            </a:p>
          </p:txBody>
        </p:sp>
        <p:sp>
          <p:nvSpPr>
            <p:cNvPr id="16" name="TextBox 4"/>
            <p:cNvSpPr txBox="1">
              <a:spLocks noChangeArrowheads="1"/>
            </p:cNvSpPr>
            <p:nvPr/>
          </p:nvSpPr>
          <p:spPr bwMode="auto">
            <a:xfrm>
              <a:off x="4349530" y="1994940"/>
              <a:ext cx="754279" cy="267766"/>
            </a:xfrm>
            <a:prstGeom prst="rect">
              <a:avLst/>
            </a:prstGeom>
            <a:noFill/>
            <a:ln w="9525">
              <a:noFill/>
              <a:miter lim="800000"/>
              <a:headEnd/>
              <a:tailEnd/>
            </a:ln>
          </p:spPr>
          <p:txBody>
            <a:bodyPr wrap="square">
              <a:spAutoFit/>
            </a:bodyPr>
            <a:lstStyle/>
            <a:p>
              <a:pPr marL="0" lvl="1">
                <a:lnSpc>
                  <a:spcPct val="95000"/>
                </a:lnSpc>
                <a:buClr>
                  <a:srgbClr val="000099"/>
                </a:buClr>
                <a:defRPr/>
              </a:pPr>
              <a:r>
                <a:rPr lang="en-US" altLang="zh-CN" sz="1200" b="1" dirty="0">
                  <a:solidFill>
                    <a:srgbClr val="FFC000"/>
                  </a:solidFill>
                  <a:latin typeface="微软雅黑" pitchFamily="34" charset="-122"/>
                  <a:ea typeface="微软雅黑" pitchFamily="34" charset="-122"/>
                  <a:cs typeface="宋体" charset="0"/>
                </a:rPr>
                <a:t>write()</a:t>
              </a:r>
              <a:endParaRPr lang="zh-CN" altLang="en-US" sz="1200" b="1" dirty="0">
                <a:solidFill>
                  <a:srgbClr val="FFC000"/>
                </a:solidFill>
                <a:latin typeface="微软雅黑" pitchFamily="34" charset="-122"/>
                <a:ea typeface="微软雅黑" pitchFamily="34" charset="-122"/>
                <a:cs typeface="宋体" charset="0"/>
              </a:endParaRPr>
            </a:p>
          </p:txBody>
        </p:sp>
        <p:sp>
          <p:nvSpPr>
            <p:cNvPr id="17" name="TextBox 4"/>
            <p:cNvSpPr txBox="1">
              <a:spLocks noChangeArrowheads="1"/>
            </p:cNvSpPr>
            <p:nvPr/>
          </p:nvSpPr>
          <p:spPr bwMode="auto">
            <a:xfrm>
              <a:off x="4074954" y="2287266"/>
              <a:ext cx="698972" cy="267766"/>
            </a:xfrm>
            <a:prstGeom prst="rect">
              <a:avLst/>
            </a:prstGeom>
            <a:noFill/>
            <a:ln w="9525">
              <a:noFill/>
              <a:miter lim="800000"/>
              <a:headEnd/>
              <a:tailEnd/>
            </a:ln>
          </p:spPr>
          <p:txBody>
            <a:bodyPr wrap="square">
              <a:spAutoFit/>
            </a:bodyPr>
            <a:lstStyle/>
            <a:p>
              <a:pPr marL="0" lvl="1">
                <a:lnSpc>
                  <a:spcPct val="95000"/>
                </a:lnSpc>
                <a:buClr>
                  <a:srgbClr val="000099"/>
                </a:buClr>
                <a:defRPr/>
              </a:pPr>
              <a:r>
                <a:rPr lang="zh-CN" altLang="en-US" sz="1200" b="1" dirty="0">
                  <a:solidFill>
                    <a:srgbClr val="FFC000"/>
                  </a:solidFill>
                  <a:latin typeface="微软雅黑" pitchFamily="34" charset="-122"/>
                  <a:ea typeface="微软雅黑" pitchFamily="34" charset="-122"/>
                  <a:cs typeface="宋体" charset="0"/>
                </a:rPr>
                <a:t>用户态</a:t>
              </a:r>
            </a:p>
          </p:txBody>
        </p:sp>
        <p:sp>
          <p:nvSpPr>
            <p:cNvPr id="18" name="TextBox 4"/>
            <p:cNvSpPr txBox="1">
              <a:spLocks noChangeArrowheads="1"/>
            </p:cNvSpPr>
            <p:nvPr/>
          </p:nvSpPr>
          <p:spPr bwMode="auto">
            <a:xfrm>
              <a:off x="4071910" y="2831143"/>
              <a:ext cx="713261" cy="267766"/>
            </a:xfrm>
            <a:prstGeom prst="rect">
              <a:avLst/>
            </a:prstGeom>
            <a:noFill/>
            <a:ln w="9525">
              <a:noFill/>
              <a:miter lim="800000"/>
              <a:headEnd/>
              <a:tailEnd/>
            </a:ln>
          </p:spPr>
          <p:txBody>
            <a:bodyPr wrap="square">
              <a:spAutoFit/>
            </a:bodyPr>
            <a:lstStyle/>
            <a:p>
              <a:pPr marL="0" lvl="1">
                <a:lnSpc>
                  <a:spcPct val="95000"/>
                </a:lnSpc>
                <a:buClr>
                  <a:srgbClr val="000099"/>
                </a:buClr>
                <a:defRPr/>
              </a:pPr>
              <a:r>
                <a:rPr lang="zh-CN" altLang="en-US" sz="1200" b="1" dirty="0">
                  <a:solidFill>
                    <a:srgbClr val="FFC000"/>
                  </a:solidFill>
                  <a:latin typeface="微软雅黑" pitchFamily="34" charset="-122"/>
                  <a:ea typeface="微软雅黑" pitchFamily="34" charset="-122"/>
                  <a:cs typeface="宋体" charset="0"/>
                </a:rPr>
                <a:t>内核态</a:t>
              </a:r>
            </a:p>
          </p:txBody>
        </p:sp>
        <p:sp>
          <p:nvSpPr>
            <p:cNvPr id="19" name="TextBox 4"/>
            <p:cNvSpPr txBox="1">
              <a:spLocks noChangeArrowheads="1"/>
            </p:cNvSpPr>
            <p:nvPr/>
          </p:nvSpPr>
          <p:spPr bwMode="auto">
            <a:xfrm>
              <a:off x="5538985" y="3223947"/>
              <a:ext cx="1409279" cy="1261884"/>
            </a:xfrm>
            <a:prstGeom prst="rect">
              <a:avLst/>
            </a:prstGeom>
            <a:noFill/>
            <a:ln w="9525">
              <a:noFill/>
              <a:miter lim="800000"/>
              <a:headEnd/>
              <a:tailEnd/>
            </a:ln>
          </p:spPr>
          <p:txBody>
            <a:bodyPr wrap="square">
              <a:spAutoFit/>
            </a:bodyPr>
            <a:lstStyle/>
            <a:p>
              <a:pPr lvl="1" indent="-307975">
                <a:lnSpc>
                  <a:spcPct val="95000"/>
                </a:lnSpc>
                <a:buClr>
                  <a:srgbClr val="000099"/>
                </a:buClr>
                <a:defRPr/>
              </a:pPr>
              <a:r>
                <a:rPr lang="en-US" altLang="zh-CN" sz="1000" b="1" dirty="0">
                  <a:solidFill>
                    <a:srgbClr val="FFC000"/>
                  </a:solidFill>
                  <a:latin typeface="微软雅黑" pitchFamily="34" charset="-122"/>
                  <a:ea typeface="微软雅黑" pitchFamily="34" charset="-122"/>
                  <a:cs typeface="宋体" charset="0"/>
                </a:rPr>
                <a:t>write()</a:t>
              </a:r>
            </a:p>
            <a:p>
              <a:pPr lvl="1" indent="-307975">
                <a:lnSpc>
                  <a:spcPct val="95000"/>
                </a:lnSpc>
                <a:buClr>
                  <a:srgbClr val="000099"/>
                </a:buClr>
                <a:defRPr/>
              </a:pPr>
              <a:endParaRPr lang="en-US" altLang="zh-CN" sz="1000" b="1" dirty="0">
                <a:solidFill>
                  <a:srgbClr val="FFC000"/>
                </a:solidFill>
                <a:latin typeface="微软雅黑" pitchFamily="34" charset="-122"/>
                <a:ea typeface="微软雅黑" pitchFamily="34" charset="-122"/>
                <a:cs typeface="宋体" charset="0"/>
              </a:endParaRPr>
            </a:p>
            <a:p>
              <a:pPr lvl="1" indent="-307975">
                <a:lnSpc>
                  <a:spcPct val="95000"/>
                </a:lnSpc>
                <a:buClr>
                  <a:srgbClr val="000099"/>
                </a:buClr>
                <a:defRPr/>
              </a:pPr>
              <a:r>
                <a:rPr lang="en-US" altLang="zh-CN" sz="1000" b="1" dirty="0">
                  <a:solidFill>
                    <a:srgbClr val="FFC000"/>
                  </a:solidFill>
                  <a:latin typeface="微软雅黑" pitchFamily="34" charset="-122"/>
                  <a:ea typeface="微软雅黑" pitchFamily="34" charset="-122"/>
                  <a:cs typeface="宋体" charset="0"/>
                </a:rPr>
                <a:t>write()</a:t>
              </a:r>
            </a:p>
            <a:p>
              <a:pPr lvl="1" indent="-307975">
                <a:lnSpc>
                  <a:spcPct val="95000"/>
                </a:lnSpc>
                <a:buClr>
                  <a:srgbClr val="000099"/>
                </a:buClr>
                <a:defRPr/>
              </a:pPr>
              <a:r>
                <a:rPr lang="zh-CN" altLang="en-US" sz="1000" b="1" dirty="0">
                  <a:solidFill>
                    <a:srgbClr val="FFC000"/>
                  </a:solidFill>
                  <a:latin typeface="微软雅黑" pitchFamily="34" charset="-122"/>
                  <a:ea typeface="微软雅黑" pitchFamily="34" charset="-122"/>
                  <a:cs typeface="宋体" charset="0"/>
                </a:rPr>
                <a:t>系统调用实现</a:t>
              </a:r>
              <a:r>
                <a:rPr lang="en-US" altLang="zh-CN" sz="1000" b="1" dirty="0">
                  <a:solidFill>
                    <a:srgbClr val="FFC000"/>
                  </a:solidFill>
                  <a:latin typeface="微软雅黑" pitchFamily="34" charset="-122"/>
                  <a:ea typeface="微软雅黑" pitchFamily="34" charset="-122"/>
                  <a:cs typeface="宋体" charset="0"/>
                </a:rPr>
                <a:t>      </a:t>
              </a:r>
            </a:p>
            <a:p>
              <a:pPr lvl="1" indent="-307975">
                <a:lnSpc>
                  <a:spcPct val="95000"/>
                </a:lnSpc>
                <a:buClr>
                  <a:srgbClr val="000099"/>
                </a:buClr>
                <a:defRPr/>
              </a:pPr>
              <a:r>
                <a:rPr lang="en-US" altLang="zh-CN" sz="1000" b="1" dirty="0">
                  <a:solidFill>
                    <a:srgbClr val="FFC000"/>
                  </a:solidFill>
                  <a:latin typeface="微软雅黑" pitchFamily="34" charset="-122"/>
                  <a:ea typeface="微软雅黑" pitchFamily="34" charset="-122"/>
                  <a:cs typeface="宋体" charset="0"/>
                </a:rPr>
                <a:t>    </a:t>
              </a:r>
            </a:p>
            <a:p>
              <a:pPr lvl="1" indent="-307975">
                <a:lnSpc>
                  <a:spcPct val="95000"/>
                </a:lnSpc>
                <a:buClr>
                  <a:srgbClr val="000099"/>
                </a:buClr>
                <a:defRPr/>
              </a:pPr>
              <a:endParaRPr lang="en-US" altLang="zh-CN" sz="1000" b="1" dirty="0">
                <a:solidFill>
                  <a:srgbClr val="FFC000"/>
                </a:solidFill>
                <a:latin typeface="微软雅黑" pitchFamily="34" charset="-122"/>
                <a:ea typeface="微软雅黑" pitchFamily="34" charset="-122"/>
                <a:cs typeface="宋体" charset="0"/>
              </a:endParaRPr>
            </a:p>
            <a:p>
              <a:pPr lvl="1" indent="-307975">
                <a:lnSpc>
                  <a:spcPct val="95000"/>
                </a:lnSpc>
                <a:buClr>
                  <a:srgbClr val="000099"/>
                </a:buClr>
                <a:defRPr/>
              </a:pPr>
              <a:endParaRPr lang="en-US" altLang="zh-CN" sz="1000" b="1" dirty="0">
                <a:solidFill>
                  <a:srgbClr val="FFC000"/>
                </a:solidFill>
                <a:latin typeface="微软雅黑" pitchFamily="34" charset="-122"/>
                <a:ea typeface="微软雅黑" pitchFamily="34" charset="-122"/>
                <a:cs typeface="宋体" charset="0"/>
              </a:endParaRPr>
            </a:p>
            <a:p>
              <a:pPr lvl="1" indent="-307975">
                <a:lnSpc>
                  <a:spcPct val="95000"/>
                </a:lnSpc>
                <a:buClr>
                  <a:srgbClr val="000099"/>
                </a:buClr>
                <a:defRPr/>
              </a:pPr>
              <a:r>
                <a:rPr lang="en-US" altLang="zh-CN" sz="1000" b="1" dirty="0">
                  <a:solidFill>
                    <a:srgbClr val="FFC000"/>
                  </a:solidFill>
                  <a:latin typeface="微软雅黑" pitchFamily="34" charset="-122"/>
                  <a:ea typeface="微软雅黑" pitchFamily="34" charset="-122"/>
                  <a:cs typeface="宋体" charset="0"/>
                </a:rPr>
                <a:t>return</a:t>
              </a:r>
              <a:endParaRPr lang="zh-CN" altLang="en-US" sz="1000" b="1" dirty="0">
                <a:solidFill>
                  <a:srgbClr val="FFC000"/>
                </a:solidFill>
                <a:latin typeface="微软雅黑" pitchFamily="34" charset="-122"/>
                <a:ea typeface="微软雅黑" pitchFamily="34" charset="-122"/>
                <a:cs typeface="宋体" charset="0"/>
              </a:endParaRPr>
            </a:p>
          </p:txBody>
        </p:sp>
        <p:sp>
          <p:nvSpPr>
            <p:cNvPr id="20" name="TextBox 4"/>
            <p:cNvSpPr txBox="1">
              <a:spLocks noChangeArrowheads="1"/>
            </p:cNvSpPr>
            <p:nvPr/>
          </p:nvSpPr>
          <p:spPr bwMode="auto">
            <a:xfrm>
              <a:off x="4794915" y="3701264"/>
              <a:ext cx="214314" cy="209288"/>
            </a:xfrm>
            <a:prstGeom prst="rect">
              <a:avLst/>
            </a:prstGeom>
            <a:noFill/>
            <a:ln w="9525">
              <a:noFill/>
              <a:miter lim="800000"/>
              <a:headEnd/>
              <a:tailEnd/>
            </a:ln>
          </p:spPr>
          <p:txBody>
            <a:bodyPr wrap="square">
              <a:spAutoFit/>
            </a:bodyPr>
            <a:lstStyle/>
            <a:p>
              <a:pPr marL="0" lvl="1">
                <a:lnSpc>
                  <a:spcPct val="95000"/>
                </a:lnSpc>
                <a:buClr>
                  <a:srgbClr val="000099"/>
                </a:buClr>
                <a:defRPr/>
              </a:pPr>
              <a:r>
                <a:rPr lang="en-US" altLang="zh-CN" sz="800" b="1" dirty="0" err="1">
                  <a:solidFill>
                    <a:srgbClr val="FFC000"/>
                  </a:solidFill>
                  <a:latin typeface="微软雅黑" pitchFamily="34" charset="-122"/>
                  <a:ea typeface="微软雅黑" pitchFamily="34" charset="-122"/>
                  <a:cs typeface="宋体" charset="0"/>
                </a:rPr>
                <a:t>i</a:t>
              </a:r>
              <a:endParaRPr lang="zh-CN" altLang="en-US" sz="800" b="1" dirty="0">
                <a:solidFill>
                  <a:srgbClr val="FFC000"/>
                </a:solidFill>
                <a:latin typeface="微软雅黑" pitchFamily="34" charset="-122"/>
                <a:ea typeface="微软雅黑" pitchFamily="34" charset="-122"/>
                <a:cs typeface="宋体" charset="0"/>
              </a:endParaRPr>
            </a:p>
          </p:txBody>
        </p:sp>
        <p:sp>
          <p:nvSpPr>
            <p:cNvPr id="21" name="TextBox 4"/>
            <p:cNvSpPr txBox="1">
              <a:spLocks noChangeArrowheads="1"/>
            </p:cNvSpPr>
            <p:nvPr/>
          </p:nvSpPr>
          <p:spPr bwMode="auto">
            <a:xfrm>
              <a:off x="5056551" y="3243310"/>
              <a:ext cx="214314" cy="443198"/>
            </a:xfrm>
            <a:prstGeom prst="rect">
              <a:avLst/>
            </a:prstGeom>
            <a:noFill/>
            <a:ln w="9525">
              <a:noFill/>
              <a:miter lim="800000"/>
              <a:headEnd/>
              <a:tailEnd/>
            </a:ln>
          </p:spPr>
          <p:txBody>
            <a:bodyPr wrap="square">
              <a:spAutoFit/>
            </a:bodyPr>
            <a:lstStyle/>
            <a:p>
              <a:pPr marL="0" lvl="1">
                <a:lnSpc>
                  <a:spcPct val="95000"/>
                </a:lnSpc>
                <a:buClr>
                  <a:srgbClr val="000099"/>
                </a:buClr>
                <a:defRPr/>
              </a:pPr>
              <a:r>
                <a:rPr lang="en-US" altLang="zh-CN" sz="800" b="1" dirty="0">
                  <a:solidFill>
                    <a:srgbClr val="FFC000"/>
                  </a:solidFill>
                  <a:latin typeface="微软雅黑" pitchFamily="34" charset="-122"/>
                  <a:ea typeface="微软雅黑" pitchFamily="34" charset="-122"/>
                  <a:cs typeface="宋体" charset="0"/>
                </a:rPr>
                <a:t>.</a:t>
              </a:r>
            </a:p>
            <a:p>
              <a:pPr marL="0" lvl="1">
                <a:lnSpc>
                  <a:spcPct val="95000"/>
                </a:lnSpc>
                <a:buClr>
                  <a:srgbClr val="000099"/>
                </a:buClr>
                <a:defRPr/>
              </a:pPr>
              <a:r>
                <a:rPr lang="en-US" altLang="zh-CN" sz="800" b="1" dirty="0">
                  <a:solidFill>
                    <a:srgbClr val="FFC000"/>
                  </a:solidFill>
                  <a:latin typeface="微软雅黑" pitchFamily="34" charset="-122"/>
                  <a:ea typeface="微软雅黑" pitchFamily="34" charset="-122"/>
                  <a:cs typeface="宋体" charset="0"/>
                </a:rPr>
                <a:t>.</a:t>
              </a:r>
            </a:p>
            <a:p>
              <a:pPr marL="0" lvl="1">
                <a:lnSpc>
                  <a:spcPct val="95000"/>
                </a:lnSpc>
                <a:buClr>
                  <a:srgbClr val="000099"/>
                </a:buClr>
                <a:defRPr/>
              </a:pPr>
              <a:r>
                <a:rPr lang="en-US" altLang="zh-CN" sz="800" b="1" dirty="0">
                  <a:solidFill>
                    <a:srgbClr val="FFC000"/>
                  </a:solidFill>
                  <a:latin typeface="微软雅黑" pitchFamily="34" charset="-122"/>
                  <a:ea typeface="微软雅黑" pitchFamily="34" charset="-122"/>
                  <a:cs typeface="宋体" charset="0"/>
                </a:rPr>
                <a:t>.</a:t>
              </a:r>
              <a:endParaRPr lang="zh-CN" altLang="en-US" sz="800" b="1" dirty="0">
                <a:solidFill>
                  <a:srgbClr val="FFC000"/>
                </a:solidFill>
                <a:latin typeface="微软雅黑" pitchFamily="34" charset="-122"/>
                <a:ea typeface="微软雅黑" pitchFamily="34" charset="-122"/>
                <a:cs typeface="宋体" charset="0"/>
              </a:endParaRPr>
            </a:p>
          </p:txBody>
        </p:sp>
        <p:sp>
          <p:nvSpPr>
            <p:cNvPr id="22" name="TextBox 4"/>
            <p:cNvSpPr txBox="1">
              <a:spLocks noChangeArrowheads="1"/>
            </p:cNvSpPr>
            <p:nvPr/>
          </p:nvSpPr>
          <p:spPr bwMode="auto">
            <a:xfrm>
              <a:off x="5056551" y="3886252"/>
              <a:ext cx="214314" cy="443198"/>
            </a:xfrm>
            <a:prstGeom prst="rect">
              <a:avLst/>
            </a:prstGeom>
            <a:noFill/>
            <a:ln w="9525">
              <a:noFill/>
              <a:miter lim="800000"/>
              <a:headEnd/>
              <a:tailEnd/>
            </a:ln>
          </p:spPr>
          <p:txBody>
            <a:bodyPr wrap="square">
              <a:spAutoFit/>
            </a:bodyPr>
            <a:lstStyle/>
            <a:p>
              <a:pPr marL="0" lvl="1">
                <a:lnSpc>
                  <a:spcPct val="95000"/>
                </a:lnSpc>
                <a:buClr>
                  <a:srgbClr val="000099"/>
                </a:buClr>
                <a:defRPr/>
              </a:pPr>
              <a:r>
                <a:rPr lang="en-US" altLang="zh-CN" sz="800" b="1" dirty="0">
                  <a:solidFill>
                    <a:srgbClr val="FFC000"/>
                  </a:solidFill>
                  <a:latin typeface="微软雅黑" pitchFamily="34" charset="-122"/>
                  <a:ea typeface="微软雅黑" pitchFamily="34" charset="-122"/>
                  <a:cs typeface="宋体" charset="0"/>
                </a:rPr>
                <a:t>.</a:t>
              </a:r>
            </a:p>
            <a:p>
              <a:pPr marL="0" lvl="1">
                <a:lnSpc>
                  <a:spcPct val="95000"/>
                </a:lnSpc>
                <a:buClr>
                  <a:srgbClr val="000099"/>
                </a:buClr>
                <a:defRPr/>
              </a:pPr>
              <a:r>
                <a:rPr lang="en-US" altLang="zh-CN" sz="800" b="1" dirty="0">
                  <a:solidFill>
                    <a:srgbClr val="FFC000"/>
                  </a:solidFill>
                  <a:latin typeface="微软雅黑" pitchFamily="34" charset="-122"/>
                  <a:ea typeface="微软雅黑" pitchFamily="34" charset="-122"/>
                  <a:cs typeface="宋体" charset="0"/>
                </a:rPr>
                <a:t>.</a:t>
              </a:r>
            </a:p>
            <a:p>
              <a:pPr marL="0" lvl="1">
                <a:lnSpc>
                  <a:spcPct val="95000"/>
                </a:lnSpc>
                <a:buClr>
                  <a:srgbClr val="000099"/>
                </a:buClr>
                <a:defRPr/>
              </a:pPr>
              <a:r>
                <a:rPr lang="en-US" altLang="zh-CN" sz="800" b="1" dirty="0">
                  <a:solidFill>
                    <a:srgbClr val="FFC000"/>
                  </a:solidFill>
                  <a:latin typeface="微软雅黑" pitchFamily="34" charset="-122"/>
                  <a:ea typeface="微软雅黑" pitchFamily="34" charset="-122"/>
                  <a:cs typeface="宋体" charset="0"/>
                </a:rPr>
                <a:t>.</a:t>
              </a:r>
              <a:endParaRPr lang="zh-CN" altLang="en-US" sz="800" b="1" dirty="0">
                <a:solidFill>
                  <a:srgbClr val="FFC000"/>
                </a:solidFill>
                <a:latin typeface="微软雅黑" pitchFamily="34" charset="-122"/>
                <a:ea typeface="微软雅黑" pitchFamily="34" charset="-122"/>
                <a:cs typeface="宋体" charset="0"/>
              </a:endParaRPr>
            </a:p>
          </p:txBody>
        </p:sp>
        <p:sp>
          <p:nvSpPr>
            <p:cNvPr id="24" name="TextBox 4"/>
            <p:cNvSpPr txBox="1">
              <a:spLocks noChangeArrowheads="1"/>
            </p:cNvSpPr>
            <p:nvPr/>
          </p:nvSpPr>
          <p:spPr bwMode="auto">
            <a:xfrm>
              <a:off x="5823040" y="3820448"/>
              <a:ext cx="214314" cy="443198"/>
            </a:xfrm>
            <a:prstGeom prst="rect">
              <a:avLst/>
            </a:prstGeom>
            <a:noFill/>
            <a:ln w="9525">
              <a:noFill/>
              <a:miter lim="800000"/>
              <a:headEnd/>
              <a:tailEnd/>
            </a:ln>
          </p:spPr>
          <p:txBody>
            <a:bodyPr wrap="square">
              <a:spAutoFit/>
            </a:bodyPr>
            <a:lstStyle/>
            <a:p>
              <a:pPr marL="0" lvl="1">
                <a:lnSpc>
                  <a:spcPct val="95000"/>
                </a:lnSpc>
                <a:buClr>
                  <a:srgbClr val="000099"/>
                </a:buClr>
                <a:defRPr/>
              </a:pPr>
              <a:r>
                <a:rPr lang="en-US" altLang="zh-CN" sz="800" b="1" dirty="0">
                  <a:solidFill>
                    <a:srgbClr val="FFC000"/>
                  </a:solidFill>
                  <a:latin typeface="微软雅黑" pitchFamily="34" charset="-122"/>
                  <a:ea typeface="微软雅黑" pitchFamily="34" charset="-122"/>
                  <a:cs typeface="宋体" charset="0"/>
                </a:rPr>
                <a:t>.</a:t>
              </a:r>
            </a:p>
            <a:p>
              <a:pPr marL="0" lvl="1">
                <a:lnSpc>
                  <a:spcPct val="95000"/>
                </a:lnSpc>
                <a:buClr>
                  <a:srgbClr val="000099"/>
                </a:buClr>
                <a:defRPr/>
              </a:pPr>
              <a:r>
                <a:rPr lang="en-US" altLang="zh-CN" sz="800" b="1" dirty="0">
                  <a:solidFill>
                    <a:srgbClr val="FFC000"/>
                  </a:solidFill>
                  <a:latin typeface="微软雅黑" pitchFamily="34" charset="-122"/>
                  <a:ea typeface="微软雅黑" pitchFamily="34" charset="-122"/>
                  <a:cs typeface="宋体" charset="0"/>
                </a:rPr>
                <a:t>.</a:t>
              </a:r>
            </a:p>
            <a:p>
              <a:pPr marL="0" lvl="1">
                <a:lnSpc>
                  <a:spcPct val="95000"/>
                </a:lnSpc>
                <a:buClr>
                  <a:srgbClr val="000099"/>
                </a:buClr>
                <a:defRPr/>
              </a:pPr>
              <a:r>
                <a:rPr lang="en-US" altLang="zh-CN" sz="800" b="1" dirty="0">
                  <a:solidFill>
                    <a:srgbClr val="FFC000"/>
                  </a:solidFill>
                  <a:latin typeface="微软雅黑" pitchFamily="34" charset="-122"/>
                  <a:ea typeface="微软雅黑" pitchFamily="34" charset="-122"/>
                  <a:cs typeface="宋体" charset="0"/>
                </a:rPr>
                <a:t>.</a:t>
              </a:r>
              <a:endParaRPr lang="zh-CN" altLang="en-US" sz="800" b="1" dirty="0">
                <a:solidFill>
                  <a:srgbClr val="FFC000"/>
                </a:solidFill>
                <a:latin typeface="微软雅黑" pitchFamily="34" charset="-122"/>
                <a:ea typeface="微软雅黑" pitchFamily="34" charset="-122"/>
                <a:cs typeface="宋体" charset="0"/>
              </a:endParaRPr>
            </a:p>
          </p:txBody>
        </p:sp>
      </p:grpSp>
      <p:sp>
        <p:nvSpPr>
          <p:cNvPr id="2" name="标题 1">
            <a:extLst>
              <a:ext uri="{FF2B5EF4-FFF2-40B4-BE49-F238E27FC236}">
                <a16:creationId xmlns:a16="http://schemas.microsoft.com/office/drawing/2014/main" id="{6981F772-0BBA-7C68-42B3-29A22CD2FE9C}"/>
              </a:ext>
            </a:extLst>
          </p:cNvPr>
          <p:cNvSpPr>
            <a:spLocks noGrp="1"/>
          </p:cNvSpPr>
          <p:nvPr>
            <p:ph type="title"/>
          </p:nvPr>
        </p:nvSpPr>
        <p:spPr/>
        <p:txBody>
          <a:bodyPr>
            <a:normAutofit/>
          </a:bodyPr>
          <a:lstStyle/>
          <a:p>
            <a:r>
              <a:rPr lang="zh-CN" altLang="en-US" dirty="0"/>
              <a:t>标准</a:t>
            </a:r>
            <a:r>
              <a:rPr lang="en-US" altLang="zh-CN" dirty="0"/>
              <a:t>C</a:t>
            </a:r>
            <a:r>
              <a:rPr lang="zh-CN" altLang="en-US" dirty="0"/>
              <a:t>库的例子</a:t>
            </a:r>
          </a:p>
        </p:txBody>
      </p:sp>
      <p:sp>
        <p:nvSpPr>
          <p:cNvPr id="6" name="灯片编号占位符 5">
            <a:extLst>
              <a:ext uri="{FF2B5EF4-FFF2-40B4-BE49-F238E27FC236}">
                <a16:creationId xmlns:a16="http://schemas.microsoft.com/office/drawing/2014/main" id="{979C7BF9-D83E-2CD0-9EDA-B38CC611C28A}"/>
              </a:ext>
            </a:extLst>
          </p:cNvPr>
          <p:cNvSpPr>
            <a:spLocks noGrp="1"/>
          </p:cNvSpPr>
          <p:nvPr>
            <p:ph type="sldNum" sz="quarter" idx="12"/>
          </p:nvPr>
        </p:nvSpPr>
        <p:spPr/>
        <p:txBody>
          <a:bodyPr/>
          <a:lstStyle/>
          <a:p>
            <a:pPr>
              <a:defRPr/>
            </a:pPr>
            <a:fld id="{3884BE4A-665D-4750-B82A-97CE17AE2019}" type="slidenum">
              <a:rPr lang="en-US" altLang="ko-KR" smtClean="0"/>
              <a:pPr>
                <a:defRPr/>
              </a:pPr>
              <a:t>23</a:t>
            </a:fld>
            <a:endParaRPr lang="en-US" altLang="ko-KR" dirty="0"/>
          </a:p>
        </p:txBody>
      </p:sp>
    </p:spTree>
    <p:extLst>
      <p:ext uri="{BB962C8B-B14F-4D97-AF65-F5344CB8AC3E}">
        <p14:creationId xmlns:p14="http://schemas.microsoft.com/office/powerpoint/2010/main" val="35509909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left)">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矩形 30"/>
          <p:cNvSpPr/>
          <p:nvPr/>
        </p:nvSpPr>
        <p:spPr>
          <a:xfrm>
            <a:off x="2819912" y="2770708"/>
            <a:ext cx="1764132" cy="523220"/>
          </a:xfrm>
          <a:prstGeom prst="rect">
            <a:avLst/>
          </a:prstGeom>
        </p:spPr>
        <p:txBody>
          <a:bodyPr wrap="square">
            <a:spAutoFit/>
          </a:bodyPr>
          <a:lstStyle/>
          <a:p>
            <a:pPr algn="ctr"/>
            <a:r>
              <a:rPr lang="zh-CN" altLang="en-US" sz="1400" b="1" dirty="0">
                <a:latin typeface="微软雅黑" pitchFamily="34" charset="-122"/>
                <a:ea typeface="微软雅黑" pitchFamily="34" charset="-122"/>
              </a:rPr>
              <a:t>异常</a:t>
            </a:r>
            <a:endParaRPr lang="en-US" altLang="zh-CN" sz="1400" b="1" dirty="0">
              <a:latin typeface="微软雅黑" pitchFamily="34" charset="-122"/>
              <a:ea typeface="微软雅黑" pitchFamily="34" charset="-122"/>
            </a:endParaRPr>
          </a:p>
          <a:p>
            <a:pPr algn="ctr"/>
            <a:r>
              <a:rPr lang="en-US" altLang="zh-CN" sz="1400" b="1" dirty="0">
                <a:latin typeface="微软雅黑" pitchFamily="34" charset="-122"/>
                <a:ea typeface="微软雅黑" pitchFamily="34" charset="-122"/>
              </a:rPr>
              <a:t>(</a:t>
            </a:r>
            <a:r>
              <a:rPr lang="zh-CN" altLang="en-US" sz="1400" b="1" dirty="0">
                <a:latin typeface="微软雅黑" pitchFamily="34" charset="-122"/>
                <a:ea typeface="微软雅黑" pitchFamily="34" charset="-122"/>
              </a:rPr>
              <a:t>代码执行出错</a:t>
            </a:r>
            <a:r>
              <a:rPr lang="en-US" altLang="zh-CN" sz="1400" b="1" dirty="0">
                <a:latin typeface="微软雅黑" pitchFamily="34" charset="-122"/>
                <a:ea typeface="微软雅黑" pitchFamily="34" charset="-122"/>
              </a:rPr>
              <a:t>)</a:t>
            </a:r>
            <a:endParaRPr lang="zh-CN" altLang="en-US" sz="1400" b="1" dirty="0">
              <a:latin typeface="微软雅黑" pitchFamily="34" charset="-122"/>
              <a:ea typeface="微软雅黑" pitchFamily="34" charset="-122"/>
            </a:endParaRPr>
          </a:p>
        </p:txBody>
      </p:sp>
      <p:grpSp>
        <p:nvGrpSpPr>
          <p:cNvPr id="11" name="组合 10"/>
          <p:cNvGrpSpPr/>
          <p:nvPr/>
        </p:nvGrpSpPr>
        <p:grpSpPr>
          <a:xfrm>
            <a:off x="3572074" y="3374475"/>
            <a:ext cx="4612159" cy="1484183"/>
            <a:chOff x="4332267" y="2301450"/>
            <a:chExt cx="4612159" cy="1484183"/>
          </a:xfrm>
        </p:grpSpPr>
        <p:grpSp>
          <p:nvGrpSpPr>
            <p:cNvPr id="4" name="组合 3"/>
            <p:cNvGrpSpPr/>
            <p:nvPr/>
          </p:nvGrpSpPr>
          <p:grpSpPr>
            <a:xfrm>
              <a:off x="4332267" y="2301450"/>
              <a:ext cx="4612159" cy="1484183"/>
              <a:chOff x="4332267" y="2301450"/>
              <a:chExt cx="4612159" cy="1484183"/>
            </a:xfrm>
          </p:grpSpPr>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332267" y="2301450"/>
                <a:ext cx="4612159" cy="1484183"/>
              </a:xfrm>
              <a:prstGeom prst="rect">
                <a:avLst/>
              </a:prstGeom>
            </p:spPr>
          </p:pic>
          <p:sp>
            <p:nvSpPr>
              <p:cNvPr id="35" name="矩形 34"/>
              <p:cNvSpPr/>
              <p:nvPr/>
            </p:nvSpPr>
            <p:spPr>
              <a:xfrm>
                <a:off x="4527889" y="2443801"/>
                <a:ext cx="851515" cy="492443"/>
              </a:xfrm>
              <a:prstGeom prst="rect">
                <a:avLst/>
              </a:prstGeom>
            </p:spPr>
            <p:txBody>
              <a:bodyPr wrap="none">
                <a:spAutoFit/>
              </a:bodyPr>
              <a:lstStyle/>
              <a:p>
                <a:pPr algn="ctr"/>
                <a:r>
                  <a:rPr lang="zh-CN" altLang="en-US" sz="1300" b="1" dirty="0">
                    <a:solidFill>
                      <a:schemeClr val="bg1"/>
                    </a:solidFill>
                    <a:latin typeface="微软雅黑" pitchFamily="34" charset="-122"/>
                    <a:ea typeface="微软雅黑" pitchFamily="34" charset="-122"/>
                  </a:rPr>
                  <a:t>异常服务</a:t>
                </a:r>
                <a:endParaRPr lang="en-US" altLang="zh-CN" sz="1300" b="1" dirty="0">
                  <a:solidFill>
                    <a:schemeClr val="bg1"/>
                  </a:solidFill>
                  <a:latin typeface="微软雅黑" pitchFamily="34" charset="-122"/>
                  <a:ea typeface="微软雅黑" pitchFamily="34" charset="-122"/>
                </a:endParaRPr>
              </a:p>
              <a:p>
                <a:pPr algn="ctr"/>
                <a:r>
                  <a:rPr lang="zh-CN" altLang="en-US" sz="1300" b="1" dirty="0">
                    <a:solidFill>
                      <a:schemeClr val="bg1"/>
                    </a:solidFill>
                    <a:latin typeface="微软雅黑" pitchFamily="34" charset="-122"/>
                    <a:ea typeface="微软雅黑" pitchFamily="34" charset="-122"/>
                  </a:rPr>
                  <a:t>例程</a:t>
                </a:r>
              </a:p>
            </p:txBody>
          </p:sp>
          <p:sp>
            <p:nvSpPr>
              <p:cNvPr id="36" name="矩形 35"/>
              <p:cNvSpPr/>
              <p:nvPr/>
            </p:nvSpPr>
            <p:spPr>
              <a:xfrm>
                <a:off x="5508104" y="2981289"/>
                <a:ext cx="1031051" cy="292388"/>
              </a:xfrm>
              <a:prstGeom prst="rect">
                <a:avLst/>
              </a:prstGeom>
            </p:spPr>
            <p:txBody>
              <a:bodyPr wrap="none">
                <a:spAutoFit/>
              </a:bodyPr>
              <a:lstStyle/>
              <a:p>
                <a:r>
                  <a:rPr lang="zh-CN" altLang="en-US" sz="1300" b="1" dirty="0">
                    <a:solidFill>
                      <a:schemeClr val="bg1"/>
                    </a:solidFill>
                    <a:latin typeface="微软雅黑" pitchFamily="34" charset="-122"/>
                    <a:ea typeface="微软雅黑" pitchFamily="34" charset="-122"/>
                  </a:rPr>
                  <a:t>中断向量表</a:t>
                </a:r>
              </a:p>
            </p:txBody>
          </p:sp>
          <p:sp>
            <p:nvSpPr>
              <p:cNvPr id="37" name="矩形 36"/>
              <p:cNvSpPr/>
              <p:nvPr/>
            </p:nvSpPr>
            <p:spPr>
              <a:xfrm>
                <a:off x="6818474" y="2661856"/>
                <a:ext cx="684803" cy="492443"/>
              </a:xfrm>
              <a:prstGeom prst="rect">
                <a:avLst/>
              </a:prstGeom>
            </p:spPr>
            <p:txBody>
              <a:bodyPr wrap="none">
                <a:spAutoFit/>
              </a:bodyPr>
              <a:lstStyle/>
              <a:p>
                <a:pPr algn="ctr"/>
                <a:r>
                  <a:rPr lang="zh-CN" altLang="en-US" sz="1300" b="1" dirty="0">
                    <a:solidFill>
                      <a:schemeClr val="bg1"/>
                    </a:solidFill>
                    <a:latin typeface="微软雅黑" pitchFamily="34" charset="-122"/>
                    <a:ea typeface="微软雅黑" pitchFamily="34" charset="-122"/>
                  </a:rPr>
                  <a:t>系统</a:t>
                </a:r>
                <a:endParaRPr lang="en-US" altLang="zh-CN" sz="1300" b="1" dirty="0">
                  <a:solidFill>
                    <a:schemeClr val="bg1"/>
                  </a:solidFill>
                  <a:latin typeface="微软雅黑" pitchFamily="34" charset="-122"/>
                  <a:ea typeface="微软雅黑" pitchFamily="34" charset="-122"/>
                </a:endParaRPr>
              </a:p>
              <a:p>
                <a:pPr algn="ctr"/>
                <a:r>
                  <a:rPr lang="zh-CN" altLang="en-US" sz="1300" b="1" dirty="0">
                    <a:solidFill>
                      <a:schemeClr val="bg1"/>
                    </a:solidFill>
                    <a:latin typeface="微软雅黑" pitchFamily="34" charset="-122"/>
                    <a:ea typeface="微软雅黑" pitchFamily="34" charset="-122"/>
                  </a:rPr>
                  <a:t>调用表</a:t>
                </a:r>
              </a:p>
            </p:txBody>
          </p:sp>
          <p:sp>
            <p:nvSpPr>
              <p:cNvPr id="38" name="矩形 37"/>
              <p:cNvSpPr/>
              <p:nvPr/>
            </p:nvSpPr>
            <p:spPr>
              <a:xfrm>
                <a:off x="7768846" y="2401884"/>
                <a:ext cx="864339" cy="492443"/>
              </a:xfrm>
              <a:prstGeom prst="rect">
                <a:avLst/>
              </a:prstGeom>
            </p:spPr>
            <p:txBody>
              <a:bodyPr wrap="none">
                <a:spAutoFit/>
              </a:bodyPr>
              <a:lstStyle/>
              <a:p>
                <a:pPr algn="ctr"/>
                <a:r>
                  <a:rPr lang="zh-CN" altLang="en-US" sz="1300" b="1" dirty="0">
                    <a:solidFill>
                      <a:schemeClr val="bg1"/>
                    </a:solidFill>
                    <a:latin typeface="微软雅黑" pitchFamily="34" charset="-122"/>
                    <a:ea typeface="微软雅黑" pitchFamily="34" charset="-122"/>
                  </a:rPr>
                  <a:t>系统调用</a:t>
                </a:r>
                <a:endParaRPr lang="en-US" altLang="zh-CN" sz="1300" b="1" dirty="0">
                  <a:solidFill>
                    <a:schemeClr val="bg1"/>
                  </a:solidFill>
                  <a:latin typeface="微软雅黑" pitchFamily="34" charset="-122"/>
                  <a:ea typeface="微软雅黑" pitchFamily="34" charset="-122"/>
                </a:endParaRPr>
              </a:p>
              <a:p>
                <a:pPr algn="ctr"/>
                <a:r>
                  <a:rPr lang="zh-CN" altLang="en-US" sz="1300" b="1" dirty="0">
                    <a:solidFill>
                      <a:schemeClr val="bg1"/>
                    </a:solidFill>
                    <a:latin typeface="微软雅黑" pitchFamily="34" charset="-122"/>
                    <a:ea typeface="微软雅黑" pitchFamily="34" charset="-122"/>
                  </a:rPr>
                  <a:t>实现</a:t>
                </a:r>
              </a:p>
            </p:txBody>
          </p:sp>
          <p:sp>
            <p:nvSpPr>
              <p:cNvPr id="39" name="矩形 38"/>
              <p:cNvSpPr/>
              <p:nvPr/>
            </p:nvSpPr>
            <p:spPr>
              <a:xfrm>
                <a:off x="7951033" y="2936244"/>
                <a:ext cx="864339" cy="292388"/>
              </a:xfrm>
              <a:prstGeom prst="rect">
                <a:avLst/>
              </a:prstGeom>
            </p:spPr>
            <p:txBody>
              <a:bodyPr wrap="none">
                <a:spAutoFit/>
              </a:bodyPr>
              <a:lstStyle/>
              <a:p>
                <a:r>
                  <a:rPr lang="zh-CN" altLang="en-US" sz="1300" b="1" dirty="0">
                    <a:solidFill>
                      <a:schemeClr val="bg1"/>
                    </a:solidFill>
                    <a:latin typeface="微软雅黑" pitchFamily="34" charset="-122"/>
                    <a:ea typeface="微软雅黑" pitchFamily="34" charset="-122"/>
                  </a:rPr>
                  <a:t>设备驱动</a:t>
                </a:r>
              </a:p>
            </p:txBody>
          </p:sp>
        </p:grpSp>
        <p:sp>
          <p:nvSpPr>
            <p:cNvPr id="40" name="矩形 39"/>
            <p:cNvSpPr/>
            <p:nvPr/>
          </p:nvSpPr>
          <p:spPr>
            <a:xfrm>
              <a:off x="4447948" y="3372270"/>
              <a:ext cx="646331" cy="369332"/>
            </a:xfrm>
            <a:prstGeom prst="rect">
              <a:avLst/>
            </a:prstGeom>
          </p:spPr>
          <p:txBody>
            <a:bodyPr wrap="none">
              <a:spAutoFit/>
            </a:bodyPr>
            <a:lstStyle/>
            <a:p>
              <a:r>
                <a:rPr lang="zh-CN" altLang="en-US" b="1" dirty="0">
                  <a:solidFill>
                    <a:srgbClr val="FFFF00"/>
                  </a:solidFill>
                  <a:latin typeface="微软雅黑" pitchFamily="34" charset="-122"/>
                  <a:ea typeface="微软雅黑" pitchFamily="34" charset="-122"/>
                </a:rPr>
                <a:t>内核</a:t>
              </a:r>
            </a:p>
          </p:txBody>
        </p:sp>
      </p:grpSp>
      <p:grpSp>
        <p:nvGrpSpPr>
          <p:cNvPr id="65" name="组合 64"/>
          <p:cNvGrpSpPr/>
          <p:nvPr/>
        </p:nvGrpSpPr>
        <p:grpSpPr>
          <a:xfrm>
            <a:off x="4334085" y="1915011"/>
            <a:ext cx="3536220" cy="352591"/>
            <a:chOff x="1835696" y="1057759"/>
            <a:chExt cx="3536220" cy="352591"/>
          </a:xfrm>
        </p:grpSpPr>
        <p:pic>
          <p:nvPicPr>
            <p:cNvPr id="51" name="图片 5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35696" y="1059582"/>
              <a:ext cx="3536220" cy="350768"/>
            </a:xfrm>
            <a:prstGeom prst="rect">
              <a:avLst/>
            </a:prstGeom>
          </p:spPr>
        </p:pic>
        <p:sp>
          <p:nvSpPr>
            <p:cNvPr id="21" name="矩形 20"/>
            <p:cNvSpPr/>
            <p:nvPr/>
          </p:nvSpPr>
          <p:spPr>
            <a:xfrm>
              <a:off x="3110056" y="1057759"/>
              <a:ext cx="1091023" cy="338554"/>
            </a:xfrm>
            <a:prstGeom prst="rect">
              <a:avLst/>
            </a:prstGeom>
          </p:spPr>
          <p:txBody>
            <a:bodyPr wrap="square">
              <a:spAutoFit/>
            </a:bodyPr>
            <a:lstStyle/>
            <a:p>
              <a:r>
                <a:rPr lang="zh-CN" altLang="en-US" sz="1600" b="1" dirty="0">
                  <a:solidFill>
                    <a:schemeClr val="bg1"/>
                  </a:solidFill>
                  <a:latin typeface="微软雅黑" pitchFamily="34" charset="-122"/>
                  <a:ea typeface="微软雅黑" pitchFamily="34" charset="-122"/>
                </a:rPr>
                <a:t>应用程序</a:t>
              </a:r>
            </a:p>
          </p:txBody>
        </p:sp>
      </p:grpSp>
      <p:grpSp>
        <p:nvGrpSpPr>
          <p:cNvPr id="64" name="组合 63"/>
          <p:cNvGrpSpPr/>
          <p:nvPr/>
        </p:nvGrpSpPr>
        <p:grpSpPr>
          <a:xfrm>
            <a:off x="4430163" y="4445293"/>
            <a:ext cx="3586659" cy="1225596"/>
            <a:chOff x="1931772" y="3588043"/>
            <a:chExt cx="3586659" cy="1225596"/>
          </a:xfrm>
        </p:grpSpPr>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062047" y="4458760"/>
              <a:ext cx="3456384" cy="354879"/>
            </a:xfrm>
            <a:prstGeom prst="rect">
              <a:avLst/>
            </a:prstGeom>
          </p:spPr>
        </p:pic>
        <p:sp>
          <p:nvSpPr>
            <p:cNvPr id="41" name="矩形 40"/>
            <p:cNvSpPr/>
            <p:nvPr/>
          </p:nvSpPr>
          <p:spPr>
            <a:xfrm>
              <a:off x="3229829" y="4458760"/>
              <a:ext cx="1005403" cy="338554"/>
            </a:xfrm>
            <a:prstGeom prst="rect">
              <a:avLst/>
            </a:prstGeom>
          </p:spPr>
          <p:txBody>
            <a:bodyPr wrap="none">
              <a:spAutoFit/>
            </a:bodyPr>
            <a:lstStyle/>
            <a:p>
              <a:r>
                <a:rPr lang="zh-CN" altLang="en-US" sz="1600" b="1" dirty="0">
                  <a:solidFill>
                    <a:schemeClr val="bg1"/>
                  </a:solidFill>
                  <a:latin typeface="微软雅黑" pitchFamily="34" charset="-122"/>
                  <a:ea typeface="微软雅黑" pitchFamily="34" charset="-122"/>
                </a:rPr>
                <a:t>外部设备</a:t>
              </a:r>
            </a:p>
          </p:txBody>
        </p:sp>
        <p:sp>
          <p:nvSpPr>
            <p:cNvPr id="42" name="矩形 41"/>
            <p:cNvSpPr/>
            <p:nvPr/>
          </p:nvSpPr>
          <p:spPr>
            <a:xfrm>
              <a:off x="1931772" y="4039661"/>
              <a:ext cx="670109" cy="338554"/>
            </a:xfrm>
            <a:prstGeom prst="rect">
              <a:avLst/>
            </a:prstGeom>
          </p:spPr>
          <p:txBody>
            <a:bodyPr wrap="square">
              <a:spAutoFit/>
            </a:bodyPr>
            <a:lstStyle/>
            <a:p>
              <a:r>
                <a:rPr lang="zh-CN" altLang="en-US" sz="1600" b="1" dirty="0">
                  <a:latin typeface="微软雅黑" pitchFamily="34" charset="-122"/>
                  <a:ea typeface="微软雅黑" pitchFamily="34" charset="-122"/>
                </a:rPr>
                <a:t>中断</a:t>
              </a:r>
            </a:p>
          </p:txBody>
        </p:sp>
        <p:sp>
          <p:nvSpPr>
            <p:cNvPr id="43" name="矩形 42"/>
            <p:cNvSpPr/>
            <p:nvPr/>
          </p:nvSpPr>
          <p:spPr>
            <a:xfrm>
              <a:off x="2745836" y="3968473"/>
              <a:ext cx="1071570" cy="523220"/>
            </a:xfrm>
            <a:prstGeom prst="rect">
              <a:avLst/>
            </a:prstGeom>
          </p:spPr>
          <p:txBody>
            <a:bodyPr wrap="square">
              <a:spAutoFit/>
            </a:bodyPr>
            <a:lstStyle/>
            <a:p>
              <a:pPr algn="ctr"/>
              <a:r>
                <a:rPr lang="zh-CN" altLang="en-US" sz="1400" b="1" dirty="0">
                  <a:latin typeface="微软雅黑" pitchFamily="34" charset="-122"/>
                  <a:ea typeface="微软雅黑" pitchFamily="34" charset="-122"/>
                </a:rPr>
                <a:t>设备访问数据流</a:t>
              </a:r>
            </a:p>
          </p:txBody>
        </p:sp>
        <p:cxnSp>
          <p:nvCxnSpPr>
            <p:cNvPr id="7" name="直接箭头连接符 6"/>
            <p:cNvCxnSpPr/>
            <p:nvPr/>
          </p:nvCxnSpPr>
          <p:spPr>
            <a:xfrm flipV="1">
              <a:off x="2537552" y="3816740"/>
              <a:ext cx="0" cy="579663"/>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V="1">
              <a:off x="4913816" y="4027071"/>
              <a:ext cx="0" cy="38940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a:off x="5201848" y="3588043"/>
              <a:ext cx="0" cy="828428"/>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接箭头连接符 45"/>
            <p:cNvCxnSpPr/>
            <p:nvPr/>
          </p:nvCxnSpPr>
          <p:spPr>
            <a:xfrm flipV="1">
              <a:off x="2825584" y="4001406"/>
              <a:ext cx="0" cy="394998"/>
            </a:xfrm>
            <a:prstGeom prst="straightConnector1">
              <a:avLst/>
            </a:prstGeom>
            <a:ln w="19050">
              <a:solidFill>
                <a:srgbClr val="C00000"/>
              </a:solidFill>
              <a:prstDash val="sysDot"/>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cxnSp>
        <p:nvCxnSpPr>
          <p:cNvPr id="49" name="直接箭头连接符 48"/>
          <p:cNvCxnSpPr/>
          <p:nvPr/>
        </p:nvCxnSpPr>
        <p:spPr>
          <a:xfrm>
            <a:off x="4863014" y="2302177"/>
            <a:ext cx="0" cy="1463026"/>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直接箭头连接符 51"/>
          <p:cNvCxnSpPr/>
          <p:nvPr/>
        </p:nvCxnSpPr>
        <p:spPr>
          <a:xfrm flipV="1">
            <a:off x="4289147" y="2302177"/>
            <a:ext cx="386754" cy="117273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nvGrpSpPr>
          <p:cNvPr id="72" name="组合 71"/>
          <p:cNvGrpSpPr/>
          <p:nvPr/>
        </p:nvGrpSpPr>
        <p:grpSpPr>
          <a:xfrm>
            <a:off x="5100272" y="2310108"/>
            <a:ext cx="2770035" cy="1468917"/>
            <a:chOff x="2601881" y="1452856"/>
            <a:chExt cx="2770035" cy="1468917"/>
          </a:xfrm>
        </p:grpSpPr>
        <p:grpSp>
          <p:nvGrpSpPr>
            <p:cNvPr id="68" name="组合 67"/>
            <p:cNvGrpSpPr/>
            <p:nvPr/>
          </p:nvGrpSpPr>
          <p:grpSpPr>
            <a:xfrm>
              <a:off x="2601881" y="2070911"/>
              <a:ext cx="2770035" cy="850862"/>
              <a:chOff x="2601881" y="2070911"/>
              <a:chExt cx="2770035" cy="850862"/>
            </a:xfrm>
          </p:grpSpPr>
          <p:grpSp>
            <p:nvGrpSpPr>
              <p:cNvPr id="67" name="组合 66"/>
              <p:cNvGrpSpPr/>
              <p:nvPr/>
            </p:nvGrpSpPr>
            <p:grpSpPr>
              <a:xfrm>
                <a:off x="2601881" y="2070911"/>
                <a:ext cx="2770035" cy="350768"/>
                <a:chOff x="2601881" y="2070911"/>
                <a:chExt cx="2770035" cy="350768"/>
              </a:xfrm>
            </p:grpSpPr>
            <p:pic>
              <p:nvPicPr>
                <p:cNvPr id="13" name="图片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601881" y="2070911"/>
                  <a:ext cx="2770035" cy="350768"/>
                </a:xfrm>
                <a:prstGeom prst="rect">
                  <a:avLst/>
                </a:prstGeom>
              </p:spPr>
            </p:pic>
            <p:sp>
              <p:nvSpPr>
                <p:cNvPr id="34" name="矩形 33"/>
                <p:cNvSpPr/>
                <p:nvPr/>
              </p:nvSpPr>
              <p:spPr>
                <a:xfrm>
                  <a:off x="3229829" y="2074821"/>
                  <a:ext cx="1415772" cy="338554"/>
                </a:xfrm>
                <a:prstGeom prst="rect">
                  <a:avLst/>
                </a:prstGeom>
              </p:spPr>
              <p:txBody>
                <a:bodyPr wrap="none">
                  <a:spAutoFit/>
                </a:bodyPr>
                <a:lstStyle/>
                <a:p>
                  <a:r>
                    <a:rPr lang="zh-CN" altLang="en-US" sz="1600" b="1" dirty="0">
                      <a:solidFill>
                        <a:schemeClr val="bg1"/>
                      </a:solidFill>
                      <a:latin typeface="微软雅黑" pitchFamily="34" charset="-122"/>
                      <a:ea typeface="微软雅黑" pitchFamily="34" charset="-122"/>
                    </a:rPr>
                    <a:t>系统调用接口</a:t>
                  </a:r>
                </a:p>
              </p:txBody>
            </p:sp>
          </p:grpSp>
          <p:cxnSp>
            <p:nvCxnSpPr>
              <p:cNvPr id="15" name="直接箭头连接符 14"/>
              <p:cNvCxnSpPr/>
              <p:nvPr/>
            </p:nvCxnSpPr>
            <p:spPr>
              <a:xfrm flipH="1">
                <a:off x="2765045" y="2448438"/>
                <a:ext cx="2080" cy="473335"/>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flipV="1">
                <a:off x="4687096" y="2401043"/>
                <a:ext cx="10706" cy="220686"/>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53" name="直接箭头连接符 52"/>
            <p:cNvCxnSpPr/>
            <p:nvPr/>
          </p:nvCxnSpPr>
          <p:spPr>
            <a:xfrm>
              <a:off x="2787957" y="1452856"/>
              <a:ext cx="6180" cy="578436"/>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直接箭头连接符 54"/>
            <p:cNvCxnSpPr/>
            <p:nvPr/>
          </p:nvCxnSpPr>
          <p:spPr>
            <a:xfrm>
              <a:off x="2888407" y="1452856"/>
              <a:ext cx="6180" cy="578436"/>
            </a:xfrm>
            <a:prstGeom prst="straightConnector1">
              <a:avLst/>
            </a:prstGeom>
            <a:ln w="1905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接箭头连接符 55"/>
            <p:cNvCxnSpPr/>
            <p:nvPr/>
          </p:nvCxnSpPr>
          <p:spPr>
            <a:xfrm>
              <a:off x="3655568" y="1899639"/>
              <a:ext cx="1545" cy="154435"/>
            </a:xfrm>
            <a:prstGeom prst="straightConnector1">
              <a:avLst/>
            </a:prstGeom>
            <a:ln w="1905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a:off x="3551286" y="1899639"/>
              <a:ext cx="1545" cy="154435"/>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71" name="组合 70"/>
          <p:cNvGrpSpPr/>
          <p:nvPr/>
        </p:nvGrpSpPr>
        <p:grpSpPr>
          <a:xfrm>
            <a:off x="5728218" y="2262373"/>
            <a:ext cx="1642812" cy="499973"/>
            <a:chOff x="3229829" y="1405121"/>
            <a:chExt cx="1642812" cy="499973"/>
          </a:xfrm>
        </p:grpSpPr>
        <p:grpSp>
          <p:nvGrpSpPr>
            <p:cNvPr id="66" name="组合 65"/>
            <p:cNvGrpSpPr/>
            <p:nvPr/>
          </p:nvGrpSpPr>
          <p:grpSpPr>
            <a:xfrm>
              <a:off x="3229829" y="1554326"/>
              <a:ext cx="1642812" cy="350768"/>
              <a:chOff x="3229829" y="1554326"/>
              <a:chExt cx="1642812" cy="350768"/>
            </a:xfrm>
          </p:grpSpPr>
          <p:pic>
            <p:nvPicPr>
              <p:cNvPr id="50" name="图片 4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229829" y="1554326"/>
                <a:ext cx="1642812" cy="350768"/>
              </a:xfrm>
              <a:prstGeom prst="rect">
                <a:avLst/>
              </a:prstGeom>
            </p:spPr>
          </p:pic>
          <p:sp>
            <p:nvSpPr>
              <p:cNvPr id="33" name="矩形 32"/>
              <p:cNvSpPr/>
              <p:nvPr/>
            </p:nvSpPr>
            <p:spPr>
              <a:xfrm>
                <a:off x="3541684" y="1560433"/>
                <a:ext cx="800219" cy="338554"/>
              </a:xfrm>
              <a:prstGeom prst="rect">
                <a:avLst/>
              </a:prstGeom>
            </p:spPr>
            <p:txBody>
              <a:bodyPr wrap="none">
                <a:spAutoFit/>
              </a:bodyPr>
              <a:lstStyle/>
              <a:p>
                <a:r>
                  <a:rPr lang="zh-CN" altLang="en-US" sz="1600" b="1" dirty="0">
                    <a:solidFill>
                      <a:schemeClr val="bg1"/>
                    </a:solidFill>
                    <a:latin typeface="微软雅黑" pitchFamily="34" charset="-122"/>
                    <a:ea typeface="微软雅黑" pitchFamily="34" charset="-122"/>
                  </a:rPr>
                  <a:t>函数库</a:t>
                </a:r>
              </a:p>
            </p:txBody>
          </p:sp>
        </p:grpSp>
        <p:cxnSp>
          <p:nvCxnSpPr>
            <p:cNvPr id="60" name="直接箭头连接符 59"/>
            <p:cNvCxnSpPr/>
            <p:nvPr/>
          </p:nvCxnSpPr>
          <p:spPr>
            <a:xfrm>
              <a:off x="4481768" y="1405121"/>
              <a:ext cx="1545" cy="154435"/>
            </a:xfrm>
            <a:prstGeom prst="straightConnector1">
              <a:avLst/>
            </a:prstGeom>
            <a:ln w="19050">
              <a:solidFill>
                <a:srgbClr val="C0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接箭头连接符 60"/>
            <p:cNvCxnSpPr/>
            <p:nvPr/>
          </p:nvCxnSpPr>
          <p:spPr>
            <a:xfrm>
              <a:off x="4377486" y="1405121"/>
              <a:ext cx="1545" cy="154435"/>
            </a:xfrm>
            <a:prstGeom prst="straightConnector1">
              <a:avLst/>
            </a:prstGeom>
            <a:ln w="19050">
              <a:solidFill>
                <a:srgbClr val="C0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8" name="任意多边形 57"/>
            <p:cNvSpPr/>
            <p:nvPr/>
          </p:nvSpPr>
          <p:spPr>
            <a:xfrm>
              <a:off x="4370611" y="1577137"/>
              <a:ext cx="132776" cy="201563"/>
            </a:xfrm>
            <a:custGeom>
              <a:avLst/>
              <a:gdLst>
                <a:gd name="connsiteX0" fmla="*/ 0 w 199747"/>
                <a:gd name="connsiteY0" fmla="*/ 0 h 127328"/>
                <a:gd name="connsiteX1" fmla="*/ 41251 w 199747"/>
                <a:gd name="connsiteY1" fmla="*/ 116878 h 127328"/>
                <a:gd name="connsiteX2" fmla="*/ 178755 w 199747"/>
                <a:gd name="connsiteY2" fmla="*/ 110003 h 127328"/>
                <a:gd name="connsiteX3" fmla="*/ 199380 w 199747"/>
                <a:gd name="connsiteY3" fmla="*/ 13750 h 127328"/>
                <a:gd name="connsiteX4" fmla="*/ 192505 w 199747"/>
                <a:gd name="connsiteY4" fmla="*/ 20626 h 127328"/>
                <a:gd name="connsiteX5" fmla="*/ 199380 w 199747"/>
                <a:gd name="connsiteY5" fmla="*/ 13750 h 127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747" h="127328">
                  <a:moveTo>
                    <a:pt x="0" y="0"/>
                  </a:moveTo>
                  <a:cubicBezTo>
                    <a:pt x="5729" y="49272"/>
                    <a:pt x="11459" y="98544"/>
                    <a:pt x="41251" y="116878"/>
                  </a:cubicBezTo>
                  <a:cubicBezTo>
                    <a:pt x="71043" y="135212"/>
                    <a:pt x="152400" y="127191"/>
                    <a:pt x="178755" y="110003"/>
                  </a:cubicBezTo>
                  <a:cubicBezTo>
                    <a:pt x="205110" y="92815"/>
                    <a:pt x="197088" y="28646"/>
                    <a:pt x="199380" y="13750"/>
                  </a:cubicBezTo>
                  <a:cubicBezTo>
                    <a:pt x="201672" y="-1146"/>
                    <a:pt x="192505" y="20626"/>
                    <a:pt x="192505" y="20626"/>
                  </a:cubicBezTo>
                  <a:lnTo>
                    <a:pt x="199380" y="13750"/>
                  </a:lnTo>
                </a:path>
              </a:pathLst>
            </a:custGeom>
            <a:noFill/>
            <a:ln w="19050">
              <a:solidFill>
                <a:srgbClr val="C0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a:extLst>
              <a:ext uri="{FF2B5EF4-FFF2-40B4-BE49-F238E27FC236}">
                <a16:creationId xmlns:a16="http://schemas.microsoft.com/office/drawing/2014/main" id="{3BF579F0-23B7-A015-9A5E-EA62852AB792}"/>
              </a:ext>
            </a:extLst>
          </p:cNvPr>
          <p:cNvSpPr>
            <a:spLocks noGrp="1"/>
          </p:cNvSpPr>
          <p:nvPr>
            <p:ph type="title"/>
          </p:nvPr>
        </p:nvSpPr>
        <p:spPr/>
        <p:txBody>
          <a:bodyPr/>
          <a:lstStyle/>
          <a:p>
            <a:r>
              <a:rPr lang="zh-CN" altLang="en-US" dirty="0"/>
              <a:t>内核的进入与退出</a:t>
            </a:r>
          </a:p>
        </p:txBody>
      </p:sp>
      <p:sp>
        <p:nvSpPr>
          <p:cNvPr id="6" name="灯片编号占位符 5">
            <a:extLst>
              <a:ext uri="{FF2B5EF4-FFF2-40B4-BE49-F238E27FC236}">
                <a16:creationId xmlns:a16="http://schemas.microsoft.com/office/drawing/2014/main" id="{8A2464FB-779D-9505-D9C1-090AFFA116C4}"/>
              </a:ext>
            </a:extLst>
          </p:cNvPr>
          <p:cNvSpPr>
            <a:spLocks noGrp="1"/>
          </p:cNvSpPr>
          <p:nvPr>
            <p:ph type="sldNum" sz="quarter" idx="12"/>
          </p:nvPr>
        </p:nvSpPr>
        <p:spPr/>
        <p:txBody>
          <a:bodyPr/>
          <a:lstStyle/>
          <a:p>
            <a:pPr>
              <a:defRPr/>
            </a:pPr>
            <a:fld id="{3884BE4A-665D-4750-B82A-97CE17AE2019}" type="slidenum">
              <a:rPr lang="en-US" altLang="ko-KR" smtClean="0"/>
              <a:pPr>
                <a:defRPr/>
              </a:pPr>
              <a:t>24</a:t>
            </a:fld>
            <a:endParaRPr lang="en-US" altLang="ko-KR" dirty="0"/>
          </a:p>
        </p:txBody>
      </p:sp>
    </p:spTree>
    <p:extLst>
      <p:ext uri="{BB962C8B-B14F-4D97-AF65-F5344CB8AC3E}">
        <p14:creationId xmlns:p14="http://schemas.microsoft.com/office/powerpoint/2010/main" val="37384538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64"/>
                                        </p:tgtEl>
                                        <p:attrNameLst>
                                          <p:attrName>style.visibility</p:attrName>
                                        </p:attrNameLst>
                                      </p:cBhvr>
                                      <p:to>
                                        <p:strVal val="visible"/>
                                      </p:to>
                                    </p:set>
                                    <p:animEffect transition="in" filter="wipe(down)">
                                      <p:cBhvr>
                                        <p:cTn id="12" dur="500"/>
                                        <p:tgtEl>
                                          <p:spTgt spid="6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52"/>
                                        </p:tgtEl>
                                        <p:attrNameLst>
                                          <p:attrName>style.visibility</p:attrName>
                                        </p:attrNameLst>
                                      </p:cBhvr>
                                      <p:to>
                                        <p:strVal val="visible"/>
                                      </p:to>
                                    </p:set>
                                    <p:animEffect transition="in" filter="wipe(down)">
                                      <p:cBhvr>
                                        <p:cTn id="17" dur="500"/>
                                        <p:tgtEl>
                                          <p:spTgt spid="52"/>
                                        </p:tgtEl>
                                      </p:cBhvr>
                                    </p:animEffect>
                                  </p:childTnLst>
                                </p:cTn>
                              </p:par>
                              <p:par>
                                <p:cTn id="18" presetID="22" presetClass="entr" presetSubtype="8" fill="hold" grpId="0" nodeType="withEffect">
                                  <p:stCondLst>
                                    <p:cond delay="0"/>
                                  </p:stCondLst>
                                  <p:childTnLst>
                                    <p:set>
                                      <p:cBhvr>
                                        <p:cTn id="19" dur="1" fill="hold">
                                          <p:stCondLst>
                                            <p:cond delay="0"/>
                                          </p:stCondLst>
                                        </p:cTn>
                                        <p:tgtEl>
                                          <p:spTgt spid="31"/>
                                        </p:tgtEl>
                                        <p:attrNameLst>
                                          <p:attrName>style.visibility</p:attrName>
                                        </p:attrNameLst>
                                      </p:cBhvr>
                                      <p:to>
                                        <p:strVal val="visible"/>
                                      </p:to>
                                    </p:set>
                                    <p:animEffect transition="in" filter="wipe(left)">
                                      <p:cBhvr>
                                        <p:cTn id="20" dur="500"/>
                                        <p:tgtEl>
                                          <p:spTgt spid="31"/>
                                        </p:tgtEl>
                                      </p:cBhvr>
                                    </p:animEffect>
                                  </p:childTnLst>
                                </p:cTn>
                              </p:par>
                              <p:par>
                                <p:cTn id="21" presetID="22" presetClass="entr" presetSubtype="8" fill="hold" nodeType="withEffect">
                                  <p:stCondLst>
                                    <p:cond delay="0"/>
                                  </p:stCondLst>
                                  <p:childTnLst>
                                    <p:set>
                                      <p:cBhvr>
                                        <p:cTn id="22" dur="1" fill="hold">
                                          <p:stCondLst>
                                            <p:cond delay="0"/>
                                          </p:stCondLst>
                                        </p:cTn>
                                        <p:tgtEl>
                                          <p:spTgt spid="65"/>
                                        </p:tgtEl>
                                        <p:attrNameLst>
                                          <p:attrName>style.visibility</p:attrName>
                                        </p:attrNameLst>
                                      </p:cBhvr>
                                      <p:to>
                                        <p:strVal val="visible"/>
                                      </p:to>
                                    </p:set>
                                    <p:animEffect transition="in" filter="wipe(left)">
                                      <p:cBhvr>
                                        <p:cTn id="23" dur="500"/>
                                        <p:tgtEl>
                                          <p:spTgt spid="65"/>
                                        </p:tgtEl>
                                      </p:cBhvr>
                                    </p:animEffect>
                                  </p:childTnLst>
                                </p:cTn>
                              </p:par>
                              <p:par>
                                <p:cTn id="24" presetID="22" presetClass="entr" presetSubtype="1" fill="hold" nodeType="withEffect">
                                  <p:stCondLst>
                                    <p:cond delay="0"/>
                                  </p:stCondLst>
                                  <p:childTnLst>
                                    <p:set>
                                      <p:cBhvr>
                                        <p:cTn id="25" dur="1" fill="hold">
                                          <p:stCondLst>
                                            <p:cond delay="0"/>
                                          </p:stCondLst>
                                        </p:cTn>
                                        <p:tgtEl>
                                          <p:spTgt spid="49"/>
                                        </p:tgtEl>
                                        <p:attrNameLst>
                                          <p:attrName>style.visibility</p:attrName>
                                        </p:attrNameLst>
                                      </p:cBhvr>
                                      <p:to>
                                        <p:strVal val="visible"/>
                                      </p:to>
                                    </p:set>
                                    <p:animEffect transition="in" filter="wipe(up)">
                                      <p:cBhvr>
                                        <p:cTn id="26" dur="500"/>
                                        <p:tgtEl>
                                          <p:spTgt spid="4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71"/>
                                        </p:tgtEl>
                                        <p:attrNameLst>
                                          <p:attrName>style.visibility</p:attrName>
                                        </p:attrNameLst>
                                      </p:cBhvr>
                                      <p:to>
                                        <p:strVal val="visible"/>
                                      </p:to>
                                    </p:set>
                                    <p:animEffect transition="in" filter="wipe(up)">
                                      <p:cBhvr>
                                        <p:cTn id="31" dur="500"/>
                                        <p:tgtEl>
                                          <p:spTgt spid="7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72"/>
                                        </p:tgtEl>
                                        <p:attrNameLst>
                                          <p:attrName>style.visibility</p:attrName>
                                        </p:attrNameLst>
                                      </p:cBhvr>
                                      <p:to>
                                        <p:strVal val="visible"/>
                                      </p:to>
                                    </p:set>
                                    <p:animEffect transition="in" filter="wipe(up)">
                                      <p:cBhvr>
                                        <p:cTn id="36"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p:cNvGrpSpPr/>
          <p:nvPr/>
        </p:nvGrpSpPr>
        <p:grpSpPr>
          <a:xfrm>
            <a:off x="751309" y="1603584"/>
            <a:ext cx="4429125" cy="1386399"/>
            <a:chOff x="285750" y="768350"/>
            <a:chExt cx="4429125" cy="1386399"/>
          </a:xfrm>
        </p:grpSpPr>
        <p:sp>
          <p:nvSpPr>
            <p:cNvPr id="23554" name="TextBox 21"/>
            <p:cNvSpPr txBox="1">
              <a:spLocks noChangeArrowheads="1"/>
            </p:cNvSpPr>
            <p:nvPr/>
          </p:nvSpPr>
          <p:spPr bwMode="auto">
            <a:xfrm>
              <a:off x="642937" y="768350"/>
              <a:ext cx="3429000" cy="338554"/>
            </a:xfrm>
            <a:prstGeom prst="rect">
              <a:avLst/>
            </a:prstGeom>
            <a:noFill/>
            <a:ln w="9525">
              <a:noFill/>
              <a:miter lim="800000"/>
              <a:headEnd/>
              <a:tailEnd/>
            </a:ln>
          </p:spPr>
          <p:txBody>
            <a:bodyPr>
              <a:spAutoFit/>
            </a:bodyPr>
            <a:lstStyle/>
            <a:p>
              <a:r>
                <a:rPr lang="zh-CN" altLang="en-US" sz="1600" b="1" dirty="0">
                  <a:solidFill>
                    <a:srgbClr val="11576A"/>
                  </a:solidFill>
                  <a:latin typeface="微软雅黑" pitchFamily="34" charset="-122"/>
                  <a:ea typeface="微软雅黑" pitchFamily="34" charset="-122"/>
                </a:rPr>
                <a:t>源头</a:t>
              </a:r>
            </a:p>
          </p:txBody>
        </p:sp>
        <p:sp>
          <p:nvSpPr>
            <p:cNvPr id="23555" name="矩形 22"/>
            <p:cNvSpPr>
              <a:spLocks noChangeArrowheads="1"/>
            </p:cNvSpPr>
            <p:nvPr/>
          </p:nvSpPr>
          <p:spPr bwMode="auto">
            <a:xfrm>
              <a:off x="285750" y="776287"/>
              <a:ext cx="324128" cy="369332"/>
            </a:xfrm>
            <a:prstGeom prst="rect">
              <a:avLst/>
            </a:prstGeom>
            <a:noFill/>
            <a:ln w="9525">
              <a:noFill/>
              <a:miter lim="800000"/>
              <a:headEnd/>
              <a:tailEnd/>
            </a:ln>
          </p:spPr>
          <p:txBody>
            <a:bodyPr wrap="none">
              <a:spAutoFit/>
            </a:bodyPr>
            <a:lstStyle/>
            <a:p>
              <a:r>
                <a:rPr lang="zh-CN" altLang="en-US" b="1">
                  <a:solidFill>
                    <a:srgbClr val="11576A"/>
                  </a:solidFill>
                  <a:latin typeface="张海山锐谐体2.0-授权联系：Samtype@QQ.com" pitchFamily="2" charset="-122"/>
                  <a:ea typeface="张海山锐谐体2.0-授权联系：Samtype@QQ.com" pitchFamily="2" charset="-122"/>
                </a:rPr>
                <a:t>■</a:t>
              </a:r>
              <a:endParaRPr lang="zh-CN" altLang="en-US" b="1">
                <a:latin typeface="Calibri" pitchFamily="34" charset="0"/>
              </a:endParaRPr>
            </a:p>
          </p:txBody>
        </p:sp>
        <p:sp>
          <p:nvSpPr>
            <p:cNvPr id="23556" name="TextBox 23"/>
            <p:cNvSpPr txBox="1">
              <a:spLocks noChangeArrowheads="1"/>
            </p:cNvSpPr>
            <p:nvPr/>
          </p:nvSpPr>
          <p:spPr bwMode="auto">
            <a:xfrm>
              <a:off x="966787" y="1054100"/>
              <a:ext cx="3357563" cy="338554"/>
            </a:xfrm>
            <a:prstGeom prst="rect">
              <a:avLst/>
            </a:prstGeom>
            <a:noFill/>
            <a:ln w="9525">
              <a:noFill/>
              <a:miter lim="800000"/>
              <a:headEnd/>
              <a:tailEnd/>
            </a:ln>
          </p:spPr>
          <p:txBody>
            <a:bodyPr>
              <a:spAutoFit/>
            </a:bodyPr>
            <a:lstStyle/>
            <a:p>
              <a:r>
                <a:rPr lang="zh-CN" altLang="en-US" sz="1600" b="1" dirty="0">
                  <a:solidFill>
                    <a:srgbClr val="11576A"/>
                  </a:solidFill>
                  <a:latin typeface="微软雅黑" pitchFamily="34" charset="-122"/>
                  <a:ea typeface="微软雅黑" pitchFamily="34" charset="-122"/>
                </a:rPr>
                <a:t>中断：外设</a:t>
              </a:r>
            </a:p>
          </p:txBody>
        </p:sp>
        <p:pic>
          <p:nvPicPr>
            <p:cNvPr id="23557" name="图片 24" descr="小点1.png"/>
            <p:cNvPicPr>
              <a:picLocks noChangeAspect="1"/>
            </p:cNvPicPr>
            <p:nvPr/>
          </p:nvPicPr>
          <p:blipFill>
            <a:blip r:embed="rId2"/>
            <a:srcRect/>
            <a:stretch>
              <a:fillRect/>
            </a:stretch>
          </p:blipFill>
          <p:spPr bwMode="auto">
            <a:xfrm>
              <a:off x="792162" y="1147762"/>
              <a:ext cx="149225" cy="149225"/>
            </a:xfrm>
            <a:prstGeom prst="rect">
              <a:avLst/>
            </a:prstGeom>
            <a:noFill/>
            <a:ln w="9525">
              <a:noFill/>
              <a:miter lim="800000"/>
              <a:headEnd/>
              <a:tailEnd/>
            </a:ln>
          </p:spPr>
        </p:pic>
        <p:sp>
          <p:nvSpPr>
            <p:cNvPr id="23558" name="TextBox 25"/>
            <p:cNvSpPr txBox="1">
              <a:spLocks noChangeArrowheads="1"/>
            </p:cNvSpPr>
            <p:nvPr/>
          </p:nvSpPr>
          <p:spPr bwMode="auto">
            <a:xfrm>
              <a:off x="500062" y="1385885"/>
              <a:ext cx="4214813" cy="289310"/>
            </a:xfrm>
            <a:prstGeom prst="rect">
              <a:avLst/>
            </a:prstGeom>
            <a:noFill/>
            <a:ln w="9525">
              <a:noFill/>
              <a:miter lim="800000"/>
              <a:headEnd/>
              <a:tailEnd/>
            </a:ln>
          </p:spPr>
          <p:txBody>
            <a:bodyPr>
              <a:spAutoFit/>
            </a:bodyPr>
            <a:lstStyle/>
            <a:p>
              <a:pPr lvl="1">
                <a:lnSpc>
                  <a:spcPct val="80000"/>
                </a:lnSpc>
              </a:pPr>
              <a:r>
                <a:rPr lang="zh-CN" altLang="en-US" sz="1600" b="1" dirty="0">
                  <a:solidFill>
                    <a:srgbClr val="11576A"/>
                  </a:solidFill>
                  <a:latin typeface="微软雅黑" pitchFamily="34" charset="-122"/>
                  <a:ea typeface="微软雅黑" pitchFamily="34" charset="-122"/>
                </a:rPr>
                <a:t>异常：应用程序意想不到的行为</a:t>
              </a:r>
            </a:p>
          </p:txBody>
        </p:sp>
        <p:pic>
          <p:nvPicPr>
            <p:cNvPr id="23559" name="图片 26" descr="小点1.png"/>
            <p:cNvPicPr>
              <a:picLocks noChangeAspect="1"/>
            </p:cNvPicPr>
            <p:nvPr/>
          </p:nvPicPr>
          <p:blipFill>
            <a:blip r:embed="rId2"/>
            <a:srcRect/>
            <a:stretch>
              <a:fillRect/>
            </a:stretch>
          </p:blipFill>
          <p:spPr bwMode="auto">
            <a:xfrm>
              <a:off x="792162" y="1427160"/>
              <a:ext cx="149225" cy="149225"/>
            </a:xfrm>
            <a:prstGeom prst="rect">
              <a:avLst/>
            </a:prstGeom>
            <a:noFill/>
            <a:ln w="9525">
              <a:noFill/>
              <a:miter lim="800000"/>
              <a:headEnd/>
              <a:tailEnd/>
            </a:ln>
          </p:spPr>
        </p:pic>
        <p:sp>
          <p:nvSpPr>
            <p:cNvPr id="23560" name="TextBox 27"/>
            <p:cNvSpPr txBox="1">
              <a:spLocks noChangeArrowheads="1"/>
            </p:cNvSpPr>
            <p:nvPr/>
          </p:nvSpPr>
          <p:spPr bwMode="auto">
            <a:xfrm>
              <a:off x="500061" y="1668462"/>
              <a:ext cx="4143380" cy="486287"/>
            </a:xfrm>
            <a:prstGeom prst="rect">
              <a:avLst/>
            </a:prstGeom>
            <a:noFill/>
            <a:ln w="9525">
              <a:noFill/>
              <a:miter lim="800000"/>
              <a:headEnd/>
              <a:tailEnd/>
            </a:ln>
          </p:spPr>
          <p:txBody>
            <a:bodyPr wrap="square">
              <a:spAutoFit/>
            </a:bodyPr>
            <a:lstStyle/>
            <a:p>
              <a:pPr lvl="1">
                <a:lnSpc>
                  <a:spcPct val="80000"/>
                </a:lnSpc>
              </a:pPr>
              <a:r>
                <a:rPr lang="zh-CN" altLang="en-US" sz="1600" b="1" dirty="0">
                  <a:solidFill>
                    <a:srgbClr val="11576A"/>
                  </a:solidFill>
                  <a:latin typeface="微软雅黑" pitchFamily="34" charset="-122"/>
                  <a:ea typeface="微软雅黑" pitchFamily="34" charset="-122"/>
                </a:rPr>
                <a:t>系统调用：应用程序请求操作提供</a:t>
              </a:r>
              <a:endParaRPr lang="en-US" altLang="zh-CN" sz="1600" b="1" dirty="0">
                <a:solidFill>
                  <a:srgbClr val="11576A"/>
                </a:solidFill>
                <a:latin typeface="微软雅黑" pitchFamily="34" charset="-122"/>
                <a:ea typeface="微软雅黑" pitchFamily="34" charset="-122"/>
              </a:endParaRPr>
            </a:p>
            <a:p>
              <a:pPr lvl="1">
                <a:lnSpc>
                  <a:spcPct val="80000"/>
                </a:lnSpc>
              </a:pPr>
              <a:r>
                <a:rPr lang="en-US" altLang="zh-CN" sz="1600" b="1" dirty="0">
                  <a:solidFill>
                    <a:srgbClr val="11576A"/>
                  </a:solidFill>
                  <a:latin typeface="微软雅黑" pitchFamily="34" charset="-122"/>
                  <a:ea typeface="微软雅黑" pitchFamily="34" charset="-122"/>
                </a:rPr>
                <a:t>                 </a:t>
              </a:r>
              <a:r>
                <a:rPr lang="zh-CN" altLang="en-US" sz="1600" b="1" dirty="0">
                  <a:solidFill>
                    <a:srgbClr val="11576A"/>
                  </a:solidFill>
                  <a:latin typeface="微软雅黑" pitchFamily="34" charset="-122"/>
                  <a:ea typeface="微软雅黑" pitchFamily="34" charset="-122"/>
                </a:rPr>
                <a:t>服务</a:t>
              </a:r>
            </a:p>
          </p:txBody>
        </p:sp>
        <p:pic>
          <p:nvPicPr>
            <p:cNvPr id="23561" name="图片 28" descr="小点1.png"/>
            <p:cNvPicPr>
              <a:picLocks noChangeAspect="1"/>
            </p:cNvPicPr>
            <p:nvPr/>
          </p:nvPicPr>
          <p:blipFill>
            <a:blip r:embed="rId2"/>
            <a:srcRect/>
            <a:stretch>
              <a:fillRect/>
            </a:stretch>
          </p:blipFill>
          <p:spPr bwMode="auto">
            <a:xfrm>
              <a:off x="792162" y="1711325"/>
              <a:ext cx="149225" cy="149225"/>
            </a:xfrm>
            <a:prstGeom prst="rect">
              <a:avLst/>
            </a:prstGeom>
            <a:noFill/>
            <a:ln w="9525">
              <a:noFill/>
              <a:miter lim="800000"/>
              <a:headEnd/>
              <a:tailEnd/>
            </a:ln>
          </p:spPr>
        </p:pic>
      </p:grpSp>
      <p:grpSp>
        <p:nvGrpSpPr>
          <p:cNvPr id="20" name="组合 19"/>
          <p:cNvGrpSpPr/>
          <p:nvPr/>
        </p:nvGrpSpPr>
        <p:grpSpPr>
          <a:xfrm>
            <a:off x="751307" y="2898979"/>
            <a:ext cx="4038600" cy="1192601"/>
            <a:chOff x="285750" y="2063745"/>
            <a:chExt cx="4038600" cy="1192601"/>
          </a:xfrm>
        </p:grpSpPr>
        <p:sp>
          <p:nvSpPr>
            <p:cNvPr id="23562" name="TextBox 11"/>
            <p:cNvSpPr txBox="1">
              <a:spLocks noChangeArrowheads="1"/>
            </p:cNvSpPr>
            <p:nvPr/>
          </p:nvSpPr>
          <p:spPr bwMode="auto">
            <a:xfrm>
              <a:off x="642937" y="2127245"/>
              <a:ext cx="3429000" cy="289310"/>
            </a:xfrm>
            <a:prstGeom prst="rect">
              <a:avLst/>
            </a:prstGeom>
            <a:noFill/>
            <a:ln w="9525">
              <a:noFill/>
              <a:miter lim="800000"/>
              <a:headEnd/>
              <a:tailEnd/>
            </a:ln>
          </p:spPr>
          <p:txBody>
            <a:bodyPr>
              <a:spAutoFit/>
            </a:bodyPr>
            <a:lstStyle/>
            <a:p>
              <a:pPr>
                <a:lnSpc>
                  <a:spcPct val="80000"/>
                </a:lnSpc>
              </a:pPr>
              <a:r>
                <a:rPr lang="zh-CN" altLang="en-US" sz="1600" b="1" dirty="0">
                  <a:solidFill>
                    <a:srgbClr val="11576A"/>
                  </a:solidFill>
                  <a:latin typeface="微软雅黑" pitchFamily="34" charset="-122"/>
                  <a:ea typeface="微软雅黑" pitchFamily="34" charset="-122"/>
                </a:rPr>
                <a:t>响应方式 </a:t>
              </a:r>
            </a:p>
          </p:txBody>
        </p:sp>
        <p:sp>
          <p:nvSpPr>
            <p:cNvPr id="23563" name="矩形 12"/>
            <p:cNvSpPr>
              <a:spLocks noChangeArrowheads="1"/>
            </p:cNvSpPr>
            <p:nvPr/>
          </p:nvSpPr>
          <p:spPr bwMode="auto">
            <a:xfrm>
              <a:off x="285750" y="2063745"/>
              <a:ext cx="324128" cy="369332"/>
            </a:xfrm>
            <a:prstGeom prst="rect">
              <a:avLst/>
            </a:prstGeom>
            <a:noFill/>
            <a:ln w="9525">
              <a:noFill/>
              <a:miter lim="800000"/>
              <a:headEnd/>
              <a:tailEnd/>
            </a:ln>
          </p:spPr>
          <p:txBody>
            <a:bodyPr wrap="none">
              <a:spAutoFit/>
            </a:bodyPr>
            <a:lstStyle/>
            <a:p>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latin typeface="Calibri" pitchFamily="34" charset="0"/>
              </a:endParaRPr>
            </a:p>
          </p:txBody>
        </p:sp>
        <p:sp>
          <p:nvSpPr>
            <p:cNvPr id="23564" name="TextBox 13"/>
            <p:cNvSpPr txBox="1">
              <a:spLocks noChangeArrowheads="1"/>
            </p:cNvSpPr>
            <p:nvPr/>
          </p:nvSpPr>
          <p:spPr bwMode="auto">
            <a:xfrm>
              <a:off x="966787" y="2333694"/>
              <a:ext cx="3357563" cy="338554"/>
            </a:xfrm>
            <a:prstGeom prst="rect">
              <a:avLst/>
            </a:prstGeom>
            <a:noFill/>
            <a:ln w="9525">
              <a:noFill/>
              <a:miter lim="800000"/>
              <a:headEnd/>
              <a:tailEnd/>
            </a:ln>
          </p:spPr>
          <p:txBody>
            <a:bodyPr>
              <a:spAutoFit/>
            </a:bodyPr>
            <a:lstStyle/>
            <a:p>
              <a:r>
                <a:rPr lang="zh-CN" altLang="en-US" sz="1600" b="1" dirty="0">
                  <a:solidFill>
                    <a:srgbClr val="11576A"/>
                  </a:solidFill>
                  <a:latin typeface="微软雅黑" pitchFamily="34" charset="-122"/>
                  <a:ea typeface="微软雅黑" pitchFamily="34" charset="-122"/>
                </a:rPr>
                <a:t>中断：异步</a:t>
              </a:r>
            </a:p>
          </p:txBody>
        </p:sp>
        <p:pic>
          <p:nvPicPr>
            <p:cNvPr id="23565" name="图片 14" descr="小点1.png"/>
            <p:cNvPicPr>
              <a:picLocks noChangeAspect="1"/>
            </p:cNvPicPr>
            <p:nvPr/>
          </p:nvPicPr>
          <p:blipFill>
            <a:blip r:embed="rId2"/>
            <a:srcRect/>
            <a:stretch>
              <a:fillRect/>
            </a:stretch>
          </p:blipFill>
          <p:spPr bwMode="auto">
            <a:xfrm>
              <a:off x="792162" y="2427357"/>
              <a:ext cx="149225" cy="149225"/>
            </a:xfrm>
            <a:prstGeom prst="rect">
              <a:avLst/>
            </a:prstGeom>
            <a:noFill/>
            <a:ln w="9525">
              <a:noFill/>
              <a:miter lim="800000"/>
              <a:headEnd/>
              <a:tailEnd/>
            </a:ln>
          </p:spPr>
        </p:pic>
        <p:sp>
          <p:nvSpPr>
            <p:cNvPr id="23566" name="TextBox 15"/>
            <p:cNvSpPr txBox="1">
              <a:spLocks noChangeArrowheads="1"/>
            </p:cNvSpPr>
            <p:nvPr/>
          </p:nvSpPr>
          <p:spPr bwMode="auto">
            <a:xfrm>
              <a:off x="500062" y="2678112"/>
              <a:ext cx="3214688" cy="289310"/>
            </a:xfrm>
            <a:prstGeom prst="rect">
              <a:avLst/>
            </a:prstGeom>
            <a:noFill/>
            <a:ln w="9525">
              <a:noFill/>
              <a:miter lim="800000"/>
              <a:headEnd/>
              <a:tailEnd/>
            </a:ln>
          </p:spPr>
          <p:txBody>
            <a:bodyPr>
              <a:spAutoFit/>
            </a:bodyPr>
            <a:lstStyle/>
            <a:p>
              <a:pPr lvl="1">
                <a:lnSpc>
                  <a:spcPct val="80000"/>
                </a:lnSpc>
              </a:pPr>
              <a:r>
                <a:rPr lang="zh-CN" altLang="en-US" sz="1600" b="1">
                  <a:solidFill>
                    <a:srgbClr val="11576A"/>
                  </a:solidFill>
                  <a:latin typeface="微软雅黑" pitchFamily="34" charset="-122"/>
                  <a:ea typeface="微软雅黑" pitchFamily="34" charset="-122"/>
                </a:rPr>
                <a:t>异常：同步</a:t>
              </a:r>
            </a:p>
          </p:txBody>
        </p:sp>
        <p:pic>
          <p:nvPicPr>
            <p:cNvPr id="23567" name="图片 16" descr="小点1.png"/>
            <p:cNvPicPr>
              <a:picLocks noChangeAspect="1"/>
            </p:cNvPicPr>
            <p:nvPr/>
          </p:nvPicPr>
          <p:blipFill>
            <a:blip r:embed="rId2"/>
            <a:srcRect/>
            <a:stretch>
              <a:fillRect/>
            </a:stretch>
          </p:blipFill>
          <p:spPr bwMode="auto">
            <a:xfrm>
              <a:off x="792162" y="2719387"/>
              <a:ext cx="149225" cy="149225"/>
            </a:xfrm>
            <a:prstGeom prst="rect">
              <a:avLst/>
            </a:prstGeom>
            <a:noFill/>
            <a:ln w="9525">
              <a:noFill/>
              <a:miter lim="800000"/>
              <a:headEnd/>
              <a:tailEnd/>
            </a:ln>
          </p:spPr>
        </p:pic>
        <p:sp>
          <p:nvSpPr>
            <p:cNvPr id="23568" name="TextBox 17"/>
            <p:cNvSpPr txBox="1">
              <a:spLocks noChangeArrowheads="1"/>
            </p:cNvSpPr>
            <p:nvPr/>
          </p:nvSpPr>
          <p:spPr bwMode="auto">
            <a:xfrm>
              <a:off x="500062" y="2967036"/>
              <a:ext cx="3214688" cy="289310"/>
            </a:xfrm>
            <a:prstGeom prst="rect">
              <a:avLst/>
            </a:prstGeom>
            <a:noFill/>
            <a:ln w="9525">
              <a:noFill/>
              <a:miter lim="800000"/>
              <a:headEnd/>
              <a:tailEnd/>
            </a:ln>
          </p:spPr>
          <p:txBody>
            <a:bodyPr>
              <a:spAutoFit/>
            </a:bodyPr>
            <a:lstStyle/>
            <a:p>
              <a:pPr lvl="1">
                <a:lnSpc>
                  <a:spcPct val="80000"/>
                </a:lnSpc>
              </a:pPr>
              <a:r>
                <a:rPr lang="zh-CN" altLang="en-US" sz="1600" b="1" dirty="0">
                  <a:solidFill>
                    <a:srgbClr val="11576A"/>
                  </a:solidFill>
                  <a:latin typeface="微软雅黑" pitchFamily="34" charset="-122"/>
                  <a:ea typeface="微软雅黑" pitchFamily="34" charset="-122"/>
                </a:rPr>
                <a:t>系统调用：异步或同步</a:t>
              </a:r>
            </a:p>
          </p:txBody>
        </p:sp>
        <p:pic>
          <p:nvPicPr>
            <p:cNvPr id="23569" name="图片 18" descr="小点1.png"/>
            <p:cNvPicPr>
              <a:picLocks noChangeAspect="1"/>
            </p:cNvPicPr>
            <p:nvPr/>
          </p:nvPicPr>
          <p:blipFill>
            <a:blip r:embed="rId2"/>
            <a:srcRect/>
            <a:stretch>
              <a:fillRect/>
            </a:stretch>
          </p:blipFill>
          <p:spPr bwMode="auto">
            <a:xfrm>
              <a:off x="792162" y="3009898"/>
              <a:ext cx="149225" cy="149225"/>
            </a:xfrm>
            <a:prstGeom prst="rect">
              <a:avLst/>
            </a:prstGeom>
            <a:noFill/>
            <a:ln w="9525">
              <a:noFill/>
              <a:miter lim="800000"/>
              <a:headEnd/>
              <a:tailEnd/>
            </a:ln>
          </p:spPr>
        </p:pic>
      </p:grpSp>
      <p:grpSp>
        <p:nvGrpSpPr>
          <p:cNvPr id="21" name="组合 20"/>
          <p:cNvGrpSpPr/>
          <p:nvPr/>
        </p:nvGrpSpPr>
        <p:grpSpPr>
          <a:xfrm>
            <a:off x="751307" y="4159771"/>
            <a:ext cx="4271010" cy="1613285"/>
            <a:chOff x="285750" y="3201986"/>
            <a:chExt cx="4271010" cy="1613285"/>
          </a:xfrm>
        </p:grpSpPr>
        <p:sp>
          <p:nvSpPr>
            <p:cNvPr id="23570" name="TextBox 19"/>
            <p:cNvSpPr txBox="1">
              <a:spLocks noChangeArrowheads="1"/>
            </p:cNvSpPr>
            <p:nvPr/>
          </p:nvSpPr>
          <p:spPr bwMode="auto">
            <a:xfrm>
              <a:off x="642937" y="3275011"/>
              <a:ext cx="3429000" cy="289310"/>
            </a:xfrm>
            <a:prstGeom prst="rect">
              <a:avLst/>
            </a:prstGeom>
            <a:noFill/>
            <a:ln w="9525">
              <a:noFill/>
              <a:miter lim="800000"/>
              <a:headEnd/>
              <a:tailEnd/>
            </a:ln>
          </p:spPr>
          <p:txBody>
            <a:bodyPr>
              <a:spAutoFit/>
            </a:bodyPr>
            <a:lstStyle/>
            <a:p>
              <a:pPr>
                <a:lnSpc>
                  <a:spcPct val="80000"/>
                </a:lnSpc>
              </a:pPr>
              <a:r>
                <a:rPr lang="zh-CN" altLang="en-US" sz="1600" b="1" dirty="0">
                  <a:solidFill>
                    <a:srgbClr val="11576A"/>
                  </a:solidFill>
                  <a:latin typeface="微软雅黑" pitchFamily="34" charset="-122"/>
                  <a:ea typeface="微软雅黑" pitchFamily="34" charset="-122"/>
                </a:rPr>
                <a:t>处理机制</a:t>
              </a:r>
            </a:p>
          </p:txBody>
        </p:sp>
        <p:sp>
          <p:nvSpPr>
            <p:cNvPr id="23571" name="矩形 29"/>
            <p:cNvSpPr>
              <a:spLocks noChangeArrowheads="1"/>
            </p:cNvSpPr>
            <p:nvPr/>
          </p:nvSpPr>
          <p:spPr bwMode="auto">
            <a:xfrm>
              <a:off x="285750" y="3201986"/>
              <a:ext cx="324128" cy="369332"/>
            </a:xfrm>
            <a:prstGeom prst="rect">
              <a:avLst/>
            </a:prstGeom>
            <a:noFill/>
            <a:ln w="9525">
              <a:noFill/>
              <a:miter lim="800000"/>
              <a:headEnd/>
              <a:tailEnd/>
            </a:ln>
          </p:spPr>
          <p:txBody>
            <a:bodyPr wrap="none">
              <a:spAutoFit/>
            </a:bodyPr>
            <a:lstStyle/>
            <a:p>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latin typeface="Calibri" pitchFamily="34" charset="0"/>
              </a:endParaRPr>
            </a:p>
          </p:txBody>
        </p:sp>
        <p:sp>
          <p:nvSpPr>
            <p:cNvPr id="23572" name="TextBox 30"/>
            <p:cNvSpPr txBox="1">
              <a:spLocks noChangeArrowheads="1"/>
            </p:cNvSpPr>
            <p:nvPr/>
          </p:nvSpPr>
          <p:spPr bwMode="auto">
            <a:xfrm>
              <a:off x="984885" y="3470273"/>
              <a:ext cx="3571875" cy="584775"/>
            </a:xfrm>
            <a:prstGeom prst="rect">
              <a:avLst/>
            </a:prstGeom>
            <a:noFill/>
            <a:ln w="9525">
              <a:noFill/>
              <a:miter lim="800000"/>
              <a:headEnd/>
              <a:tailEnd/>
            </a:ln>
          </p:spPr>
          <p:txBody>
            <a:bodyPr>
              <a:spAutoFit/>
            </a:bodyPr>
            <a:lstStyle/>
            <a:p>
              <a:r>
                <a:rPr lang="zh-CN" altLang="en-US" sz="1600" b="1" dirty="0">
                  <a:solidFill>
                    <a:srgbClr val="11576A"/>
                  </a:solidFill>
                  <a:latin typeface="微软雅黑" pitchFamily="34" charset="-122"/>
                  <a:ea typeface="微软雅黑" pitchFamily="34" charset="-122"/>
                </a:rPr>
                <a:t>中断：持续，对用户应用程序</a:t>
              </a:r>
              <a:endParaRPr lang="en-US" altLang="zh-CN" sz="1600" b="1" dirty="0">
                <a:solidFill>
                  <a:srgbClr val="11576A"/>
                </a:solidFill>
                <a:latin typeface="微软雅黑" pitchFamily="34" charset="-122"/>
                <a:ea typeface="微软雅黑" pitchFamily="34" charset="-122"/>
              </a:endParaRPr>
            </a:p>
            <a:p>
              <a:r>
                <a:rPr lang="zh-CN" altLang="en-US" sz="1600" b="1" dirty="0">
                  <a:solidFill>
                    <a:srgbClr val="11576A"/>
                  </a:solidFill>
                  <a:latin typeface="微软雅黑" pitchFamily="34" charset="-122"/>
                  <a:ea typeface="微软雅黑" pitchFamily="34" charset="-122"/>
                </a:rPr>
                <a:t>          是透明的</a:t>
              </a:r>
            </a:p>
          </p:txBody>
        </p:sp>
        <p:pic>
          <p:nvPicPr>
            <p:cNvPr id="23573" name="图片 31" descr="小点1.png"/>
            <p:cNvPicPr>
              <a:picLocks noChangeAspect="1"/>
            </p:cNvPicPr>
            <p:nvPr/>
          </p:nvPicPr>
          <p:blipFill>
            <a:blip r:embed="rId2"/>
            <a:srcRect/>
            <a:stretch>
              <a:fillRect/>
            </a:stretch>
          </p:blipFill>
          <p:spPr bwMode="auto">
            <a:xfrm>
              <a:off x="792162" y="3554411"/>
              <a:ext cx="149225" cy="149225"/>
            </a:xfrm>
            <a:prstGeom prst="rect">
              <a:avLst/>
            </a:prstGeom>
            <a:noFill/>
            <a:ln w="9525">
              <a:noFill/>
              <a:miter lim="800000"/>
              <a:headEnd/>
              <a:tailEnd/>
            </a:ln>
          </p:spPr>
        </p:pic>
        <p:sp>
          <p:nvSpPr>
            <p:cNvPr id="23574" name="TextBox 32"/>
            <p:cNvSpPr txBox="1">
              <a:spLocks noChangeArrowheads="1"/>
            </p:cNvSpPr>
            <p:nvPr/>
          </p:nvSpPr>
          <p:spPr bwMode="auto">
            <a:xfrm>
              <a:off x="500062" y="4041773"/>
              <a:ext cx="3929065" cy="486287"/>
            </a:xfrm>
            <a:prstGeom prst="rect">
              <a:avLst/>
            </a:prstGeom>
            <a:noFill/>
            <a:ln w="9525">
              <a:noFill/>
              <a:miter lim="800000"/>
              <a:headEnd/>
              <a:tailEnd/>
            </a:ln>
          </p:spPr>
          <p:txBody>
            <a:bodyPr wrap="square">
              <a:spAutoFit/>
            </a:bodyPr>
            <a:lstStyle/>
            <a:p>
              <a:pPr lvl="1">
                <a:lnSpc>
                  <a:spcPct val="80000"/>
                </a:lnSpc>
              </a:pPr>
              <a:r>
                <a:rPr lang="zh-CN" altLang="en-US" sz="1600" b="1" dirty="0">
                  <a:solidFill>
                    <a:srgbClr val="11576A"/>
                  </a:solidFill>
                  <a:latin typeface="微软雅黑" pitchFamily="34" charset="-122"/>
                  <a:ea typeface="微软雅黑" pitchFamily="34" charset="-122"/>
                </a:rPr>
                <a:t>异常：杀死或者重新执行意想不到的</a:t>
              </a:r>
              <a:endParaRPr lang="en-US" altLang="zh-CN" sz="1600" b="1" dirty="0">
                <a:solidFill>
                  <a:srgbClr val="11576A"/>
                </a:solidFill>
                <a:latin typeface="微软雅黑" pitchFamily="34" charset="-122"/>
                <a:ea typeface="微软雅黑" pitchFamily="34" charset="-122"/>
              </a:endParaRPr>
            </a:p>
            <a:p>
              <a:pPr lvl="1">
                <a:lnSpc>
                  <a:spcPct val="80000"/>
                </a:lnSpc>
              </a:pPr>
              <a:r>
                <a:rPr lang="zh-CN" altLang="en-US" sz="1600" b="1" dirty="0">
                  <a:solidFill>
                    <a:srgbClr val="11576A"/>
                  </a:solidFill>
                  <a:latin typeface="微软雅黑" pitchFamily="34" charset="-122"/>
                  <a:ea typeface="微软雅黑" pitchFamily="34" charset="-122"/>
                </a:rPr>
                <a:t>          应用程序指令</a:t>
              </a:r>
            </a:p>
          </p:txBody>
        </p:sp>
        <p:pic>
          <p:nvPicPr>
            <p:cNvPr id="23575" name="图片 33" descr="小点1.png"/>
            <p:cNvPicPr>
              <a:picLocks noChangeAspect="1"/>
            </p:cNvPicPr>
            <p:nvPr/>
          </p:nvPicPr>
          <p:blipFill>
            <a:blip r:embed="rId2"/>
            <a:srcRect/>
            <a:stretch>
              <a:fillRect/>
            </a:stretch>
          </p:blipFill>
          <p:spPr bwMode="auto">
            <a:xfrm>
              <a:off x="792162" y="4086223"/>
              <a:ext cx="149225" cy="149225"/>
            </a:xfrm>
            <a:prstGeom prst="rect">
              <a:avLst/>
            </a:prstGeom>
            <a:noFill/>
            <a:ln w="9525">
              <a:noFill/>
              <a:miter lim="800000"/>
              <a:headEnd/>
              <a:tailEnd/>
            </a:ln>
          </p:spPr>
        </p:pic>
        <p:sp>
          <p:nvSpPr>
            <p:cNvPr id="23576" name="TextBox 34"/>
            <p:cNvSpPr txBox="1">
              <a:spLocks noChangeArrowheads="1"/>
            </p:cNvSpPr>
            <p:nvPr/>
          </p:nvSpPr>
          <p:spPr bwMode="auto">
            <a:xfrm>
              <a:off x="500062" y="4525961"/>
              <a:ext cx="3214688" cy="289310"/>
            </a:xfrm>
            <a:prstGeom prst="rect">
              <a:avLst/>
            </a:prstGeom>
            <a:noFill/>
            <a:ln w="9525">
              <a:noFill/>
              <a:miter lim="800000"/>
              <a:headEnd/>
              <a:tailEnd/>
            </a:ln>
          </p:spPr>
          <p:txBody>
            <a:bodyPr>
              <a:spAutoFit/>
            </a:bodyPr>
            <a:lstStyle/>
            <a:p>
              <a:pPr lvl="1">
                <a:lnSpc>
                  <a:spcPct val="80000"/>
                </a:lnSpc>
              </a:pPr>
              <a:r>
                <a:rPr lang="zh-CN" altLang="en-US" sz="1600" b="1" dirty="0">
                  <a:solidFill>
                    <a:srgbClr val="11576A"/>
                  </a:solidFill>
                  <a:latin typeface="微软雅黑" pitchFamily="34" charset="-122"/>
                  <a:ea typeface="微软雅黑" pitchFamily="34" charset="-122"/>
                </a:rPr>
                <a:t>系统调用：等待和持续</a:t>
              </a:r>
            </a:p>
          </p:txBody>
        </p:sp>
        <p:pic>
          <p:nvPicPr>
            <p:cNvPr id="23577" name="图片 35" descr="小点1.png"/>
            <p:cNvPicPr>
              <a:picLocks noChangeAspect="1"/>
            </p:cNvPicPr>
            <p:nvPr/>
          </p:nvPicPr>
          <p:blipFill>
            <a:blip r:embed="rId2"/>
            <a:srcRect/>
            <a:stretch>
              <a:fillRect/>
            </a:stretch>
          </p:blipFill>
          <p:spPr bwMode="auto">
            <a:xfrm>
              <a:off x="792162" y="4568823"/>
              <a:ext cx="149225" cy="149225"/>
            </a:xfrm>
            <a:prstGeom prst="rect">
              <a:avLst/>
            </a:prstGeom>
            <a:noFill/>
            <a:ln w="9525">
              <a:noFill/>
              <a:miter lim="800000"/>
              <a:headEnd/>
              <a:tailEnd/>
            </a:ln>
          </p:spPr>
        </p:pic>
      </p:grpSp>
      <p:pic>
        <p:nvPicPr>
          <p:cNvPr id="2" name="图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1894" y="1923278"/>
            <a:ext cx="4840610" cy="3459935"/>
          </a:xfrm>
          <a:prstGeom prst="rect">
            <a:avLst/>
          </a:prstGeom>
        </p:spPr>
      </p:pic>
      <p:cxnSp>
        <p:nvCxnSpPr>
          <p:cNvPr id="5" name="直接箭头连接符 4"/>
          <p:cNvCxnSpPr/>
          <p:nvPr/>
        </p:nvCxnSpPr>
        <p:spPr>
          <a:xfrm flipV="1">
            <a:off x="7785097" y="4437112"/>
            <a:ext cx="0" cy="521902"/>
          </a:xfrm>
          <a:prstGeom prst="straightConnector1">
            <a:avLst/>
          </a:prstGeom>
          <a:ln w="38100">
            <a:solidFill>
              <a:srgbClr val="D60093"/>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8001121" y="3170321"/>
            <a:ext cx="0" cy="460305"/>
          </a:xfrm>
          <a:prstGeom prst="straightConnector1">
            <a:avLst/>
          </a:prstGeom>
          <a:ln w="38100">
            <a:solidFill>
              <a:srgbClr val="D60093"/>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7634206" y="2284410"/>
            <a:ext cx="0" cy="1333502"/>
          </a:xfrm>
          <a:prstGeom prst="straightConnector1">
            <a:avLst/>
          </a:prstGeom>
          <a:ln w="38100">
            <a:solidFill>
              <a:srgbClr val="D60093"/>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10198994" y="4238526"/>
            <a:ext cx="0" cy="762771"/>
          </a:xfrm>
          <a:prstGeom prst="straightConnector1">
            <a:avLst/>
          </a:prstGeom>
          <a:ln w="38100">
            <a:solidFill>
              <a:srgbClr val="D60093"/>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V="1">
            <a:off x="9743063" y="3143318"/>
            <a:ext cx="0" cy="230069"/>
          </a:xfrm>
          <a:prstGeom prst="straightConnector1">
            <a:avLst/>
          </a:prstGeom>
          <a:ln w="38100">
            <a:solidFill>
              <a:srgbClr val="D60093"/>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flipV="1">
            <a:off x="7132078" y="2255407"/>
            <a:ext cx="360040" cy="1109315"/>
          </a:xfrm>
          <a:prstGeom prst="straightConnector1">
            <a:avLst/>
          </a:prstGeom>
          <a:ln w="38100">
            <a:solidFill>
              <a:srgbClr val="D60093"/>
            </a:solidFill>
            <a:tailEnd type="triangle"/>
          </a:ln>
        </p:spPr>
        <p:style>
          <a:lnRef idx="1">
            <a:schemeClr val="accent1"/>
          </a:lnRef>
          <a:fillRef idx="0">
            <a:schemeClr val="accent1"/>
          </a:fillRef>
          <a:effectRef idx="0">
            <a:schemeClr val="accent1"/>
          </a:effectRef>
          <a:fontRef idx="minor">
            <a:schemeClr val="tx1"/>
          </a:fontRef>
        </p:style>
      </p:cxnSp>
      <p:sp>
        <p:nvSpPr>
          <p:cNvPr id="3" name="标题 2">
            <a:extLst>
              <a:ext uri="{FF2B5EF4-FFF2-40B4-BE49-F238E27FC236}">
                <a16:creationId xmlns:a16="http://schemas.microsoft.com/office/drawing/2014/main" id="{F0B493A4-BC72-5F55-019D-DBB3C06B67AE}"/>
              </a:ext>
            </a:extLst>
          </p:cNvPr>
          <p:cNvSpPr>
            <a:spLocks noGrp="1"/>
          </p:cNvSpPr>
          <p:nvPr>
            <p:ph type="title"/>
          </p:nvPr>
        </p:nvSpPr>
        <p:spPr/>
        <p:txBody>
          <a:bodyPr>
            <a:normAutofit/>
          </a:bodyPr>
          <a:lstStyle/>
          <a:p>
            <a:r>
              <a:rPr lang="zh-CN" altLang="en-US" dirty="0"/>
              <a:t>中断、异常和系统调用比较</a:t>
            </a:r>
          </a:p>
        </p:txBody>
      </p:sp>
      <p:sp>
        <p:nvSpPr>
          <p:cNvPr id="4" name="灯片编号占位符 3">
            <a:extLst>
              <a:ext uri="{FF2B5EF4-FFF2-40B4-BE49-F238E27FC236}">
                <a16:creationId xmlns:a16="http://schemas.microsoft.com/office/drawing/2014/main" id="{56D3745D-AE51-9D7D-57E0-758F6075CCB3}"/>
              </a:ext>
            </a:extLst>
          </p:cNvPr>
          <p:cNvSpPr>
            <a:spLocks noGrp="1"/>
          </p:cNvSpPr>
          <p:nvPr>
            <p:ph type="sldNum" sz="quarter" idx="12"/>
          </p:nvPr>
        </p:nvSpPr>
        <p:spPr/>
        <p:txBody>
          <a:bodyPr/>
          <a:lstStyle/>
          <a:p>
            <a:pPr>
              <a:defRPr/>
            </a:pPr>
            <a:fld id="{3884BE4A-665D-4750-B82A-97CE17AE2019}" type="slidenum">
              <a:rPr lang="en-US" altLang="ko-KR" smtClean="0"/>
              <a:pPr>
                <a:defRPr/>
              </a:pPr>
              <a:t>25</a:t>
            </a:fld>
            <a:endParaRPr lang="en-US" altLang="ko-KR" dirty="0"/>
          </a:p>
        </p:txBody>
      </p:sp>
    </p:spTree>
    <p:extLst>
      <p:ext uri="{BB962C8B-B14F-4D97-AF65-F5344CB8AC3E}">
        <p14:creationId xmlns:p14="http://schemas.microsoft.com/office/powerpoint/2010/main" val="2847702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up)">
                                      <p:cBhvr>
                                        <p:cTn id="11" dur="500"/>
                                        <p:tgtEl>
                                          <p:spTgt spid="9"/>
                                        </p:tgtEl>
                                      </p:cBhvr>
                                    </p:animEffect>
                                  </p:childTnLst>
                                </p:cTn>
                              </p:par>
                              <p:par>
                                <p:cTn id="12" presetID="22" presetClass="entr" presetSubtype="1" fill="hold" nodeType="with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wipe(up)">
                                      <p:cBhvr>
                                        <p:cTn id="14" dur="500"/>
                                        <p:tgtEl>
                                          <p:spTgt spid="7"/>
                                        </p:tgtEl>
                                      </p:cBhvr>
                                    </p:animEffect>
                                  </p:childTnLst>
                                </p:cTn>
                              </p:par>
                              <p:par>
                                <p:cTn id="15" presetID="22" presetClass="entr" presetSubtype="4" fill="hold" nodeType="with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wipe(down)">
                                      <p:cBhvr>
                                        <p:cTn id="22" dur="500"/>
                                        <p:tgtEl>
                                          <p:spTgt spid="20"/>
                                        </p:tgtEl>
                                      </p:cBhvr>
                                    </p:animEffect>
                                  </p:childTnLst>
                                </p:cTn>
                              </p:par>
                              <p:par>
                                <p:cTn id="23" presetID="10" presetClass="exit" presetSubtype="0" fill="hold" nodeType="withEffect">
                                  <p:stCondLst>
                                    <p:cond delay="0"/>
                                  </p:stCondLst>
                                  <p:childTnLst>
                                    <p:animEffect transition="out" filter="fade">
                                      <p:cBhvr>
                                        <p:cTn id="24" dur="500"/>
                                        <p:tgtEl>
                                          <p:spTgt spid="9"/>
                                        </p:tgtEl>
                                      </p:cBhvr>
                                    </p:animEffect>
                                    <p:set>
                                      <p:cBhvr>
                                        <p:cTn id="25" dur="1" fill="hold">
                                          <p:stCondLst>
                                            <p:cond delay="499"/>
                                          </p:stCondLst>
                                        </p:cTn>
                                        <p:tgtEl>
                                          <p:spTgt spid="9"/>
                                        </p:tgtEl>
                                        <p:attrNameLst>
                                          <p:attrName>style.visibility</p:attrName>
                                        </p:attrNameLst>
                                      </p:cBhvr>
                                      <p:to>
                                        <p:strVal val="hidden"/>
                                      </p:to>
                                    </p:set>
                                  </p:childTnLst>
                                </p:cTn>
                              </p:par>
                              <p:par>
                                <p:cTn id="26" presetID="10" presetClass="exit" presetSubtype="0" fill="hold" nodeType="withEffect">
                                  <p:stCondLst>
                                    <p:cond delay="0"/>
                                  </p:stCondLst>
                                  <p:childTnLst>
                                    <p:animEffect transition="out" filter="fade">
                                      <p:cBhvr>
                                        <p:cTn id="27" dur="500"/>
                                        <p:tgtEl>
                                          <p:spTgt spid="7"/>
                                        </p:tgtEl>
                                      </p:cBhvr>
                                    </p:animEffect>
                                    <p:set>
                                      <p:cBhvr>
                                        <p:cTn id="28" dur="1" fill="hold">
                                          <p:stCondLst>
                                            <p:cond delay="499"/>
                                          </p:stCondLst>
                                        </p:cTn>
                                        <p:tgtEl>
                                          <p:spTgt spid="7"/>
                                        </p:tgtEl>
                                        <p:attrNameLst>
                                          <p:attrName>style.visibility</p:attrName>
                                        </p:attrNameLst>
                                      </p:cBhvr>
                                      <p:to>
                                        <p:strVal val="hidden"/>
                                      </p:to>
                                    </p:set>
                                  </p:childTnLst>
                                </p:cTn>
                              </p:par>
                              <p:par>
                                <p:cTn id="29" presetID="10" presetClass="exit" presetSubtype="0" fill="hold" nodeType="withEffect">
                                  <p:stCondLst>
                                    <p:cond delay="0"/>
                                  </p:stCondLst>
                                  <p:childTnLst>
                                    <p:animEffect transition="out" filter="fade">
                                      <p:cBhvr>
                                        <p:cTn id="30" dur="500"/>
                                        <p:tgtEl>
                                          <p:spTgt spid="5"/>
                                        </p:tgtEl>
                                      </p:cBhvr>
                                    </p:animEffect>
                                    <p:set>
                                      <p:cBhvr>
                                        <p:cTn id="31" dur="1" fill="hold">
                                          <p:stCondLst>
                                            <p:cond delay="499"/>
                                          </p:stCondLst>
                                        </p:cTn>
                                        <p:tgtEl>
                                          <p:spTgt spid="5"/>
                                        </p:tgtEl>
                                        <p:attrNameLst>
                                          <p:attrName>style.visibility</p:attrName>
                                        </p:attrNameLst>
                                      </p:cBhvr>
                                      <p:to>
                                        <p:strVal val="hidden"/>
                                      </p:to>
                                    </p:set>
                                  </p:childTnLst>
                                </p:cTn>
                              </p:par>
                            </p:childTnLst>
                          </p:cTn>
                        </p:par>
                        <p:par>
                          <p:cTn id="32" fill="hold">
                            <p:stCondLst>
                              <p:cond delay="500"/>
                            </p:stCondLst>
                            <p:childTnLst>
                              <p:par>
                                <p:cTn id="33" presetID="22" presetClass="entr" presetSubtype="4" fill="hold" nodeType="after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wipe(down)">
                                      <p:cBhvr>
                                        <p:cTn id="35" dur="500"/>
                                        <p:tgtEl>
                                          <p:spTgt spid="15"/>
                                        </p:tgtEl>
                                      </p:cBhvr>
                                    </p:animEffect>
                                  </p:childTnLst>
                                </p:cTn>
                              </p:par>
                              <p:par>
                                <p:cTn id="36" presetID="22" presetClass="entr" presetSubtype="4" fill="hold"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wipe(down)">
                                      <p:cBhvr>
                                        <p:cTn id="38" dur="500"/>
                                        <p:tgtEl>
                                          <p:spTgt spid="13"/>
                                        </p:tgtEl>
                                      </p:cBhvr>
                                    </p:animEffect>
                                  </p:childTnLst>
                                </p:cTn>
                              </p:par>
                              <p:par>
                                <p:cTn id="39" presetID="22" presetClass="entr" presetSubtype="1" fill="hold" nodeType="with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wipe(up)">
                                      <p:cBhvr>
                                        <p:cTn id="41" dur="500"/>
                                        <p:tgtEl>
                                          <p:spTgt spid="11"/>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21"/>
                                        </p:tgtEl>
                                        <p:attrNameLst>
                                          <p:attrName>style.visibility</p:attrName>
                                        </p:attrNameLst>
                                      </p:cBhvr>
                                      <p:to>
                                        <p:strVal val="visible"/>
                                      </p:to>
                                    </p:set>
                                    <p:animEffect transition="in" filter="wipe(left)">
                                      <p:cBhvr>
                                        <p:cTn id="46" dur="500"/>
                                        <p:tgtEl>
                                          <p:spTgt spid="21"/>
                                        </p:tgtEl>
                                      </p:cBhvr>
                                    </p:animEffect>
                                  </p:childTnLst>
                                </p:cTn>
                              </p:par>
                              <p:par>
                                <p:cTn id="47" presetID="10" presetClass="exit" presetSubtype="0" fill="hold" nodeType="withEffect">
                                  <p:stCondLst>
                                    <p:cond delay="0"/>
                                  </p:stCondLst>
                                  <p:childTnLst>
                                    <p:animEffect transition="out" filter="fade">
                                      <p:cBhvr>
                                        <p:cTn id="48" dur="500"/>
                                        <p:tgtEl>
                                          <p:spTgt spid="15"/>
                                        </p:tgtEl>
                                      </p:cBhvr>
                                    </p:animEffect>
                                    <p:set>
                                      <p:cBhvr>
                                        <p:cTn id="49" dur="1" fill="hold">
                                          <p:stCondLst>
                                            <p:cond delay="499"/>
                                          </p:stCondLst>
                                        </p:cTn>
                                        <p:tgtEl>
                                          <p:spTgt spid="15"/>
                                        </p:tgtEl>
                                        <p:attrNameLst>
                                          <p:attrName>style.visibility</p:attrName>
                                        </p:attrNameLst>
                                      </p:cBhvr>
                                      <p:to>
                                        <p:strVal val="hidden"/>
                                      </p:to>
                                    </p:set>
                                  </p:childTnLst>
                                </p:cTn>
                              </p:par>
                              <p:par>
                                <p:cTn id="50" presetID="10" presetClass="exit" presetSubtype="0" fill="hold" nodeType="withEffect">
                                  <p:stCondLst>
                                    <p:cond delay="0"/>
                                  </p:stCondLst>
                                  <p:childTnLst>
                                    <p:animEffect transition="out" filter="fade">
                                      <p:cBhvr>
                                        <p:cTn id="51" dur="500"/>
                                        <p:tgtEl>
                                          <p:spTgt spid="13"/>
                                        </p:tgtEl>
                                      </p:cBhvr>
                                    </p:animEffect>
                                    <p:set>
                                      <p:cBhvr>
                                        <p:cTn id="52" dur="1" fill="hold">
                                          <p:stCondLst>
                                            <p:cond delay="499"/>
                                          </p:stCondLst>
                                        </p:cTn>
                                        <p:tgtEl>
                                          <p:spTgt spid="13"/>
                                        </p:tgtEl>
                                        <p:attrNameLst>
                                          <p:attrName>style.visibility</p:attrName>
                                        </p:attrNameLst>
                                      </p:cBhvr>
                                      <p:to>
                                        <p:strVal val="hidden"/>
                                      </p:to>
                                    </p:set>
                                  </p:childTnLst>
                                </p:cTn>
                              </p:par>
                              <p:par>
                                <p:cTn id="53" presetID="10" presetClass="exit" presetSubtype="0" fill="hold" nodeType="withEffect">
                                  <p:stCondLst>
                                    <p:cond delay="0"/>
                                  </p:stCondLst>
                                  <p:childTnLst>
                                    <p:animEffect transition="out" filter="fade">
                                      <p:cBhvr>
                                        <p:cTn id="54" dur="500"/>
                                        <p:tgtEl>
                                          <p:spTgt spid="11"/>
                                        </p:tgtEl>
                                      </p:cBhvr>
                                    </p:animEffect>
                                    <p:set>
                                      <p:cBhvr>
                                        <p:cTn id="55"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idx="4294967295"/>
          </p:nvPr>
        </p:nvSpPr>
        <p:spPr>
          <a:xfrm>
            <a:off x="695325" y="3088481"/>
            <a:ext cx="10801350" cy="681037"/>
          </a:xfrm>
          <a:prstGeom prst="rect">
            <a:avLst/>
          </a:prstGeom>
        </p:spPr>
        <p:txBody>
          <a:bodyPr>
            <a:normAutofit fontScale="90000"/>
          </a:bodyPr>
          <a:lstStyle/>
          <a:p>
            <a:r>
              <a:rPr lang="zh-CN" altLang="en-US" dirty="0"/>
              <a:t>既然空间是隔离的，进程间如何交换数据？</a:t>
            </a:r>
          </a:p>
        </p:txBody>
      </p:sp>
      <p:sp>
        <p:nvSpPr>
          <p:cNvPr id="2" name="灯片编号占位符 1">
            <a:extLst>
              <a:ext uri="{FF2B5EF4-FFF2-40B4-BE49-F238E27FC236}">
                <a16:creationId xmlns:a16="http://schemas.microsoft.com/office/drawing/2014/main" id="{90B21773-6D0D-F5B8-9986-73B2ED06E3F0}"/>
              </a:ext>
            </a:extLst>
          </p:cNvPr>
          <p:cNvSpPr>
            <a:spLocks noGrp="1"/>
          </p:cNvSpPr>
          <p:nvPr>
            <p:ph type="sldNum" sz="quarter" idx="12"/>
          </p:nvPr>
        </p:nvSpPr>
        <p:spPr/>
        <p:txBody>
          <a:bodyPr/>
          <a:lstStyle/>
          <a:p>
            <a:pPr>
              <a:defRPr/>
            </a:pPr>
            <a:fld id="{AB663DBB-39C3-4374-9444-C7CAB4963701}" type="slidenum">
              <a:rPr lang="en-US" altLang="ko-KR" smtClean="0"/>
              <a:pPr>
                <a:defRPr/>
              </a:pPr>
              <a:t>26</a:t>
            </a:fld>
            <a:endParaRPr lang="en-US" altLang="ko-KR"/>
          </a:p>
        </p:txBody>
      </p:sp>
    </p:spTree>
    <p:extLst>
      <p:ext uri="{BB962C8B-B14F-4D97-AF65-F5344CB8AC3E}">
        <p14:creationId xmlns:p14="http://schemas.microsoft.com/office/powerpoint/2010/main" val="40676851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a:prstGeom prst="rect">
            <a:avLst/>
          </a:prstGeom>
        </p:spPr>
        <p:txBody>
          <a:bodyPr/>
          <a:lstStyle/>
          <a:p>
            <a:r>
              <a:rPr lang="zh-CN" altLang="en-US" dirty="0"/>
              <a:t>进程的地址空间</a:t>
            </a:r>
          </a:p>
        </p:txBody>
      </p:sp>
      <p:sp>
        <p:nvSpPr>
          <p:cNvPr id="3" name="内容占位符 2"/>
          <p:cNvSpPr>
            <a:spLocks noGrp="1"/>
          </p:cNvSpPr>
          <p:nvPr>
            <p:ph idx="1"/>
          </p:nvPr>
        </p:nvSpPr>
        <p:spPr>
          <a:xfrm>
            <a:off x="815437" y="1561346"/>
            <a:ext cx="10801200" cy="4351338"/>
          </a:xfrm>
          <a:prstGeom prst="rect">
            <a:avLst/>
          </a:prstGeom>
        </p:spPr>
        <p:txBody>
          <a:bodyPr/>
          <a:lstStyle/>
          <a:p>
            <a:r>
              <a:rPr lang="zh-CN" altLang="en-US" dirty="0"/>
              <a:t>虚拟地址空间的分布图</a:t>
            </a:r>
            <a:endParaRPr lang="en-US" altLang="zh-CN" dirty="0"/>
          </a:p>
          <a:p>
            <a:endParaRPr lang="zh-CN" altLang="en-US" dirty="0"/>
          </a:p>
        </p:txBody>
      </p:sp>
      <p:sp>
        <p:nvSpPr>
          <p:cNvPr id="6" name="灯片编号占位符 5"/>
          <p:cNvSpPr>
            <a:spLocks noGrp="1"/>
          </p:cNvSpPr>
          <p:nvPr>
            <p:ph type="sldNum" sz="quarter" idx="12"/>
          </p:nvPr>
        </p:nvSpPr>
        <p:spPr>
          <a:xfrm>
            <a:off x="9347200" y="6508750"/>
            <a:ext cx="2844800" cy="304800"/>
          </a:xfrm>
          <a:prstGeom prst="rect">
            <a:avLst/>
          </a:prstGeom>
        </p:spPr>
        <p:txBody>
          <a:bodyPr/>
          <a:lstStyle/>
          <a:p>
            <a:pPr defTabSz="914400" fontAlgn="base">
              <a:spcAft>
                <a:spcPct val="0"/>
              </a:spcAft>
              <a:defRPr/>
            </a:pPr>
            <a:fld id="{32C7C19E-C979-4A8C-991F-EB73B2F94084}" type="slidenum">
              <a:rPr lang="en-US" altLang="ko-KR">
                <a:solidFill>
                  <a:srgbClr val="FFFFFF"/>
                </a:solidFill>
                <a:latin typeface="Verdana" panose="020B0604030504040204" pitchFamily="34" charset="0"/>
              </a:rPr>
              <a:pPr defTabSz="914400" fontAlgn="base">
                <a:spcAft>
                  <a:spcPct val="0"/>
                </a:spcAft>
                <a:defRPr/>
              </a:pPr>
              <a:t>27</a:t>
            </a:fld>
            <a:endParaRPr lang="en-US" altLang="ko-KR">
              <a:solidFill>
                <a:srgbClr val="FFFFFF"/>
              </a:solidFill>
              <a:latin typeface="Verdana" panose="020B0604030504040204" pitchFamily="34" charset="0"/>
            </a:endParaRPr>
          </a:p>
        </p:txBody>
      </p:sp>
      <p:sp>
        <p:nvSpPr>
          <p:cNvPr id="7" name="矩形 6"/>
          <p:cNvSpPr/>
          <p:nvPr/>
        </p:nvSpPr>
        <p:spPr bwMode="auto">
          <a:xfrm>
            <a:off x="2421106" y="2492896"/>
            <a:ext cx="3528392" cy="1152128"/>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defRPr/>
            </a:pPr>
            <a:endParaRPr lang="zh-CN" altLang="en-US" dirty="0">
              <a:solidFill>
                <a:srgbClr val="000000"/>
              </a:solidFill>
              <a:latin typeface="Times New Roman" pitchFamily="18" charset="0"/>
              <a:ea typeface="微软雅黑" panose="020B0503020204020204" pitchFamily="34" charset="-122"/>
            </a:endParaRPr>
          </a:p>
        </p:txBody>
      </p:sp>
      <p:sp>
        <p:nvSpPr>
          <p:cNvPr id="10" name="矩形 9"/>
          <p:cNvSpPr/>
          <p:nvPr/>
        </p:nvSpPr>
        <p:spPr bwMode="auto">
          <a:xfrm rot="5400000">
            <a:off x="4801562" y="2497088"/>
            <a:ext cx="1143744" cy="1152128"/>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defRPr/>
            </a:pPr>
            <a:endParaRPr lang="zh-CN" altLang="en-US" dirty="0">
              <a:solidFill>
                <a:srgbClr val="000000"/>
              </a:solidFill>
              <a:latin typeface="Times New Roman" pitchFamily="18" charset="0"/>
              <a:ea typeface="微软雅黑" panose="020B0503020204020204" pitchFamily="34" charset="-122"/>
            </a:endParaRPr>
          </a:p>
        </p:txBody>
      </p:sp>
      <p:sp>
        <p:nvSpPr>
          <p:cNvPr id="13" name="文本框 12"/>
          <p:cNvSpPr txBox="1"/>
          <p:nvPr/>
        </p:nvSpPr>
        <p:spPr>
          <a:xfrm>
            <a:off x="2501900" y="2852936"/>
            <a:ext cx="1971348" cy="369332"/>
          </a:xfrm>
          <a:prstGeom prst="rect">
            <a:avLst/>
          </a:prstGeom>
          <a:noFill/>
        </p:spPr>
        <p:txBody>
          <a:bodyPr wrap="square" rtlCol="0">
            <a:spAutoFit/>
          </a:bodyPr>
          <a:lstStyle/>
          <a:p>
            <a:pPr defTabSz="914400" eaLnBrk="0" fontAlgn="base" hangingPunct="0">
              <a:spcBef>
                <a:spcPct val="0"/>
              </a:spcBef>
              <a:spcAft>
                <a:spcPct val="0"/>
              </a:spcAft>
              <a:defRPr/>
            </a:pPr>
            <a:r>
              <a:rPr lang="zh-CN" altLang="en-US" dirty="0">
                <a:solidFill>
                  <a:srgbClr val="000000"/>
                </a:solidFill>
                <a:latin typeface="Verdana" panose="020B0604030504040204" pitchFamily="34" charset="0"/>
                <a:ea typeface="微软雅黑" panose="020B0503020204020204" pitchFamily="34" charset="-122"/>
              </a:rPr>
              <a:t>进程</a:t>
            </a:r>
            <a:r>
              <a:rPr lang="en-US" altLang="zh-CN" dirty="0">
                <a:solidFill>
                  <a:srgbClr val="000000"/>
                </a:solidFill>
                <a:latin typeface="Verdana" panose="020B0604030504040204" pitchFamily="34" charset="0"/>
                <a:ea typeface="微软雅黑" panose="020B0503020204020204" pitchFamily="34" charset="-122"/>
              </a:rPr>
              <a:t>P1</a:t>
            </a:r>
            <a:r>
              <a:rPr lang="zh-CN" altLang="en-US" dirty="0">
                <a:solidFill>
                  <a:srgbClr val="000000"/>
                </a:solidFill>
                <a:latin typeface="Verdana" panose="020B0604030504040204" pitchFamily="34" charset="0"/>
                <a:ea typeface="微软雅黑" panose="020B0503020204020204" pitchFamily="34" charset="-122"/>
              </a:rPr>
              <a:t>用户空间</a:t>
            </a:r>
          </a:p>
        </p:txBody>
      </p:sp>
      <p:sp>
        <p:nvSpPr>
          <p:cNvPr id="17" name="文本框 16"/>
          <p:cNvSpPr txBox="1"/>
          <p:nvPr/>
        </p:nvSpPr>
        <p:spPr>
          <a:xfrm>
            <a:off x="5068870" y="2769332"/>
            <a:ext cx="924272" cy="707886"/>
          </a:xfrm>
          <a:prstGeom prst="rect">
            <a:avLst/>
          </a:prstGeom>
          <a:noFill/>
        </p:spPr>
        <p:txBody>
          <a:bodyPr wrap="square" rtlCol="0">
            <a:spAutoFit/>
          </a:bodyPr>
          <a:lstStyle/>
          <a:p>
            <a:pPr defTabSz="914400" eaLnBrk="0" fontAlgn="base" hangingPunct="0">
              <a:spcBef>
                <a:spcPct val="0"/>
              </a:spcBef>
              <a:spcAft>
                <a:spcPct val="0"/>
              </a:spcAft>
              <a:defRPr/>
            </a:pPr>
            <a:r>
              <a:rPr lang="zh-CN" altLang="en-US" sz="2000" b="1" dirty="0">
                <a:solidFill>
                  <a:schemeClr val="bg1"/>
                </a:solidFill>
                <a:latin typeface="黑体" panose="02010609060101010101" pitchFamily="49" charset="-122"/>
                <a:ea typeface="黑体" panose="02010609060101010101" pitchFamily="49" charset="-122"/>
              </a:rPr>
              <a:t>内核</a:t>
            </a:r>
            <a:endParaRPr lang="en-US" altLang="zh-CN" sz="2000" b="1" dirty="0">
              <a:solidFill>
                <a:schemeClr val="bg1"/>
              </a:solidFill>
              <a:latin typeface="黑体" panose="02010609060101010101" pitchFamily="49" charset="-122"/>
              <a:ea typeface="黑体" panose="02010609060101010101" pitchFamily="49" charset="-122"/>
            </a:endParaRPr>
          </a:p>
          <a:p>
            <a:pPr defTabSz="914400" eaLnBrk="0" fontAlgn="base" hangingPunct="0">
              <a:spcBef>
                <a:spcPct val="0"/>
              </a:spcBef>
              <a:spcAft>
                <a:spcPct val="0"/>
              </a:spcAft>
              <a:defRPr/>
            </a:pPr>
            <a:r>
              <a:rPr lang="zh-CN" altLang="en-US" sz="2000" b="1" dirty="0">
                <a:solidFill>
                  <a:schemeClr val="bg1"/>
                </a:solidFill>
                <a:latin typeface="黑体" panose="02010609060101010101" pitchFamily="49" charset="-122"/>
                <a:ea typeface="黑体" panose="02010609060101010101" pitchFamily="49" charset="-122"/>
              </a:rPr>
              <a:t>空间</a:t>
            </a:r>
          </a:p>
        </p:txBody>
      </p:sp>
      <p:sp>
        <p:nvSpPr>
          <p:cNvPr id="18" name="矩形 17"/>
          <p:cNvSpPr/>
          <p:nvPr/>
        </p:nvSpPr>
        <p:spPr bwMode="auto">
          <a:xfrm>
            <a:off x="2403929" y="3861048"/>
            <a:ext cx="3528392" cy="1152128"/>
          </a:xfrm>
          <a:prstGeom prst="rect">
            <a:avLst/>
          </a:prstGeom>
          <a:solidFill>
            <a:srgbClr val="00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defRPr/>
            </a:pPr>
            <a:endParaRPr lang="zh-CN" altLang="en-US" dirty="0">
              <a:solidFill>
                <a:srgbClr val="000000"/>
              </a:solidFill>
              <a:latin typeface="Times New Roman" pitchFamily="18" charset="0"/>
              <a:ea typeface="微软雅黑" panose="020B0503020204020204" pitchFamily="34" charset="-122"/>
            </a:endParaRPr>
          </a:p>
        </p:txBody>
      </p:sp>
      <p:sp>
        <p:nvSpPr>
          <p:cNvPr id="19" name="矩形 18"/>
          <p:cNvSpPr/>
          <p:nvPr/>
        </p:nvSpPr>
        <p:spPr bwMode="auto">
          <a:xfrm rot="5400000">
            <a:off x="4784385" y="3865240"/>
            <a:ext cx="1143744" cy="1152128"/>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defRPr/>
            </a:pPr>
            <a:endParaRPr lang="zh-CN" altLang="en-US" dirty="0">
              <a:solidFill>
                <a:srgbClr val="000000"/>
              </a:solidFill>
              <a:latin typeface="Times New Roman" pitchFamily="18" charset="0"/>
              <a:ea typeface="微软雅黑" panose="020B0503020204020204" pitchFamily="34" charset="-122"/>
            </a:endParaRPr>
          </a:p>
        </p:txBody>
      </p:sp>
      <p:sp>
        <p:nvSpPr>
          <p:cNvPr id="20" name="文本框 19"/>
          <p:cNvSpPr txBox="1"/>
          <p:nvPr/>
        </p:nvSpPr>
        <p:spPr>
          <a:xfrm>
            <a:off x="2501901" y="4221088"/>
            <a:ext cx="1954171" cy="369332"/>
          </a:xfrm>
          <a:prstGeom prst="rect">
            <a:avLst/>
          </a:prstGeom>
          <a:noFill/>
        </p:spPr>
        <p:txBody>
          <a:bodyPr wrap="square" rtlCol="0">
            <a:spAutoFit/>
          </a:bodyPr>
          <a:lstStyle/>
          <a:p>
            <a:pPr defTabSz="914400" eaLnBrk="0" fontAlgn="base" hangingPunct="0">
              <a:spcBef>
                <a:spcPct val="0"/>
              </a:spcBef>
              <a:spcAft>
                <a:spcPct val="0"/>
              </a:spcAft>
              <a:defRPr/>
            </a:pPr>
            <a:r>
              <a:rPr lang="zh-CN" altLang="en-US" dirty="0">
                <a:solidFill>
                  <a:srgbClr val="000000"/>
                </a:solidFill>
                <a:latin typeface="Verdana" panose="020B0604030504040204" pitchFamily="34" charset="0"/>
                <a:ea typeface="微软雅黑" panose="020B0503020204020204" pitchFamily="34" charset="-122"/>
              </a:rPr>
              <a:t>进程</a:t>
            </a:r>
            <a:r>
              <a:rPr lang="en-US" altLang="zh-CN" dirty="0">
                <a:solidFill>
                  <a:srgbClr val="000000"/>
                </a:solidFill>
                <a:latin typeface="Verdana" panose="020B0604030504040204" pitchFamily="34" charset="0"/>
                <a:ea typeface="微软雅黑" panose="020B0503020204020204" pitchFamily="34" charset="-122"/>
              </a:rPr>
              <a:t>P2</a:t>
            </a:r>
            <a:r>
              <a:rPr lang="zh-CN" altLang="en-US" dirty="0">
                <a:solidFill>
                  <a:srgbClr val="000000"/>
                </a:solidFill>
                <a:latin typeface="Verdana" panose="020B0604030504040204" pitchFamily="34" charset="0"/>
                <a:ea typeface="微软雅黑" panose="020B0503020204020204" pitchFamily="34" charset="-122"/>
              </a:rPr>
              <a:t>用户空间</a:t>
            </a:r>
          </a:p>
        </p:txBody>
      </p:sp>
      <p:sp>
        <p:nvSpPr>
          <p:cNvPr id="21" name="文本框 20"/>
          <p:cNvSpPr txBox="1"/>
          <p:nvPr/>
        </p:nvSpPr>
        <p:spPr>
          <a:xfrm>
            <a:off x="5051693" y="4137484"/>
            <a:ext cx="924272" cy="707886"/>
          </a:xfrm>
          <a:prstGeom prst="rect">
            <a:avLst/>
          </a:prstGeom>
          <a:noFill/>
        </p:spPr>
        <p:txBody>
          <a:bodyPr wrap="square" rtlCol="0">
            <a:spAutoFit/>
          </a:bodyPr>
          <a:lstStyle/>
          <a:p>
            <a:pPr defTabSz="914400" eaLnBrk="0" fontAlgn="base" hangingPunct="0">
              <a:spcBef>
                <a:spcPct val="0"/>
              </a:spcBef>
              <a:spcAft>
                <a:spcPct val="0"/>
              </a:spcAft>
              <a:defRPr/>
            </a:pPr>
            <a:r>
              <a:rPr lang="zh-CN" altLang="en-US" sz="2000" b="1" dirty="0">
                <a:solidFill>
                  <a:schemeClr val="bg1"/>
                </a:solidFill>
                <a:latin typeface="黑体" panose="02010609060101010101" pitchFamily="49" charset="-122"/>
                <a:ea typeface="黑体" panose="02010609060101010101" pitchFamily="49" charset="-122"/>
              </a:rPr>
              <a:t>内核</a:t>
            </a:r>
            <a:endParaRPr lang="en-US" altLang="zh-CN" sz="2000" b="1" dirty="0">
              <a:solidFill>
                <a:schemeClr val="bg1"/>
              </a:solidFill>
              <a:latin typeface="黑体" panose="02010609060101010101" pitchFamily="49" charset="-122"/>
              <a:ea typeface="黑体" panose="02010609060101010101" pitchFamily="49" charset="-122"/>
            </a:endParaRPr>
          </a:p>
          <a:p>
            <a:pPr defTabSz="914400" eaLnBrk="0" fontAlgn="base" hangingPunct="0">
              <a:spcBef>
                <a:spcPct val="0"/>
              </a:spcBef>
              <a:spcAft>
                <a:spcPct val="0"/>
              </a:spcAft>
              <a:defRPr/>
            </a:pPr>
            <a:r>
              <a:rPr lang="zh-CN" altLang="en-US" sz="2000" b="1" dirty="0">
                <a:solidFill>
                  <a:schemeClr val="bg1"/>
                </a:solidFill>
                <a:latin typeface="黑体" panose="02010609060101010101" pitchFamily="49" charset="-122"/>
                <a:ea typeface="黑体" panose="02010609060101010101" pitchFamily="49" charset="-122"/>
              </a:rPr>
              <a:t>空间</a:t>
            </a:r>
          </a:p>
        </p:txBody>
      </p:sp>
      <p:sp>
        <p:nvSpPr>
          <p:cNvPr id="22" name="矩形 21"/>
          <p:cNvSpPr/>
          <p:nvPr/>
        </p:nvSpPr>
        <p:spPr bwMode="auto">
          <a:xfrm>
            <a:off x="2403929" y="5229200"/>
            <a:ext cx="3528392" cy="1152128"/>
          </a:xfrm>
          <a:prstGeom prst="rect">
            <a:avLst/>
          </a:prstGeom>
          <a:solidFill>
            <a:srgbClr val="0066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defRPr/>
            </a:pPr>
            <a:endParaRPr lang="zh-CN" altLang="en-US" dirty="0">
              <a:solidFill>
                <a:srgbClr val="000000"/>
              </a:solidFill>
              <a:latin typeface="Times New Roman" pitchFamily="18" charset="0"/>
              <a:ea typeface="微软雅黑" panose="020B0503020204020204" pitchFamily="34" charset="-122"/>
            </a:endParaRPr>
          </a:p>
        </p:txBody>
      </p:sp>
      <p:sp>
        <p:nvSpPr>
          <p:cNvPr id="23" name="矩形 22"/>
          <p:cNvSpPr/>
          <p:nvPr/>
        </p:nvSpPr>
        <p:spPr bwMode="auto">
          <a:xfrm rot="5400000">
            <a:off x="4784385" y="5233392"/>
            <a:ext cx="1143744" cy="1152128"/>
          </a:xfrm>
          <a:prstGeom prst="rect">
            <a:avLst/>
          </a:prstGeom>
          <a:solidFill>
            <a:srgbClr val="FF0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defRPr/>
            </a:pPr>
            <a:endParaRPr lang="zh-CN" altLang="en-US" dirty="0">
              <a:solidFill>
                <a:srgbClr val="000000"/>
              </a:solidFill>
              <a:latin typeface="Times New Roman" pitchFamily="18" charset="0"/>
              <a:ea typeface="微软雅黑" panose="020B0503020204020204" pitchFamily="34" charset="-122"/>
            </a:endParaRPr>
          </a:p>
        </p:txBody>
      </p:sp>
      <p:sp>
        <p:nvSpPr>
          <p:cNvPr id="24" name="文本框 23"/>
          <p:cNvSpPr txBox="1"/>
          <p:nvPr/>
        </p:nvSpPr>
        <p:spPr>
          <a:xfrm>
            <a:off x="2533135" y="5589240"/>
            <a:ext cx="1922936" cy="369332"/>
          </a:xfrm>
          <a:prstGeom prst="rect">
            <a:avLst/>
          </a:prstGeom>
          <a:noFill/>
        </p:spPr>
        <p:txBody>
          <a:bodyPr wrap="square" rtlCol="0">
            <a:spAutoFit/>
          </a:bodyPr>
          <a:lstStyle/>
          <a:p>
            <a:pPr defTabSz="914400" eaLnBrk="0" fontAlgn="base" hangingPunct="0">
              <a:spcBef>
                <a:spcPct val="0"/>
              </a:spcBef>
              <a:spcAft>
                <a:spcPct val="0"/>
              </a:spcAft>
              <a:defRPr/>
            </a:pPr>
            <a:r>
              <a:rPr lang="zh-CN" altLang="en-US" dirty="0">
                <a:solidFill>
                  <a:schemeClr val="bg1"/>
                </a:solidFill>
                <a:latin typeface="Verdana" panose="020B0604030504040204" pitchFamily="34" charset="0"/>
                <a:ea typeface="微软雅黑" panose="020B0503020204020204" pitchFamily="34" charset="-122"/>
              </a:rPr>
              <a:t>进程</a:t>
            </a:r>
            <a:r>
              <a:rPr lang="en-US" altLang="zh-CN" dirty="0">
                <a:solidFill>
                  <a:schemeClr val="bg1"/>
                </a:solidFill>
                <a:latin typeface="Verdana" panose="020B0604030504040204" pitchFamily="34" charset="0"/>
                <a:ea typeface="微软雅黑" panose="020B0503020204020204" pitchFamily="34" charset="-122"/>
              </a:rPr>
              <a:t>P3</a:t>
            </a:r>
            <a:r>
              <a:rPr lang="zh-CN" altLang="en-US" dirty="0">
                <a:solidFill>
                  <a:schemeClr val="bg1"/>
                </a:solidFill>
                <a:latin typeface="Verdana" panose="020B0604030504040204" pitchFamily="34" charset="0"/>
                <a:ea typeface="微软雅黑" panose="020B0503020204020204" pitchFamily="34" charset="-122"/>
              </a:rPr>
              <a:t>用户空间</a:t>
            </a:r>
          </a:p>
        </p:txBody>
      </p:sp>
      <p:sp>
        <p:nvSpPr>
          <p:cNvPr id="25" name="文本框 24"/>
          <p:cNvSpPr txBox="1"/>
          <p:nvPr/>
        </p:nvSpPr>
        <p:spPr>
          <a:xfrm>
            <a:off x="5051693" y="5505636"/>
            <a:ext cx="924272" cy="707886"/>
          </a:xfrm>
          <a:prstGeom prst="rect">
            <a:avLst/>
          </a:prstGeom>
          <a:noFill/>
        </p:spPr>
        <p:txBody>
          <a:bodyPr wrap="square" rtlCol="0">
            <a:spAutoFit/>
          </a:bodyPr>
          <a:lstStyle/>
          <a:p>
            <a:pPr defTabSz="914400" eaLnBrk="0" fontAlgn="base" hangingPunct="0">
              <a:spcBef>
                <a:spcPct val="0"/>
              </a:spcBef>
              <a:spcAft>
                <a:spcPct val="0"/>
              </a:spcAft>
              <a:defRPr/>
            </a:pPr>
            <a:r>
              <a:rPr lang="zh-CN" altLang="en-US" sz="2000" b="1" dirty="0">
                <a:solidFill>
                  <a:schemeClr val="bg1"/>
                </a:solidFill>
                <a:latin typeface="黑体" panose="02010609060101010101" pitchFamily="49" charset="-122"/>
                <a:ea typeface="黑体" panose="02010609060101010101" pitchFamily="49" charset="-122"/>
              </a:rPr>
              <a:t>内核</a:t>
            </a:r>
            <a:endParaRPr lang="en-US" altLang="zh-CN" sz="2000" b="1" dirty="0">
              <a:solidFill>
                <a:schemeClr val="bg1"/>
              </a:solidFill>
              <a:latin typeface="黑体" panose="02010609060101010101" pitchFamily="49" charset="-122"/>
              <a:ea typeface="黑体" panose="02010609060101010101" pitchFamily="49" charset="-122"/>
            </a:endParaRPr>
          </a:p>
          <a:p>
            <a:pPr defTabSz="914400" eaLnBrk="0" fontAlgn="base" hangingPunct="0">
              <a:spcBef>
                <a:spcPct val="0"/>
              </a:spcBef>
              <a:spcAft>
                <a:spcPct val="0"/>
              </a:spcAft>
              <a:defRPr/>
            </a:pPr>
            <a:r>
              <a:rPr lang="zh-CN" altLang="en-US" sz="2000" b="1" dirty="0">
                <a:solidFill>
                  <a:schemeClr val="bg1"/>
                </a:solidFill>
                <a:latin typeface="黑体" panose="02010609060101010101" pitchFamily="49" charset="-122"/>
                <a:ea typeface="黑体" panose="02010609060101010101" pitchFamily="49" charset="-122"/>
              </a:rPr>
              <a:t>空间</a:t>
            </a:r>
          </a:p>
        </p:txBody>
      </p:sp>
      <p:grpSp>
        <p:nvGrpSpPr>
          <p:cNvPr id="26" name="组合 25"/>
          <p:cNvGrpSpPr/>
          <p:nvPr/>
        </p:nvGrpSpPr>
        <p:grpSpPr>
          <a:xfrm>
            <a:off x="6152696" y="3395967"/>
            <a:ext cx="4721232" cy="1725906"/>
            <a:chOff x="1791236" y="3094477"/>
            <a:chExt cx="4721232" cy="1725906"/>
          </a:xfrm>
        </p:grpSpPr>
        <p:grpSp>
          <p:nvGrpSpPr>
            <p:cNvPr id="27" name="Group 6"/>
            <p:cNvGrpSpPr>
              <a:grpSpLocks/>
            </p:cNvGrpSpPr>
            <p:nvPr/>
          </p:nvGrpSpPr>
          <p:grpSpPr bwMode="auto">
            <a:xfrm>
              <a:off x="1791236" y="3094477"/>
              <a:ext cx="4721232" cy="1354485"/>
              <a:chOff x="0" y="0"/>
              <a:chExt cx="11959" cy="3430"/>
            </a:xfrm>
          </p:grpSpPr>
          <p:sp>
            <p:nvSpPr>
              <p:cNvPr id="32" name="Rectangle 8"/>
              <p:cNvSpPr>
                <a:spLocks noChangeArrowheads="1"/>
              </p:cNvSpPr>
              <p:nvPr/>
            </p:nvSpPr>
            <p:spPr bwMode="auto">
              <a:xfrm>
                <a:off x="3519" y="0"/>
                <a:ext cx="960" cy="1129"/>
              </a:xfrm>
              <a:prstGeom prst="rect">
                <a:avLst/>
              </a:prstGeom>
              <a:solidFill>
                <a:srgbClr val="CCEC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defTabSz="9144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sz="1600" b="1" dirty="0">
                    <a:solidFill>
                      <a:srgbClr val="11576A"/>
                    </a:solidFill>
                    <a:latin typeface="微软雅黑" pitchFamily="34" charset="-122"/>
                    <a:ea typeface="微软雅黑" pitchFamily="34" charset="-122"/>
                    <a:cs typeface="MS PGothic" charset="0"/>
                    <a:sym typeface="Comic Sans MS" charset="0"/>
                  </a:rPr>
                  <a:t>P</a:t>
                </a:r>
                <a:r>
                  <a:rPr lang="en-US" altLang="zh-CN" sz="1600" b="1" dirty="0">
                    <a:solidFill>
                      <a:srgbClr val="11576A"/>
                    </a:solidFill>
                    <a:latin typeface="微软雅黑" pitchFamily="34" charset="-122"/>
                    <a:ea typeface="微软雅黑" pitchFamily="34" charset="-122"/>
                    <a:cs typeface="MS PGothic" charset="0"/>
                    <a:sym typeface="Comic Sans MS" charset="0"/>
                  </a:rPr>
                  <a:t>1</a:t>
                </a:r>
                <a:endParaRPr lang="zh-CN" altLang="en-US" sz="1600" b="1" dirty="0">
                  <a:solidFill>
                    <a:srgbClr val="11576A"/>
                  </a:solidFill>
                  <a:latin typeface="微软雅黑" pitchFamily="34" charset="-122"/>
                  <a:ea typeface="微软雅黑" pitchFamily="34" charset="-122"/>
                  <a:cs typeface="MS PGothic" charset="0"/>
                </a:endParaRPr>
              </a:p>
            </p:txBody>
          </p:sp>
          <p:sp>
            <p:nvSpPr>
              <p:cNvPr id="33" name="Rectangle 9"/>
              <p:cNvSpPr>
                <a:spLocks noChangeArrowheads="1"/>
              </p:cNvSpPr>
              <p:nvPr/>
            </p:nvSpPr>
            <p:spPr bwMode="auto">
              <a:xfrm>
                <a:off x="4959" y="0"/>
                <a:ext cx="960" cy="1129"/>
              </a:xfrm>
              <a:prstGeom prst="rect">
                <a:avLst/>
              </a:prstGeom>
              <a:solidFill>
                <a:srgbClr val="00FF66"/>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defTabSz="9144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sz="1600" b="1" dirty="0">
                    <a:solidFill>
                      <a:srgbClr val="11576A"/>
                    </a:solidFill>
                    <a:latin typeface="微软雅黑" pitchFamily="34" charset="-122"/>
                    <a:ea typeface="微软雅黑" pitchFamily="34" charset="-122"/>
                    <a:cs typeface="MS PGothic" charset="0"/>
                    <a:sym typeface="Comic Sans MS" charset="0"/>
                  </a:rPr>
                  <a:t>P</a:t>
                </a:r>
                <a:r>
                  <a:rPr lang="en-US" altLang="zh-CN" sz="1600" b="1" dirty="0">
                    <a:solidFill>
                      <a:srgbClr val="11576A"/>
                    </a:solidFill>
                    <a:latin typeface="微软雅黑" pitchFamily="34" charset="-122"/>
                    <a:ea typeface="微软雅黑" pitchFamily="34" charset="-122"/>
                    <a:cs typeface="MS PGothic" charset="0"/>
                    <a:sym typeface="Comic Sans MS" charset="0"/>
                  </a:rPr>
                  <a:t>2</a:t>
                </a:r>
                <a:endParaRPr lang="zh-CN" altLang="en-US" sz="1600" b="1" dirty="0">
                  <a:solidFill>
                    <a:srgbClr val="11576A"/>
                  </a:solidFill>
                  <a:latin typeface="微软雅黑" pitchFamily="34" charset="-122"/>
                  <a:ea typeface="微软雅黑" pitchFamily="34" charset="-122"/>
                  <a:cs typeface="MS PGothic" charset="0"/>
                </a:endParaRPr>
              </a:p>
            </p:txBody>
          </p:sp>
          <p:sp>
            <p:nvSpPr>
              <p:cNvPr id="34" name="Rectangle 10"/>
              <p:cNvSpPr>
                <a:spLocks noChangeArrowheads="1"/>
              </p:cNvSpPr>
              <p:nvPr/>
            </p:nvSpPr>
            <p:spPr bwMode="auto">
              <a:xfrm>
                <a:off x="6399" y="0"/>
                <a:ext cx="960" cy="1129"/>
              </a:xfrm>
              <a:prstGeom prst="rect">
                <a:avLst/>
              </a:prstGeom>
              <a:solidFill>
                <a:srgbClr val="0066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defTabSz="9144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sz="1600" b="1" dirty="0">
                    <a:solidFill>
                      <a:srgbClr val="FFFFFF"/>
                    </a:solidFill>
                    <a:latin typeface="微软雅黑" pitchFamily="34" charset="-122"/>
                    <a:ea typeface="微软雅黑" pitchFamily="34" charset="-122"/>
                    <a:cs typeface="MS PGothic" charset="0"/>
                    <a:sym typeface="Comic Sans MS" charset="0"/>
                  </a:rPr>
                  <a:t>P</a:t>
                </a:r>
                <a:r>
                  <a:rPr lang="en-US" altLang="zh-CN" sz="1600" b="1" dirty="0">
                    <a:solidFill>
                      <a:srgbClr val="FFFFFF"/>
                    </a:solidFill>
                    <a:latin typeface="微软雅黑" pitchFamily="34" charset="-122"/>
                    <a:ea typeface="微软雅黑" pitchFamily="34" charset="-122"/>
                    <a:cs typeface="MS PGothic" charset="0"/>
                    <a:sym typeface="Comic Sans MS" charset="0"/>
                  </a:rPr>
                  <a:t>3</a:t>
                </a:r>
                <a:endParaRPr lang="zh-CN" altLang="en-US" sz="1600" b="1" dirty="0">
                  <a:solidFill>
                    <a:srgbClr val="FFFFFF"/>
                  </a:solidFill>
                  <a:latin typeface="微软雅黑" pitchFamily="34" charset="-122"/>
                  <a:ea typeface="微软雅黑" pitchFamily="34" charset="-122"/>
                  <a:cs typeface="MS PGothic" charset="0"/>
                </a:endParaRPr>
              </a:p>
            </p:txBody>
          </p:sp>
          <p:sp>
            <p:nvSpPr>
              <p:cNvPr id="35" name="Rectangle 11"/>
              <p:cNvSpPr>
                <a:spLocks noChangeArrowheads="1"/>
              </p:cNvSpPr>
              <p:nvPr/>
            </p:nvSpPr>
            <p:spPr bwMode="auto">
              <a:xfrm>
                <a:off x="0" y="2710"/>
                <a:ext cx="1200" cy="720"/>
              </a:xfrm>
              <a:prstGeom prst="rect">
                <a:avLst/>
              </a:prstGeom>
              <a:solidFill>
                <a:srgbClr val="FF0000"/>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400" eaLnBrk="0" fontAlgn="base" hangingPunct="0">
                  <a:spcBef>
                    <a:spcPct val="0"/>
                  </a:spcBef>
                  <a:spcAft>
                    <a:spcPct val="0"/>
                  </a:spcAft>
                  <a:defRPr/>
                </a:pPr>
                <a:endParaRPr lang="zh-CN" altLang="en-US">
                  <a:solidFill>
                    <a:srgbClr val="11576A"/>
                  </a:solidFill>
                  <a:latin typeface="Verdana" panose="020B0604030504040204" pitchFamily="34" charset="0"/>
                  <a:ea typeface="MS PGothic" charset="0"/>
                  <a:cs typeface="MS PGothic" charset="0"/>
                  <a:sym typeface="Comic Sans MS" charset="0"/>
                </a:endParaRPr>
              </a:p>
            </p:txBody>
          </p:sp>
          <p:sp>
            <p:nvSpPr>
              <p:cNvPr id="36" name="Rectangle 12"/>
              <p:cNvSpPr>
                <a:spLocks noChangeArrowheads="1"/>
              </p:cNvSpPr>
              <p:nvPr/>
            </p:nvSpPr>
            <p:spPr bwMode="auto">
              <a:xfrm>
                <a:off x="1200" y="2710"/>
                <a:ext cx="360" cy="720"/>
              </a:xfrm>
              <a:prstGeom prst="rect">
                <a:avLst/>
              </a:prstGeom>
              <a:solidFill>
                <a:srgbClr val="CCFF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400" eaLnBrk="0" fontAlgn="base" hangingPunct="0">
                  <a:spcBef>
                    <a:spcPct val="0"/>
                  </a:spcBef>
                  <a:spcAft>
                    <a:spcPct val="0"/>
                  </a:spcAft>
                  <a:defRPr/>
                </a:pPr>
                <a:endParaRPr lang="zh-CN" altLang="en-US">
                  <a:solidFill>
                    <a:srgbClr val="11576A"/>
                  </a:solidFill>
                  <a:latin typeface="Verdana" panose="020B0604030504040204" pitchFamily="34" charset="0"/>
                  <a:ea typeface="MS PGothic" charset="0"/>
                  <a:cs typeface="MS PGothic" charset="0"/>
                  <a:sym typeface="Comic Sans MS" charset="0"/>
                </a:endParaRPr>
              </a:p>
            </p:txBody>
          </p:sp>
          <p:sp>
            <p:nvSpPr>
              <p:cNvPr id="37" name="Rectangle 13"/>
              <p:cNvSpPr>
                <a:spLocks noChangeArrowheads="1"/>
              </p:cNvSpPr>
              <p:nvPr/>
            </p:nvSpPr>
            <p:spPr bwMode="auto">
              <a:xfrm>
                <a:off x="1560" y="2710"/>
                <a:ext cx="360" cy="720"/>
              </a:xfrm>
              <a:prstGeom prst="rect">
                <a:avLst/>
              </a:prstGeom>
              <a:solidFill>
                <a:srgbClr val="CCEC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400" eaLnBrk="0" fontAlgn="base" hangingPunct="0">
                  <a:spcBef>
                    <a:spcPct val="0"/>
                  </a:spcBef>
                  <a:spcAft>
                    <a:spcPct val="0"/>
                  </a:spcAft>
                  <a:defRPr/>
                </a:pPr>
                <a:endParaRPr lang="zh-CN" altLang="en-US">
                  <a:solidFill>
                    <a:srgbClr val="11576A"/>
                  </a:solidFill>
                  <a:latin typeface="Verdana" panose="020B0604030504040204" pitchFamily="34" charset="0"/>
                  <a:ea typeface="MS PGothic" charset="0"/>
                  <a:cs typeface="MS PGothic" charset="0"/>
                  <a:sym typeface="Comic Sans MS" charset="0"/>
                </a:endParaRPr>
              </a:p>
            </p:txBody>
          </p:sp>
          <p:sp>
            <p:nvSpPr>
              <p:cNvPr id="38" name="Rectangle 14"/>
              <p:cNvSpPr>
                <a:spLocks noChangeArrowheads="1"/>
              </p:cNvSpPr>
              <p:nvPr/>
            </p:nvSpPr>
            <p:spPr bwMode="auto">
              <a:xfrm>
                <a:off x="1920" y="2710"/>
                <a:ext cx="360" cy="720"/>
              </a:xfrm>
              <a:prstGeom prst="rect">
                <a:avLst/>
              </a:prstGeom>
              <a:solidFill>
                <a:srgbClr val="CCEC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400" eaLnBrk="0" fontAlgn="base" hangingPunct="0">
                  <a:spcBef>
                    <a:spcPct val="0"/>
                  </a:spcBef>
                  <a:spcAft>
                    <a:spcPct val="0"/>
                  </a:spcAft>
                  <a:defRPr/>
                </a:pPr>
                <a:endParaRPr lang="zh-CN" altLang="en-US">
                  <a:solidFill>
                    <a:srgbClr val="11576A"/>
                  </a:solidFill>
                  <a:latin typeface="Verdana" panose="020B0604030504040204" pitchFamily="34" charset="0"/>
                  <a:ea typeface="MS PGothic" charset="0"/>
                  <a:cs typeface="MS PGothic" charset="0"/>
                  <a:sym typeface="Comic Sans MS" charset="0"/>
                </a:endParaRPr>
              </a:p>
            </p:txBody>
          </p:sp>
          <p:sp>
            <p:nvSpPr>
              <p:cNvPr id="39" name="Rectangle 15"/>
              <p:cNvSpPr>
                <a:spLocks noChangeArrowheads="1"/>
              </p:cNvSpPr>
              <p:nvPr/>
            </p:nvSpPr>
            <p:spPr bwMode="auto">
              <a:xfrm>
                <a:off x="2280" y="2710"/>
                <a:ext cx="360" cy="720"/>
              </a:xfrm>
              <a:prstGeom prst="rect">
                <a:avLst/>
              </a:prstGeom>
              <a:solidFill>
                <a:srgbClr val="00FF66"/>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400" eaLnBrk="0" fontAlgn="base" hangingPunct="0">
                  <a:spcBef>
                    <a:spcPct val="0"/>
                  </a:spcBef>
                  <a:spcAft>
                    <a:spcPct val="0"/>
                  </a:spcAft>
                  <a:defRPr/>
                </a:pPr>
                <a:endParaRPr lang="zh-CN" altLang="en-US">
                  <a:solidFill>
                    <a:srgbClr val="11576A"/>
                  </a:solidFill>
                  <a:latin typeface="Verdana" panose="020B0604030504040204" pitchFamily="34" charset="0"/>
                  <a:ea typeface="MS PGothic" charset="0"/>
                  <a:cs typeface="MS PGothic" charset="0"/>
                  <a:sym typeface="Comic Sans MS" charset="0"/>
                </a:endParaRPr>
              </a:p>
            </p:txBody>
          </p:sp>
          <p:sp>
            <p:nvSpPr>
              <p:cNvPr id="40" name="Rectangle 16"/>
              <p:cNvSpPr>
                <a:spLocks noChangeArrowheads="1"/>
              </p:cNvSpPr>
              <p:nvPr/>
            </p:nvSpPr>
            <p:spPr bwMode="auto">
              <a:xfrm>
                <a:off x="2640" y="2710"/>
                <a:ext cx="360" cy="720"/>
              </a:xfrm>
              <a:prstGeom prst="rect">
                <a:avLst/>
              </a:prstGeom>
              <a:solidFill>
                <a:srgbClr val="0066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400" eaLnBrk="0" fontAlgn="base" hangingPunct="0">
                  <a:spcBef>
                    <a:spcPct val="0"/>
                  </a:spcBef>
                  <a:spcAft>
                    <a:spcPct val="0"/>
                  </a:spcAft>
                  <a:defRPr/>
                </a:pPr>
                <a:endParaRPr lang="zh-CN" altLang="en-US">
                  <a:solidFill>
                    <a:srgbClr val="11576A"/>
                  </a:solidFill>
                  <a:latin typeface="Verdana" panose="020B0604030504040204" pitchFamily="34" charset="0"/>
                  <a:ea typeface="MS PGothic" charset="0"/>
                  <a:cs typeface="MS PGothic" charset="0"/>
                  <a:sym typeface="Comic Sans MS" charset="0"/>
                </a:endParaRPr>
              </a:p>
            </p:txBody>
          </p:sp>
          <p:sp>
            <p:nvSpPr>
              <p:cNvPr id="41" name="Rectangle 17"/>
              <p:cNvSpPr>
                <a:spLocks noChangeArrowheads="1"/>
              </p:cNvSpPr>
              <p:nvPr/>
            </p:nvSpPr>
            <p:spPr bwMode="auto">
              <a:xfrm>
                <a:off x="3000" y="2710"/>
                <a:ext cx="360" cy="720"/>
              </a:xfrm>
              <a:prstGeom prst="rect">
                <a:avLst/>
              </a:prstGeom>
              <a:solidFill>
                <a:srgbClr val="CCFF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400" eaLnBrk="0" fontAlgn="base" hangingPunct="0">
                  <a:spcBef>
                    <a:spcPct val="0"/>
                  </a:spcBef>
                  <a:spcAft>
                    <a:spcPct val="0"/>
                  </a:spcAft>
                  <a:defRPr/>
                </a:pPr>
                <a:endParaRPr lang="zh-CN" altLang="en-US">
                  <a:solidFill>
                    <a:srgbClr val="11576A"/>
                  </a:solidFill>
                  <a:latin typeface="Verdana" panose="020B0604030504040204" pitchFamily="34" charset="0"/>
                  <a:ea typeface="MS PGothic" charset="0"/>
                  <a:cs typeface="MS PGothic" charset="0"/>
                  <a:sym typeface="Comic Sans MS" charset="0"/>
                </a:endParaRPr>
              </a:p>
            </p:txBody>
          </p:sp>
          <p:sp>
            <p:nvSpPr>
              <p:cNvPr id="42" name="Rectangle 18"/>
              <p:cNvSpPr>
                <a:spLocks noChangeArrowheads="1"/>
              </p:cNvSpPr>
              <p:nvPr/>
            </p:nvSpPr>
            <p:spPr bwMode="auto">
              <a:xfrm>
                <a:off x="3360" y="2710"/>
                <a:ext cx="360" cy="720"/>
              </a:xfrm>
              <a:prstGeom prst="rect">
                <a:avLst/>
              </a:prstGeom>
              <a:solidFill>
                <a:srgbClr val="0066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400" eaLnBrk="0" fontAlgn="base" hangingPunct="0">
                  <a:spcBef>
                    <a:spcPct val="0"/>
                  </a:spcBef>
                  <a:spcAft>
                    <a:spcPct val="0"/>
                  </a:spcAft>
                  <a:defRPr/>
                </a:pPr>
                <a:endParaRPr lang="zh-CN" altLang="en-US">
                  <a:solidFill>
                    <a:srgbClr val="11576A"/>
                  </a:solidFill>
                  <a:latin typeface="Verdana" panose="020B0604030504040204" pitchFamily="34" charset="0"/>
                  <a:ea typeface="MS PGothic" charset="0"/>
                  <a:cs typeface="MS PGothic" charset="0"/>
                  <a:sym typeface="Comic Sans MS" charset="0"/>
                </a:endParaRPr>
              </a:p>
            </p:txBody>
          </p:sp>
          <p:sp>
            <p:nvSpPr>
              <p:cNvPr id="43" name="Rectangle 19"/>
              <p:cNvSpPr>
                <a:spLocks noChangeArrowheads="1"/>
              </p:cNvSpPr>
              <p:nvPr/>
            </p:nvSpPr>
            <p:spPr bwMode="auto">
              <a:xfrm>
                <a:off x="3720" y="2710"/>
                <a:ext cx="360" cy="720"/>
              </a:xfrm>
              <a:prstGeom prst="rect">
                <a:avLst/>
              </a:prstGeom>
              <a:solidFill>
                <a:srgbClr val="CCFF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400" eaLnBrk="0" fontAlgn="base" hangingPunct="0">
                  <a:spcBef>
                    <a:spcPct val="0"/>
                  </a:spcBef>
                  <a:spcAft>
                    <a:spcPct val="0"/>
                  </a:spcAft>
                  <a:defRPr/>
                </a:pPr>
                <a:endParaRPr lang="zh-CN" altLang="en-US">
                  <a:solidFill>
                    <a:srgbClr val="11576A"/>
                  </a:solidFill>
                  <a:latin typeface="Verdana" panose="020B0604030504040204" pitchFamily="34" charset="0"/>
                  <a:ea typeface="MS PGothic" charset="0"/>
                  <a:cs typeface="MS PGothic" charset="0"/>
                  <a:sym typeface="Comic Sans MS" charset="0"/>
                </a:endParaRPr>
              </a:p>
            </p:txBody>
          </p:sp>
          <p:sp>
            <p:nvSpPr>
              <p:cNvPr id="44" name="Rectangle 20"/>
              <p:cNvSpPr>
                <a:spLocks noChangeArrowheads="1"/>
              </p:cNvSpPr>
              <p:nvPr/>
            </p:nvSpPr>
            <p:spPr bwMode="auto">
              <a:xfrm>
                <a:off x="4080" y="2710"/>
                <a:ext cx="360" cy="720"/>
              </a:xfrm>
              <a:prstGeom prst="rect">
                <a:avLst/>
              </a:prstGeom>
              <a:solidFill>
                <a:srgbClr val="00FF66"/>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400" eaLnBrk="0" fontAlgn="base" hangingPunct="0">
                  <a:spcBef>
                    <a:spcPct val="0"/>
                  </a:spcBef>
                  <a:spcAft>
                    <a:spcPct val="0"/>
                  </a:spcAft>
                  <a:defRPr/>
                </a:pPr>
                <a:endParaRPr lang="zh-CN" altLang="en-US">
                  <a:solidFill>
                    <a:srgbClr val="11576A"/>
                  </a:solidFill>
                  <a:latin typeface="Verdana" panose="020B0604030504040204" pitchFamily="34" charset="0"/>
                  <a:ea typeface="MS PGothic" charset="0"/>
                  <a:cs typeface="MS PGothic" charset="0"/>
                  <a:sym typeface="Comic Sans MS" charset="0"/>
                </a:endParaRPr>
              </a:p>
            </p:txBody>
          </p:sp>
          <p:sp>
            <p:nvSpPr>
              <p:cNvPr id="45" name="Rectangle 21"/>
              <p:cNvSpPr>
                <a:spLocks noChangeArrowheads="1"/>
              </p:cNvSpPr>
              <p:nvPr/>
            </p:nvSpPr>
            <p:spPr bwMode="auto">
              <a:xfrm>
                <a:off x="4440" y="2710"/>
                <a:ext cx="360" cy="720"/>
              </a:xfrm>
              <a:prstGeom prst="rect">
                <a:avLst/>
              </a:prstGeom>
              <a:solidFill>
                <a:srgbClr val="CCEC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400" eaLnBrk="0" fontAlgn="base" hangingPunct="0">
                  <a:spcBef>
                    <a:spcPct val="0"/>
                  </a:spcBef>
                  <a:spcAft>
                    <a:spcPct val="0"/>
                  </a:spcAft>
                  <a:defRPr/>
                </a:pPr>
                <a:endParaRPr lang="zh-CN" altLang="en-US">
                  <a:solidFill>
                    <a:srgbClr val="11576A"/>
                  </a:solidFill>
                  <a:latin typeface="Verdana" panose="020B0604030504040204" pitchFamily="34" charset="0"/>
                  <a:ea typeface="MS PGothic" charset="0"/>
                  <a:cs typeface="MS PGothic" charset="0"/>
                  <a:sym typeface="Comic Sans MS" charset="0"/>
                </a:endParaRPr>
              </a:p>
            </p:txBody>
          </p:sp>
          <p:sp>
            <p:nvSpPr>
              <p:cNvPr id="46" name="Rectangle 22"/>
              <p:cNvSpPr>
                <a:spLocks noChangeArrowheads="1"/>
              </p:cNvSpPr>
              <p:nvPr/>
            </p:nvSpPr>
            <p:spPr bwMode="auto">
              <a:xfrm>
                <a:off x="5119" y="2697"/>
                <a:ext cx="360" cy="720"/>
              </a:xfrm>
              <a:prstGeom prst="rect">
                <a:avLst/>
              </a:prstGeom>
              <a:solidFill>
                <a:srgbClr val="0066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400" eaLnBrk="0" fontAlgn="base" hangingPunct="0">
                  <a:spcBef>
                    <a:spcPct val="0"/>
                  </a:spcBef>
                  <a:spcAft>
                    <a:spcPct val="0"/>
                  </a:spcAft>
                  <a:defRPr/>
                </a:pPr>
                <a:endParaRPr lang="zh-CN" altLang="en-US">
                  <a:solidFill>
                    <a:srgbClr val="11576A"/>
                  </a:solidFill>
                  <a:latin typeface="Verdana" panose="020B0604030504040204" pitchFamily="34" charset="0"/>
                  <a:ea typeface="MS PGothic" charset="0"/>
                  <a:cs typeface="MS PGothic" charset="0"/>
                  <a:sym typeface="Comic Sans MS" charset="0"/>
                </a:endParaRPr>
              </a:p>
            </p:txBody>
          </p:sp>
          <p:sp>
            <p:nvSpPr>
              <p:cNvPr id="47" name="Rectangle 23"/>
              <p:cNvSpPr>
                <a:spLocks noChangeArrowheads="1"/>
              </p:cNvSpPr>
              <p:nvPr/>
            </p:nvSpPr>
            <p:spPr bwMode="auto">
              <a:xfrm>
                <a:off x="5479" y="2697"/>
                <a:ext cx="360" cy="720"/>
              </a:xfrm>
              <a:prstGeom prst="rect">
                <a:avLst/>
              </a:prstGeom>
              <a:solidFill>
                <a:srgbClr val="0066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400" eaLnBrk="0" fontAlgn="base" hangingPunct="0">
                  <a:spcBef>
                    <a:spcPct val="0"/>
                  </a:spcBef>
                  <a:spcAft>
                    <a:spcPct val="0"/>
                  </a:spcAft>
                  <a:defRPr/>
                </a:pPr>
                <a:endParaRPr lang="zh-CN" altLang="en-US">
                  <a:solidFill>
                    <a:srgbClr val="11576A"/>
                  </a:solidFill>
                  <a:latin typeface="Verdana" panose="020B0604030504040204" pitchFamily="34" charset="0"/>
                  <a:ea typeface="MS PGothic" charset="0"/>
                  <a:cs typeface="MS PGothic" charset="0"/>
                  <a:sym typeface="Comic Sans MS" charset="0"/>
                </a:endParaRPr>
              </a:p>
            </p:txBody>
          </p:sp>
          <p:sp>
            <p:nvSpPr>
              <p:cNvPr id="48" name="Rectangle 24"/>
              <p:cNvSpPr>
                <a:spLocks noChangeArrowheads="1"/>
              </p:cNvSpPr>
              <p:nvPr/>
            </p:nvSpPr>
            <p:spPr bwMode="auto">
              <a:xfrm>
                <a:off x="5839" y="2697"/>
                <a:ext cx="360" cy="720"/>
              </a:xfrm>
              <a:prstGeom prst="rect">
                <a:avLst/>
              </a:prstGeom>
              <a:solidFill>
                <a:srgbClr val="0066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400" eaLnBrk="0" fontAlgn="base" hangingPunct="0">
                  <a:spcBef>
                    <a:spcPct val="0"/>
                  </a:spcBef>
                  <a:spcAft>
                    <a:spcPct val="0"/>
                  </a:spcAft>
                  <a:defRPr/>
                </a:pPr>
                <a:endParaRPr lang="zh-CN" altLang="en-US">
                  <a:solidFill>
                    <a:srgbClr val="11576A"/>
                  </a:solidFill>
                  <a:latin typeface="Verdana" panose="020B0604030504040204" pitchFamily="34" charset="0"/>
                  <a:ea typeface="MS PGothic" charset="0"/>
                  <a:cs typeface="MS PGothic" charset="0"/>
                  <a:sym typeface="Comic Sans MS" charset="0"/>
                </a:endParaRPr>
              </a:p>
            </p:txBody>
          </p:sp>
          <p:sp>
            <p:nvSpPr>
              <p:cNvPr id="49" name="Rectangle 25"/>
              <p:cNvSpPr>
                <a:spLocks noChangeArrowheads="1"/>
              </p:cNvSpPr>
              <p:nvPr/>
            </p:nvSpPr>
            <p:spPr bwMode="auto">
              <a:xfrm>
                <a:off x="6199" y="2697"/>
                <a:ext cx="360" cy="720"/>
              </a:xfrm>
              <a:prstGeom prst="rect">
                <a:avLst/>
              </a:prstGeom>
              <a:solidFill>
                <a:srgbClr val="0066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400" eaLnBrk="0" fontAlgn="base" hangingPunct="0">
                  <a:spcBef>
                    <a:spcPct val="0"/>
                  </a:spcBef>
                  <a:spcAft>
                    <a:spcPct val="0"/>
                  </a:spcAft>
                  <a:defRPr/>
                </a:pPr>
                <a:endParaRPr lang="zh-CN" altLang="en-US">
                  <a:solidFill>
                    <a:srgbClr val="11576A"/>
                  </a:solidFill>
                  <a:latin typeface="Verdana" panose="020B0604030504040204" pitchFamily="34" charset="0"/>
                  <a:ea typeface="MS PGothic" charset="0"/>
                  <a:cs typeface="MS PGothic" charset="0"/>
                  <a:sym typeface="Comic Sans MS" charset="0"/>
                </a:endParaRPr>
              </a:p>
            </p:txBody>
          </p:sp>
          <p:sp>
            <p:nvSpPr>
              <p:cNvPr id="50" name="Rectangle 26"/>
              <p:cNvSpPr>
                <a:spLocks noChangeArrowheads="1"/>
              </p:cNvSpPr>
              <p:nvPr/>
            </p:nvSpPr>
            <p:spPr bwMode="auto">
              <a:xfrm>
                <a:off x="6559" y="2697"/>
                <a:ext cx="360" cy="720"/>
              </a:xfrm>
              <a:prstGeom prst="rect">
                <a:avLst/>
              </a:prstGeom>
              <a:solidFill>
                <a:srgbClr val="0066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400" eaLnBrk="0" fontAlgn="base" hangingPunct="0">
                  <a:spcBef>
                    <a:spcPct val="0"/>
                  </a:spcBef>
                  <a:spcAft>
                    <a:spcPct val="0"/>
                  </a:spcAft>
                  <a:defRPr/>
                </a:pPr>
                <a:endParaRPr lang="zh-CN" altLang="en-US">
                  <a:solidFill>
                    <a:srgbClr val="11576A"/>
                  </a:solidFill>
                  <a:latin typeface="Verdana" panose="020B0604030504040204" pitchFamily="34" charset="0"/>
                  <a:ea typeface="MS PGothic" charset="0"/>
                  <a:cs typeface="MS PGothic" charset="0"/>
                  <a:sym typeface="Comic Sans MS" charset="0"/>
                </a:endParaRPr>
              </a:p>
            </p:txBody>
          </p:sp>
          <p:sp>
            <p:nvSpPr>
              <p:cNvPr id="51" name="Rectangle 27"/>
              <p:cNvSpPr>
                <a:spLocks noChangeArrowheads="1"/>
              </p:cNvSpPr>
              <p:nvPr/>
            </p:nvSpPr>
            <p:spPr bwMode="auto">
              <a:xfrm>
                <a:off x="6919" y="2697"/>
                <a:ext cx="360" cy="720"/>
              </a:xfrm>
              <a:prstGeom prst="rect">
                <a:avLst/>
              </a:prstGeom>
              <a:solidFill>
                <a:srgbClr val="CCEC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400" eaLnBrk="0" fontAlgn="base" hangingPunct="0">
                  <a:spcBef>
                    <a:spcPct val="0"/>
                  </a:spcBef>
                  <a:spcAft>
                    <a:spcPct val="0"/>
                  </a:spcAft>
                  <a:defRPr/>
                </a:pPr>
                <a:endParaRPr lang="zh-CN" altLang="en-US">
                  <a:solidFill>
                    <a:srgbClr val="11576A"/>
                  </a:solidFill>
                  <a:latin typeface="Verdana" panose="020B0604030504040204" pitchFamily="34" charset="0"/>
                  <a:ea typeface="MS PGothic" charset="0"/>
                  <a:cs typeface="MS PGothic" charset="0"/>
                  <a:sym typeface="Comic Sans MS" charset="0"/>
                </a:endParaRPr>
              </a:p>
            </p:txBody>
          </p:sp>
          <p:sp>
            <p:nvSpPr>
              <p:cNvPr id="52" name="Rectangle 28"/>
              <p:cNvSpPr>
                <a:spLocks noChangeArrowheads="1"/>
              </p:cNvSpPr>
              <p:nvPr/>
            </p:nvSpPr>
            <p:spPr bwMode="auto">
              <a:xfrm>
                <a:off x="7279" y="2697"/>
                <a:ext cx="360" cy="720"/>
              </a:xfrm>
              <a:prstGeom prst="rect">
                <a:avLst/>
              </a:prstGeom>
              <a:solidFill>
                <a:srgbClr val="00FF66"/>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400" eaLnBrk="0" fontAlgn="base" hangingPunct="0">
                  <a:spcBef>
                    <a:spcPct val="0"/>
                  </a:spcBef>
                  <a:spcAft>
                    <a:spcPct val="0"/>
                  </a:spcAft>
                  <a:defRPr/>
                </a:pPr>
                <a:endParaRPr lang="zh-CN" altLang="en-US">
                  <a:solidFill>
                    <a:srgbClr val="11576A"/>
                  </a:solidFill>
                  <a:latin typeface="Verdana" panose="020B0604030504040204" pitchFamily="34" charset="0"/>
                  <a:ea typeface="MS PGothic" charset="0"/>
                  <a:cs typeface="MS PGothic" charset="0"/>
                  <a:sym typeface="Comic Sans MS" charset="0"/>
                </a:endParaRPr>
              </a:p>
            </p:txBody>
          </p:sp>
          <p:sp>
            <p:nvSpPr>
              <p:cNvPr id="53" name="Rectangle 29"/>
              <p:cNvSpPr>
                <a:spLocks noChangeArrowheads="1"/>
              </p:cNvSpPr>
              <p:nvPr/>
            </p:nvSpPr>
            <p:spPr bwMode="auto">
              <a:xfrm>
                <a:off x="7639" y="2697"/>
                <a:ext cx="360" cy="720"/>
              </a:xfrm>
              <a:prstGeom prst="rect">
                <a:avLst/>
              </a:prstGeom>
              <a:solidFill>
                <a:srgbClr val="00FF66"/>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400" eaLnBrk="0" fontAlgn="base" hangingPunct="0">
                  <a:spcBef>
                    <a:spcPct val="0"/>
                  </a:spcBef>
                  <a:spcAft>
                    <a:spcPct val="0"/>
                  </a:spcAft>
                  <a:defRPr/>
                </a:pPr>
                <a:endParaRPr lang="zh-CN" altLang="en-US">
                  <a:solidFill>
                    <a:srgbClr val="11576A"/>
                  </a:solidFill>
                  <a:latin typeface="Verdana" panose="020B0604030504040204" pitchFamily="34" charset="0"/>
                  <a:ea typeface="MS PGothic" charset="0"/>
                  <a:cs typeface="MS PGothic" charset="0"/>
                  <a:sym typeface="Comic Sans MS" charset="0"/>
                </a:endParaRPr>
              </a:p>
            </p:txBody>
          </p:sp>
          <p:sp>
            <p:nvSpPr>
              <p:cNvPr id="54" name="Rectangle 30"/>
              <p:cNvSpPr>
                <a:spLocks noChangeArrowheads="1"/>
              </p:cNvSpPr>
              <p:nvPr/>
            </p:nvSpPr>
            <p:spPr bwMode="auto">
              <a:xfrm>
                <a:off x="7999" y="2697"/>
                <a:ext cx="360" cy="720"/>
              </a:xfrm>
              <a:prstGeom prst="rect">
                <a:avLst/>
              </a:prstGeom>
              <a:solidFill>
                <a:srgbClr val="00FF66"/>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400" eaLnBrk="0" fontAlgn="base" hangingPunct="0">
                  <a:spcBef>
                    <a:spcPct val="0"/>
                  </a:spcBef>
                  <a:spcAft>
                    <a:spcPct val="0"/>
                  </a:spcAft>
                  <a:defRPr/>
                </a:pPr>
                <a:endParaRPr lang="zh-CN" altLang="en-US">
                  <a:solidFill>
                    <a:srgbClr val="11576A"/>
                  </a:solidFill>
                  <a:latin typeface="Verdana" panose="020B0604030504040204" pitchFamily="34" charset="0"/>
                  <a:ea typeface="MS PGothic" charset="0"/>
                  <a:cs typeface="MS PGothic" charset="0"/>
                  <a:sym typeface="Comic Sans MS" charset="0"/>
                </a:endParaRPr>
              </a:p>
            </p:txBody>
          </p:sp>
          <p:sp>
            <p:nvSpPr>
              <p:cNvPr id="55" name="Rectangle 31"/>
              <p:cNvSpPr>
                <a:spLocks noChangeArrowheads="1"/>
              </p:cNvSpPr>
              <p:nvPr/>
            </p:nvSpPr>
            <p:spPr bwMode="auto">
              <a:xfrm>
                <a:off x="8359" y="2697"/>
                <a:ext cx="360" cy="720"/>
              </a:xfrm>
              <a:prstGeom prst="rect">
                <a:avLst/>
              </a:prstGeom>
              <a:solidFill>
                <a:srgbClr val="00FF66"/>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400" eaLnBrk="0" fontAlgn="base" hangingPunct="0">
                  <a:spcBef>
                    <a:spcPct val="0"/>
                  </a:spcBef>
                  <a:spcAft>
                    <a:spcPct val="0"/>
                  </a:spcAft>
                  <a:defRPr/>
                </a:pPr>
                <a:endParaRPr lang="zh-CN" altLang="en-US">
                  <a:solidFill>
                    <a:srgbClr val="11576A"/>
                  </a:solidFill>
                  <a:latin typeface="Verdana" panose="020B0604030504040204" pitchFamily="34" charset="0"/>
                  <a:ea typeface="MS PGothic" charset="0"/>
                  <a:cs typeface="MS PGothic" charset="0"/>
                  <a:sym typeface="Comic Sans MS" charset="0"/>
                </a:endParaRPr>
              </a:p>
            </p:txBody>
          </p:sp>
          <p:sp>
            <p:nvSpPr>
              <p:cNvPr id="56" name="Rectangle 32"/>
              <p:cNvSpPr>
                <a:spLocks noChangeArrowheads="1"/>
              </p:cNvSpPr>
              <p:nvPr/>
            </p:nvSpPr>
            <p:spPr bwMode="auto">
              <a:xfrm>
                <a:off x="8719" y="2697"/>
                <a:ext cx="360" cy="720"/>
              </a:xfrm>
              <a:prstGeom prst="rect">
                <a:avLst/>
              </a:prstGeom>
              <a:solidFill>
                <a:srgbClr val="FFFF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400" eaLnBrk="0" fontAlgn="base" hangingPunct="0">
                  <a:spcBef>
                    <a:spcPct val="0"/>
                  </a:spcBef>
                  <a:spcAft>
                    <a:spcPct val="0"/>
                  </a:spcAft>
                  <a:defRPr/>
                </a:pPr>
                <a:endParaRPr lang="zh-CN" altLang="en-US">
                  <a:solidFill>
                    <a:srgbClr val="11576A"/>
                  </a:solidFill>
                  <a:latin typeface="Verdana" panose="020B0604030504040204" pitchFamily="34" charset="0"/>
                  <a:ea typeface="MS PGothic" charset="0"/>
                  <a:cs typeface="MS PGothic" charset="0"/>
                  <a:sym typeface="Comic Sans MS" charset="0"/>
                </a:endParaRPr>
              </a:p>
            </p:txBody>
          </p:sp>
          <p:sp>
            <p:nvSpPr>
              <p:cNvPr id="57" name="Rectangle 33"/>
              <p:cNvSpPr>
                <a:spLocks noChangeArrowheads="1"/>
              </p:cNvSpPr>
              <p:nvPr/>
            </p:nvSpPr>
            <p:spPr bwMode="auto">
              <a:xfrm>
                <a:off x="9079" y="2697"/>
                <a:ext cx="360" cy="720"/>
              </a:xfrm>
              <a:prstGeom prst="rect">
                <a:avLst/>
              </a:prstGeom>
              <a:solidFill>
                <a:srgbClr val="FFFF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400" eaLnBrk="0" fontAlgn="base" hangingPunct="0">
                  <a:spcBef>
                    <a:spcPct val="0"/>
                  </a:spcBef>
                  <a:spcAft>
                    <a:spcPct val="0"/>
                  </a:spcAft>
                  <a:defRPr/>
                </a:pPr>
                <a:endParaRPr lang="zh-CN" altLang="en-US">
                  <a:solidFill>
                    <a:srgbClr val="11576A"/>
                  </a:solidFill>
                  <a:latin typeface="Verdana" panose="020B0604030504040204" pitchFamily="34" charset="0"/>
                  <a:ea typeface="MS PGothic" charset="0"/>
                  <a:cs typeface="MS PGothic" charset="0"/>
                  <a:sym typeface="Comic Sans MS" charset="0"/>
                </a:endParaRPr>
              </a:p>
            </p:txBody>
          </p:sp>
          <p:sp>
            <p:nvSpPr>
              <p:cNvPr id="58" name="Rectangle 34"/>
              <p:cNvSpPr>
                <a:spLocks noChangeArrowheads="1"/>
              </p:cNvSpPr>
              <p:nvPr/>
            </p:nvSpPr>
            <p:spPr bwMode="auto">
              <a:xfrm>
                <a:off x="9439" y="2697"/>
                <a:ext cx="360" cy="720"/>
              </a:xfrm>
              <a:prstGeom prst="rect">
                <a:avLst/>
              </a:prstGeom>
              <a:solidFill>
                <a:srgbClr val="FFFF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400" eaLnBrk="0" fontAlgn="base" hangingPunct="0">
                  <a:spcBef>
                    <a:spcPct val="0"/>
                  </a:spcBef>
                  <a:spcAft>
                    <a:spcPct val="0"/>
                  </a:spcAft>
                  <a:defRPr/>
                </a:pPr>
                <a:endParaRPr lang="zh-CN" altLang="en-US">
                  <a:solidFill>
                    <a:srgbClr val="11576A"/>
                  </a:solidFill>
                  <a:latin typeface="Verdana" panose="020B0604030504040204" pitchFamily="34" charset="0"/>
                  <a:ea typeface="MS PGothic" charset="0"/>
                  <a:cs typeface="MS PGothic" charset="0"/>
                  <a:sym typeface="Comic Sans MS" charset="0"/>
                </a:endParaRPr>
              </a:p>
            </p:txBody>
          </p:sp>
          <p:sp>
            <p:nvSpPr>
              <p:cNvPr id="59" name="Rectangle 35"/>
              <p:cNvSpPr>
                <a:spLocks noChangeArrowheads="1"/>
              </p:cNvSpPr>
              <p:nvPr/>
            </p:nvSpPr>
            <p:spPr bwMode="auto">
              <a:xfrm>
                <a:off x="9799" y="2697"/>
                <a:ext cx="360" cy="720"/>
              </a:xfrm>
              <a:prstGeom prst="rect">
                <a:avLst/>
              </a:prstGeom>
              <a:solidFill>
                <a:srgbClr val="FFFF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400" eaLnBrk="0" fontAlgn="base" hangingPunct="0">
                  <a:spcBef>
                    <a:spcPct val="0"/>
                  </a:spcBef>
                  <a:spcAft>
                    <a:spcPct val="0"/>
                  </a:spcAft>
                  <a:defRPr/>
                </a:pPr>
                <a:endParaRPr lang="zh-CN" altLang="en-US">
                  <a:solidFill>
                    <a:srgbClr val="11576A"/>
                  </a:solidFill>
                  <a:latin typeface="Verdana" panose="020B0604030504040204" pitchFamily="34" charset="0"/>
                  <a:ea typeface="MS PGothic" charset="0"/>
                  <a:cs typeface="MS PGothic" charset="0"/>
                  <a:sym typeface="Comic Sans MS" charset="0"/>
                </a:endParaRPr>
              </a:p>
            </p:txBody>
          </p:sp>
          <p:sp>
            <p:nvSpPr>
              <p:cNvPr id="60" name="Rectangle 36"/>
              <p:cNvSpPr>
                <a:spLocks noChangeArrowheads="1"/>
              </p:cNvSpPr>
              <p:nvPr/>
            </p:nvSpPr>
            <p:spPr bwMode="auto">
              <a:xfrm>
                <a:off x="10159" y="2697"/>
                <a:ext cx="360" cy="720"/>
              </a:xfrm>
              <a:prstGeom prst="rect">
                <a:avLst/>
              </a:prstGeom>
              <a:solidFill>
                <a:srgbClr val="FFFF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400" eaLnBrk="0" fontAlgn="base" hangingPunct="0">
                  <a:spcBef>
                    <a:spcPct val="0"/>
                  </a:spcBef>
                  <a:spcAft>
                    <a:spcPct val="0"/>
                  </a:spcAft>
                  <a:defRPr/>
                </a:pPr>
                <a:endParaRPr lang="zh-CN" altLang="en-US">
                  <a:solidFill>
                    <a:srgbClr val="11576A"/>
                  </a:solidFill>
                  <a:latin typeface="Verdana" panose="020B0604030504040204" pitchFamily="34" charset="0"/>
                  <a:ea typeface="MS PGothic" charset="0"/>
                  <a:cs typeface="MS PGothic" charset="0"/>
                  <a:sym typeface="Comic Sans MS" charset="0"/>
                </a:endParaRPr>
              </a:p>
            </p:txBody>
          </p:sp>
          <p:sp>
            <p:nvSpPr>
              <p:cNvPr id="61" name="Rectangle 37"/>
              <p:cNvSpPr>
                <a:spLocks noChangeArrowheads="1"/>
              </p:cNvSpPr>
              <p:nvPr/>
            </p:nvSpPr>
            <p:spPr bwMode="auto">
              <a:xfrm>
                <a:off x="10519" y="2697"/>
                <a:ext cx="360" cy="720"/>
              </a:xfrm>
              <a:prstGeom prst="rect">
                <a:avLst/>
              </a:prstGeom>
              <a:solidFill>
                <a:srgbClr val="FFFF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400" eaLnBrk="0" fontAlgn="base" hangingPunct="0">
                  <a:spcBef>
                    <a:spcPct val="0"/>
                  </a:spcBef>
                  <a:spcAft>
                    <a:spcPct val="0"/>
                  </a:spcAft>
                  <a:defRPr/>
                </a:pPr>
                <a:endParaRPr lang="zh-CN" altLang="en-US">
                  <a:solidFill>
                    <a:srgbClr val="11576A"/>
                  </a:solidFill>
                  <a:latin typeface="Verdana" panose="020B0604030504040204" pitchFamily="34" charset="0"/>
                  <a:ea typeface="MS PGothic" charset="0"/>
                  <a:cs typeface="MS PGothic" charset="0"/>
                  <a:sym typeface="Comic Sans MS" charset="0"/>
                </a:endParaRPr>
              </a:p>
            </p:txBody>
          </p:sp>
          <p:sp>
            <p:nvSpPr>
              <p:cNvPr id="62" name="Rectangle 38"/>
              <p:cNvSpPr>
                <a:spLocks noChangeArrowheads="1"/>
              </p:cNvSpPr>
              <p:nvPr/>
            </p:nvSpPr>
            <p:spPr bwMode="auto">
              <a:xfrm>
                <a:off x="10879" y="2697"/>
                <a:ext cx="360" cy="720"/>
              </a:xfrm>
              <a:prstGeom prst="rect">
                <a:avLst/>
              </a:prstGeom>
              <a:solidFill>
                <a:srgbClr val="FFFF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400" eaLnBrk="0" fontAlgn="base" hangingPunct="0">
                  <a:spcBef>
                    <a:spcPct val="0"/>
                  </a:spcBef>
                  <a:spcAft>
                    <a:spcPct val="0"/>
                  </a:spcAft>
                  <a:defRPr/>
                </a:pPr>
                <a:endParaRPr lang="zh-CN" altLang="en-US">
                  <a:solidFill>
                    <a:srgbClr val="11576A"/>
                  </a:solidFill>
                  <a:latin typeface="Verdana" panose="020B0604030504040204" pitchFamily="34" charset="0"/>
                  <a:ea typeface="MS PGothic" charset="0"/>
                  <a:cs typeface="MS PGothic" charset="0"/>
                  <a:sym typeface="Comic Sans MS" charset="0"/>
                </a:endParaRPr>
              </a:p>
            </p:txBody>
          </p:sp>
          <p:sp>
            <p:nvSpPr>
              <p:cNvPr id="63" name="Rectangle 39"/>
              <p:cNvSpPr>
                <a:spLocks noChangeArrowheads="1"/>
              </p:cNvSpPr>
              <p:nvPr/>
            </p:nvSpPr>
            <p:spPr bwMode="auto">
              <a:xfrm>
                <a:off x="11239" y="2697"/>
                <a:ext cx="360" cy="720"/>
              </a:xfrm>
              <a:prstGeom prst="rect">
                <a:avLst/>
              </a:prstGeom>
              <a:solidFill>
                <a:srgbClr val="FFFF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400" eaLnBrk="0" fontAlgn="base" hangingPunct="0">
                  <a:spcBef>
                    <a:spcPct val="0"/>
                  </a:spcBef>
                  <a:spcAft>
                    <a:spcPct val="0"/>
                  </a:spcAft>
                  <a:defRPr/>
                </a:pPr>
                <a:endParaRPr lang="zh-CN" altLang="en-US">
                  <a:solidFill>
                    <a:srgbClr val="11576A"/>
                  </a:solidFill>
                  <a:latin typeface="Verdana" panose="020B0604030504040204" pitchFamily="34" charset="0"/>
                  <a:ea typeface="MS PGothic" charset="0"/>
                  <a:cs typeface="MS PGothic" charset="0"/>
                  <a:sym typeface="Comic Sans MS" charset="0"/>
                </a:endParaRPr>
              </a:p>
            </p:txBody>
          </p:sp>
          <p:sp>
            <p:nvSpPr>
              <p:cNvPr id="64" name="Rectangle 40"/>
              <p:cNvSpPr>
                <a:spLocks noChangeArrowheads="1"/>
              </p:cNvSpPr>
              <p:nvPr/>
            </p:nvSpPr>
            <p:spPr bwMode="auto">
              <a:xfrm>
                <a:off x="11599" y="2697"/>
                <a:ext cx="360" cy="720"/>
              </a:xfrm>
              <a:prstGeom prst="rect">
                <a:avLst/>
              </a:prstGeom>
              <a:solidFill>
                <a:srgbClr val="FFFF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400" eaLnBrk="0" fontAlgn="base" hangingPunct="0">
                  <a:spcBef>
                    <a:spcPct val="0"/>
                  </a:spcBef>
                  <a:spcAft>
                    <a:spcPct val="0"/>
                  </a:spcAft>
                  <a:defRPr/>
                </a:pPr>
                <a:endParaRPr lang="zh-CN" altLang="en-US">
                  <a:solidFill>
                    <a:srgbClr val="11576A"/>
                  </a:solidFill>
                  <a:latin typeface="Verdana" panose="020B0604030504040204" pitchFamily="34" charset="0"/>
                  <a:ea typeface="MS PGothic" charset="0"/>
                  <a:cs typeface="MS PGothic" charset="0"/>
                  <a:sym typeface="Comic Sans MS" charset="0"/>
                </a:endParaRPr>
              </a:p>
            </p:txBody>
          </p:sp>
          <p:sp>
            <p:nvSpPr>
              <p:cNvPr id="65" name="Rectangle 41"/>
              <p:cNvSpPr>
                <a:spLocks noChangeArrowheads="1"/>
              </p:cNvSpPr>
              <p:nvPr/>
            </p:nvSpPr>
            <p:spPr bwMode="auto">
              <a:xfrm>
                <a:off x="2838" y="1473"/>
                <a:ext cx="2761" cy="840"/>
              </a:xfrm>
              <a:prstGeom prst="rect">
                <a:avLst/>
              </a:prstGeom>
              <a:solidFill>
                <a:srgbClr val="FF0000"/>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defTabSz="9144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sz="1400" b="1" dirty="0">
                    <a:solidFill>
                      <a:srgbClr val="FFFFFF"/>
                    </a:solidFill>
                    <a:latin typeface="微软雅黑" pitchFamily="34" charset="-122"/>
                    <a:ea typeface="微软雅黑" pitchFamily="34" charset="-122"/>
                    <a:cs typeface="MS PGothic" charset="0"/>
                  </a:rPr>
                  <a:t>内核</a:t>
                </a:r>
              </a:p>
            </p:txBody>
          </p:sp>
          <p:sp>
            <p:nvSpPr>
              <p:cNvPr id="66" name="Oval 46"/>
              <p:cNvSpPr>
                <a:spLocks noChangeArrowheads="1"/>
              </p:cNvSpPr>
              <p:nvPr/>
            </p:nvSpPr>
            <p:spPr bwMode="auto">
              <a:xfrm>
                <a:off x="5668" y="1324"/>
                <a:ext cx="1200" cy="1200"/>
              </a:xfrm>
              <a:prstGeom prst="ellipse">
                <a:avLst/>
              </a:prstGeom>
              <a:solidFill>
                <a:srgbClr val="CCFF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defTabSz="9144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sz="1200" b="1" spc="-100" dirty="0">
                    <a:solidFill>
                      <a:srgbClr val="11576A"/>
                    </a:solidFill>
                    <a:latin typeface="微软雅黑" pitchFamily="34" charset="-122"/>
                    <a:ea typeface="微软雅黑" pitchFamily="34" charset="-122"/>
                    <a:cs typeface="MS PGothic" charset="0"/>
                    <a:sym typeface="Comic Sans MS" charset="0"/>
                  </a:rPr>
                  <a:t>MMU</a:t>
                </a:r>
                <a:endParaRPr lang="zh-CN" altLang="en-US" sz="1200" b="1" spc="-100" dirty="0">
                  <a:solidFill>
                    <a:srgbClr val="11576A"/>
                  </a:solidFill>
                  <a:latin typeface="微软雅黑" pitchFamily="34" charset="-122"/>
                  <a:ea typeface="微软雅黑" pitchFamily="34" charset="-122"/>
                  <a:cs typeface="MS PGothic" charset="0"/>
                </a:endParaRPr>
              </a:p>
            </p:txBody>
          </p:sp>
        </p:grpSp>
        <p:sp>
          <p:nvSpPr>
            <p:cNvPr id="28" name="Text Box 42"/>
            <p:cNvSpPr>
              <a:spLocks noChangeArrowheads="1"/>
            </p:cNvSpPr>
            <p:nvPr/>
          </p:nvSpPr>
          <p:spPr bwMode="auto">
            <a:xfrm>
              <a:off x="2704515" y="4436628"/>
              <a:ext cx="1329508" cy="3715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p>
              <a:pPr defTabSz="914400" fontAlgn="base">
                <a:spcBef>
                  <a:spcPct val="0"/>
                </a:spcBef>
                <a:spcAft>
                  <a:spcPct val="0"/>
                </a:spcAft>
                <a:defRPr/>
              </a:pPr>
              <a:r>
                <a:rPr lang="zh-CN" altLang="en-US" b="1" spc="-100" dirty="0">
                  <a:solidFill>
                    <a:srgbClr val="11576A"/>
                  </a:solidFill>
                  <a:latin typeface="微软雅黑" pitchFamily="34" charset="-122"/>
                  <a:ea typeface="微软雅黑" pitchFamily="34" charset="-122"/>
                  <a:cs typeface="MS PGothic" charset="0"/>
                  <a:sym typeface="Comic Sans MS" charset="0"/>
                </a:rPr>
                <a:t>物理内存  +</a:t>
              </a:r>
              <a:endParaRPr lang="zh-CN" altLang="en-US" b="1" spc="-100" dirty="0">
                <a:solidFill>
                  <a:srgbClr val="11576A"/>
                </a:solidFill>
                <a:latin typeface="微软雅黑" pitchFamily="34" charset="-122"/>
                <a:ea typeface="微软雅黑" pitchFamily="34" charset="-122"/>
                <a:cs typeface="MS PGothic" charset="0"/>
              </a:endParaRPr>
            </a:p>
          </p:txBody>
        </p:sp>
        <p:sp>
          <p:nvSpPr>
            <p:cNvPr id="29" name="Text Box 43"/>
            <p:cNvSpPr>
              <a:spLocks noChangeArrowheads="1"/>
            </p:cNvSpPr>
            <p:nvPr/>
          </p:nvSpPr>
          <p:spPr bwMode="auto">
            <a:xfrm>
              <a:off x="3895191" y="4444131"/>
              <a:ext cx="643424" cy="3715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p>
              <a:pPr algn="ctr" defTabSz="914400" fontAlgn="base">
                <a:spcBef>
                  <a:spcPct val="0"/>
                </a:spcBef>
                <a:spcAft>
                  <a:spcPct val="0"/>
                </a:spcAft>
                <a:defRPr/>
              </a:pPr>
              <a:r>
                <a:rPr lang="zh-CN" altLang="en-US" b="1" dirty="0">
                  <a:solidFill>
                    <a:srgbClr val="11576A"/>
                  </a:solidFill>
                  <a:latin typeface="微软雅黑" pitchFamily="34" charset="-122"/>
                  <a:ea typeface="微软雅黑" pitchFamily="34" charset="-122"/>
                  <a:cs typeface="MS PGothic" charset="0"/>
                </a:rPr>
                <a:t>磁盘</a:t>
              </a:r>
            </a:p>
          </p:txBody>
        </p:sp>
        <p:sp>
          <p:nvSpPr>
            <p:cNvPr id="30" name="Text Box 43"/>
            <p:cNvSpPr>
              <a:spLocks noChangeArrowheads="1"/>
            </p:cNvSpPr>
            <p:nvPr/>
          </p:nvSpPr>
          <p:spPr bwMode="auto">
            <a:xfrm>
              <a:off x="4398843" y="4448870"/>
              <a:ext cx="1273403" cy="3715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p>
              <a:pPr algn="ctr" defTabSz="914400" fontAlgn="base">
                <a:spcBef>
                  <a:spcPct val="0"/>
                </a:spcBef>
                <a:spcAft>
                  <a:spcPct val="0"/>
                </a:spcAft>
                <a:defRPr/>
              </a:pPr>
              <a:r>
                <a:rPr lang="zh-CN" altLang="en-US" b="1" spc="-100" dirty="0">
                  <a:solidFill>
                    <a:srgbClr val="11576A"/>
                  </a:solidFill>
                  <a:latin typeface="微软雅黑" pitchFamily="34" charset="-122"/>
                  <a:ea typeface="微软雅黑" pitchFamily="34" charset="-122"/>
                  <a:cs typeface="MS PGothic" charset="0"/>
                  <a:sym typeface="Comic Sans MS" charset="0"/>
                </a:rPr>
                <a:t>= 虚拟存储</a:t>
              </a:r>
              <a:endParaRPr lang="zh-CN" altLang="en-US" b="1" spc="-100" dirty="0">
                <a:solidFill>
                  <a:srgbClr val="11576A"/>
                </a:solidFill>
                <a:latin typeface="微软雅黑" pitchFamily="34" charset="-122"/>
                <a:ea typeface="微软雅黑" pitchFamily="34" charset="-122"/>
                <a:cs typeface="MS PGothic" charset="0"/>
              </a:endParaRPr>
            </a:p>
          </p:txBody>
        </p:sp>
      </p:grpSp>
    </p:spTree>
    <p:extLst>
      <p:ext uri="{BB962C8B-B14F-4D97-AF65-F5344CB8AC3E}">
        <p14:creationId xmlns:p14="http://schemas.microsoft.com/office/powerpoint/2010/main" val="1330807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barn(inVertical)">
                                      <p:cBhvr>
                                        <p:cTn id="10" dur="500"/>
                                        <p:tgtEl>
                                          <p:spTgt spid="17"/>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animEffect transition="in" filter="barn(inVertical)">
                                      <p:cBhvr>
                                        <p:cTn id="13" dur="500"/>
                                        <p:tgtEl>
                                          <p:spTgt spid="21"/>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barn(inVertical)">
                                      <p:cBhvr>
                                        <p:cTn id="16" dur="500"/>
                                        <p:tgtEl>
                                          <p:spTgt spid="19"/>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barn(inVertical)">
                                      <p:cBhvr>
                                        <p:cTn id="19" dur="500"/>
                                        <p:tgtEl>
                                          <p:spTgt spid="23"/>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barn(inVertical)">
                                      <p:cBhvr>
                                        <p:cTn id="2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7" grpId="0"/>
      <p:bldP spid="19" grpId="0" animBg="1"/>
      <p:bldP spid="21" grpId="0"/>
      <p:bldP spid="23" grpId="0" animBg="1"/>
      <p:bldP spid="2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prstGeom prst="rect">
            <a:avLst/>
          </a:prstGeom>
        </p:spPr>
        <p:txBody>
          <a:bodyPr/>
          <a:lstStyle/>
          <a:p>
            <a:r>
              <a:rPr lang="zh-CN" altLang="en-US" dirty="0"/>
              <a:t>进程之间如何交换信息</a:t>
            </a:r>
          </a:p>
        </p:txBody>
      </p:sp>
      <p:sp>
        <p:nvSpPr>
          <p:cNvPr id="3" name="内容占位符 2"/>
          <p:cNvSpPr>
            <a:spLocks noGrp="1"/>
          </p:cNvSpPr>
          <p:nvPr>
            <p:ph idx="1"/>
          </p:nvPr>
        </p:nvSpPr>
        <p:spPr>
          <a:prstGeom prst="rect">
            <a:avLst/>
          </a:prstGeom>
        </p:spPr>
        <p:txBody>
          <a:bodyPr/>
          <a:lstStyle/>
          <a:p>
            <a:r>
              <a:rPr lang="zh-CN" altLang="en-US" dirty="0"/>
              <a:t>虚拟地址空间的分布图</a:t>
            </a:r>
            <a:endParaRPr lang="en-US" altLang="zh-CN" dirty="0"/>
          </a:p>
          <a:p>
            <a:pPr lvl="1"/>
            <a:r>
              <a:rPr lang="zh-CN" altLang="en-US" dirty="0"/>
              <a:t>为了便于管理，内核没有一人一份，而是所有进程共享的（注意：这是一种图省事的方式，例如便于找到其他进程的上下文）</a:t>
            </a:r>
            <a:endParaRPr lang="en-US" altLang="zh-CN" dirty="0"/>
          </a:p>
          <a:p>
            <a:endParaRPr lang="zh-CN" altLang="en-US" dirty="0"/>
          </a:p>
        </p:txBody>
      </p:sp>
      <p:sp>
        <p:nvSpPr>
          <p:cNvPr id="6" name="灯片编号占位符 5"/>
          <p:cNvSpPr>
            <a:spLocks noGrp="1"/>
          </p:cNvSpPr>
          <p:nvPr>
            <p:ph type="sldNum" sz="quarter" idx="12"/>
          </p:nvPr>
        </p:nvSpPr>
        <p:spPr>
          <a:xfrm>
            <a:off x="9347200" y="6508750"/>
            <a:ext cx="2844800" cy="304800"/>
          </a:xfrm>
          <a:prstGeom prst="rect">
            <a:avLst/>
          </a:prstGeom>
        </p:spPr>
        <p:txBody>
          <a:bodyPr/>
          <a:lstStyle/>
          <a:p>
            <a:pPr defTabSz="914400" fontAlgn="base">
              <a:spcAft>
                <a:spcPct val="0"/>
              </a:spcAft>
              <a:defRPr/>
            </a:pPr>
            <a:fld id="{32C7C19E-C979-4A8C-991F-EB73B2F94084}" type="slidenum">
              <a:rPr lang="en-US" altLang="ko-KR">
                <a:solidFill>
                  <a:srgbClr val="FFFFFF"/>
                </a:solidFill>
                <a:latin typeface="Verdana" panose="020B0604030504040204" pitchFamily="34" charset="0"/>
              </a:rPr>
              <a:pPr defTabSz="914400" fontAlgn="base">
                <a:spcAft>
                  <a:spcPct val="0"/>
                </a:spcAft>
                <a:defRPr/>
              </a:pPr>
              <a:t>28</a:t>
            </a:fld>
            <a:endParaRPr lang="en-US" altLang="ko-KR">
              <a:solidFill>
                <a:srgbClr val="FFFFFF"/>
              </a:solidFill>
              <a:latin typeface="Verdana" panose="020B0604030504040204" pitchFamily="34" charset="0"/>
            </a:endParaRPr>
          </a:p>
        </p:txBody>
      </p:sp>
      <p:sp>
        <p:nvSpPr>
          <p:cNvPr id="8" name="矩形 7"/>
          <p:cNvSpPr/>
          <p:nvPr/>
        </p:nvSpPr>
        <p:spPr bwMode="auto">
          <a:xfrm>
            <a:off x="5375920" y="2991287"/>
            <a:ext cx="3528392" cy="1152128"/>
          </a:xfrm>
          <a:prstGeom prst="rect">
            <a:avLst/>
          </a:prstGeom>
          <a:solidFill>
            <a:schemeClr val="tx2">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defRPr/>
            </a:pPr>
            <a:endParaRPr lang="zh-CN" altLang="en-US" dirty="0">
              <a:solidFill>
                <a:srgbClr val="000000"/>
              </a:solidFill>
              <a:latin typeface="Times New Roman" pitchFamily="18" charset="0"/>
              <a:ea typeface="微软雅黑" panose="020B0503020204020204" pitchFamily="34" charset="-122"/>
            </a:endParaRPr>
          </a:p>
        </p:txBody>
      </p:sp>
      <p:sp>
        <p:nvSpPr>
          <p:cNvPr id="7" name="矩形 6"/>
          <p:cNvSpPr/>
          <p:nvPr/>
        </p:nvSpPr>
        <p:spPr bwMode="auto">
          <a:xfrm>
            <a:off x="3117205" y="2991287"/>
            <a:ext cx="3528392" cy="1152128"/>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defRPr/>
            </a:pPr>
            <a:endParaRPr lang="zh-CN" altLang="en-US" dirty="0">
              <a:solidFill>
                <a:srgbClr val="000000"/>
              </a:solidFill>
              <a:latin typeface="Times New Roman" pitchFamily="18" charset="0"/>
              <a:ea typeface="微软雅黑" panose="020B0503020204020204" pitchFamily="34" charset="-122"/>
            </a:endParaRPr>
          </a:p>
        </p:txBody>
      </p:sp>
      <p:sp>
        <p:nvSpPr>
          <p:cNvPr id="9" name="矩形 8"/>
          <p:cNvSpPr/>
          <p:nvPr/>
        </p:nvSpPr>
        <p:spPr bwMode="auto">
          <a:xfrm rot="5400000">
            <a:off x="4305337" y="4179419"/>
            <a:ext cx="3528392" cy="1152128"/>
          </a:xfrm>
          <a:prstGeom prst="rect">
            <a:avLst/>
          </a:prstGeom>
          <a:solidFill>
            <a:schemeClr val="tx2">
              <a:lumMod val="20000"/>
              <a:lumOff val="8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defRPr/>
            </a:pPr>
            <a:endParaRPr lang="zh-CN" altLang="en-US" dirty="0">
              <a:solidFill>
                <a:srgbClr val="000000"/>
              </a:solidFill>
              <a:latin typeface="Times New Roman" pitchFamily="18" charset="0"/>
              <a:ea typeface="微软雅黑" panose="020B0503020204020204" pitchFamily="34" charset="-122"/>
            </a:endParaRPr>
          </a:p>
        </p:txBody>
      </p:sp>
      <p:sp>
        <p:nvSpPr>
          <p:cNvPr id="10" name="矩形 9"/>
          <p:cNvSpPr/>
          <p:nvPr/>
        </p:nvSpPr>
        <p:spPr bwMode="auto">
          <a:xfrm rot="5400000">
            <a:off x="5497661" y="2995479"/>
            <a:ext cx="1143744" cy="1152128"/>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defRPr/>
            </a:pPr>
            <a:endParaRPr lang="zh-CN" altLang="en-US" dirty="0">
              <a:solidFill>
                <a:srgbClr val="000000"/>
              </a:solidFill>
              <a:latin typeface="Times New Roman" pitchFamily="18" charset="0"/>
              <a:ea typeface="微软雅黑" panose="020B0503020204020204" pitchFamily="34" charset="-122"/>
            </a:endParaRPr>
          </a:p>
        </p:txBody>
      </p:sp>
      <p:sp>
        <p:nvSpPr>
          <p:cNvPr id="13" name="文本框 12"/>
          <p:cNvSpPr txBox="1"/>
          <p:nvPr/>
        </p:nvSpPr>
        <p:spPr>
          <a:xfrm>
            <a:off x="3405237" y="3351327"/>
            <a:ext cx="1764110" cy="369332"/>
          </a:xfrm>
          <a:prstGeom prst="rect">
            <a:avLst/>
          </a:prstGeom>
          <a:noFill/>
        </p:spPr>
        <p:txBody>
          <a:bodyPr wrap="square" rtlCol="0">
            <a:spAutoFit/>
          </a:bodyPr>
          <a:lstStyle/>
          <a:p>
            <a:pPr defTabSz="914400" eaLnBrk="0" fontAlgn="base" hangingPunct="0">
              <a:spcBef>
                <a:spcPct val="0"/>
              </a:spcBef>
              <a:spcAft>
                <a:spcPct val="0"/>
              </a:spcAft>
              <a:defRPr/>
            </a:pPr>
            <a:r>
              <a:rPr lang="zh-CN" altLang="en-US" dirty="0">
                <a:solidFill>
                  <a:srgbClr val="000000"/>
                </a:solidFill>
                <a:latin typeface="Verdana" panose="020B0604030504040204" pitchFamily="34" charset="0"/>
                <a:ea typeface="微软雅黑" panose="020B0503020204020204" pitchFamily="34" charset="-122"/>
              </a:rPr>
              <a:t>进程</a:t>
            </a:r>
            <a:r>
              <a:rPr lang="en-US" altLang="zh-CN" dirty="0">
                <a:solidFill>
                  <a:srgbClr val="000000"/>
                </a:solidFill>
                <a:latin typeface="Verdana" panose="020B0604030504040204" pitchFamily="34" charset="0"/>
                <a:ea typeface="微软雅黑" panose="020B0503020204020204" pitchFamily="34" charset="-122"/>
              </a:rPr>
              <a:t>A</a:t>
            </a:r>
            <a:r>
              <a:rPr lang="zh-CN" altLang="en-US" dirty="0">
                <a:solidFill>
                  <a:srgbClr val="000000"/>
                </a:solidFill>
                <a:latin typeface="Verdana" panose="020B0604030504040204" pitchFamily="34" charset="0"/>
                <a:ea typeface="微软雅黑" panose="020B0503020204020204" pitchFamily="34" charset="-122"/>
              </a:rPr>
              <a:t>用户空间</a:t>
            </a:r>
          </a:p>
        </p:txBody>
      </p:sp>
      <p:sp>
        <p:nvSpPr>
          <p:cNvPr id="15" name="文本框 14"/>
          <p:cNvSpPr txBox="1"/>
          <p:nvPr/>
        </p:nvSpPr>
        <p:spPr>
          <a:xfrm>
            <a:off x="6897711" y="3342035"/>
            <a:ext cx="1764110" cy="369332"/>
          </a:xfrm>
          <a:prstGeom prst="rect">
            <a:avLst/>
          </a:prstGeom>
          <a:noFill/>
        </p:spPr>
        <p:txBody>
          <a:bodyPr wrap="square" rtlCol="0">
            <a:spAutoFit/>
          </a:bodyPr>
          <a:lstStyle/>
          <a:p>
            <a:pPr defTabSz="914400" eaLnBrk="0" fontAlgn="base" hangingPunct="0">
              <a:spcBef>
                <a:spcPct val="0"/>
              </a:spcBef>
              <a:spcAft>
                <a:spcPct val="0"/>
              </a:spcAft>
              <a:defRPr/>
            </a:pPr>
            <a:r>
              <a:rPr lang="zh-CN" altLang="en-US" dirty="0">
                <a:solidFill>
                  <a:srgbClr val="000000"/>
                </a:solidFill>
                <a:latin typeface="Verdana" panose="020B0604030504040204" pitchFamily="34" charset="0"/>
                <a:ea typeface="微软雅黑" panose="020B0503020204020204" pitchFamily="34" charset="-122"/>
              </a:rPr>
              <a:t>进程</a:t>
            </a:r>
            <a:r>
              <a:rPr lang="en-US" altLang="zh-CN" dirty="0">
                <a:solidFill>
                  <a:srgbClr val="000000"/>
                </a:solidFill>
                <a:latin typeface="Verdana" panose="020B0604030504040204" pitchFamily="34" charset="0"/>
                <a:ea typeface="微软雅黑" panose="020B0503020204020204" pitchFamily="34" charset="-122"/>
              </a:rPr>
              <a:t>B</a:t>
            </a:r>
            <a:r>
              <a:rPr lang="zh-CN" altLang="en-US" dirty="0">
                <a:solidFill>
                  <a:srgbClr val="000000"/>
                </a:solidFill>
                <a:latin typeface="Verdana" panose="020B0604030504040204" pitchFamily="34" charset="0"/>
                <a:ea typeface="微软雅黑" panose="020B0503020204020204" pitchFamily="34" charset="-122"/>
              </a:rPr>
              <a:t>用户空间</a:t>
            </a:r>
          </a:p>
        </p:txBody>
      </p:sp>
      <p:sp>
        <p:nvSpPr>
          <p:cNvPr id="16" name="文本框 15"/>
          <p:cNvSpPr txBox="1"/>
          <p:nvPr/>
        </p:nvSpPr>
        <p:spPr>
          <a:xfrm rot="5400000">
            <a:off x="5187478" y="5040396"/>
            <a:ext cx="1764110" cy="369332"/>
          </a:xfrm>
          <a:prstGeom prst="rect">
            <a:avLst/>
          </a:prstGeom>
          <a:noFill/>
        </p:spPr>
        <p:txBody>
          <a:bodyPr wrap="square" rtlCol="0">
            <a:spAutoFit/>
          </a:bodyPr>
          <a:lstStyle/>
          <a:p>
            <a:pPr defTabSz="914400" eaLnBrk="0" fontAlgn="base" hangingPunct="0">
              <a:spcBef>
                <a:spcPct val="0"/>
              </a:spcBef>
              <a:spcAft>
                <a:spcPct val="0"/>
              </a:spcAft>
              <a:defRPr/>
            </a:pPr>
            <a:r>
              <a:rPr lang="zh-CN" altLang="en-US" dirty="0">
                <a:solidFill>
                  <a:srgbClr val="000000"/>
                </a:solidFill>
                <a:latin typeface="Verdana" panose="020B0604030504040204" pitchFamily="34" charset="0"/>
                <a:ea typeface="微软雅黑" panose="020B0503020204020204" pitchFamily="34" charset="-122"/>
              </a:rPr>
              <a:t>进程</a:t>
            </a:r>
            <a:r>
              <a:rPr lang="en-US" altLang="zh-CN" dirty="0">
                <a:solidFill>
                  <a:srgbClr val="000000"/>
                </a:solidFill>
                <a:latin typeface="Verdana" panose="020B0604030504040204" pitchFamily="34" charset="0"/>
                <a:ea typeface="微软雅黑" panose="020B0503020204020204" pitchFamily="34" charset="-122"/>
              </a:rPr>
              <a:t>C</a:t>
            </a:r>
            <a:r>
              <a:rPr lang="zh-CN" altLang="en-US" dirty="0">
                <a:solidFill>
                  <a:srgbClr val="000000"/>
                </a:solidFill>
                <a:latin typeface="Verdana" panose="020B0604030504040204" pitchFamily="34" charset="0"/>
                <a:ea typeface="微软雅黑" panose="020B0503020204020204" pitchFamily="34" charset="-122"/>
              </a:rPr>
              <a:t>用户空间</a:t>
            </a:r>
          </a:p>
        </p:txBody>
      </p:sp>
      <p:sp>
        <p:nvSpPr>
          <p:cNvPr id="17" name="文本框 16"/>
          <p:cNvSpPr txBox="1"/>
          <p:nvPr/>
        </p:nvSpPr>
        <p:spPr>
          <a:xfrm>
            <a:off x="5764969" y="3267724"/>
            <a:ext cx="924272" cy="646331"/>
          </a:xfrm>
          <a:prstGeom prst="rect">
            <a:avLst/>
          </a:prstGeom>
          <a:noFill/>
        </p:spPr>
        <p:txBody>
          <a:bodyPr wrap="square" rtlCol="0">
            <a:spAutoFit/>
          </a:bodyPr>
          <a:lstStyle/>
          <a:p>
            <a:pPr defTabSz="914400" eaLnBrk="0" fontAlgn="base" hangingPunct="0">
              <a:spcBef>
                <a:spcPct val="0"/>
              </a:spcBef>
              <a:spcAft>
                <a:spcPct val="0"/>
              </a:spcAft>
              <a:defRPr/>
            </a:pPr>
            <a:r>
              <a:rPr lang="zh-CN" altLang="en-US" dirty="0">
                <a:solidFill>
                  <a:srgbClr val="000000"/>
                </a:solidFill>
                <a:latin typeface="Verdana" panose="020B0604030504040204" pitchFamily="34" charset="0"/>
                <a:ea typeface="微软雅黑" panose="020B0503020204020204" pitchFamily="34" charset="-122"/>
              </a:rPr>
              <a:t>内核</a:t>
            </a:r>
            <a:endParaRPr lang="en-US" altLang="zh-CN" dirty="0">
              <a:solidFill>
                <a:srgbClr val="000000"/>
              </a:solidFill>
              <a:latin typeface="Verdana" panose="020B0604030504040204" pitchFamily="34" charset="0"/>
              <a:ea typeface="微软雅黑" panose="020B0503020204020204" pitchFamily="34" charset="-122"/>
            </a:endParaRPr>
          </a:p>
          <a:p>
            <a:pPr defTabSz="914400" eaLnBrk="0" fontAlgn="base" hangingPunct="0">
              <a:spcBef>
                <a:spcPct val="0"/>
              </a:spcBef>
              <a:spcAft>
                <a:spcPct val="0"/>
              </a:spcAft>
              <a:defRPr/>
            </a:pPr>
            <a:r>
              <a:rPr lang="zh-CN" altLang="en-US" dirty="0">
                <a:solidFill>
                  <a:srgbClr val="000000"/>
                </a:solidFill>
                <a:latin typeface="Verdana" panose="020B0604030504040204" pitchFamily="34" charset="0"/>
                <a:ea typeface="微软雅黑" panose="020B0503020204020204" pitchFamily="34" charset="-122"/>
              </a:rPr>
              <a:t>空间</a:t>
            </a:r>
          </a:p>
        </p:txBody>
      </p:sp>
    </p:spTree>
    <p:extLst>
      <p:ext uri="{BB962C8B-B14F-4D97-AF65-F5344CB8AC3E}">
        <p14:creationId xmlns:p14="http://schemas.microsoft.com/office/powerpoint/2010/main" val="10941748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3746751" y="1863677"/>
            <a:ext cx="2088000" cy="3808732"/>
            <a:chOff x="827584" y="987574"/>
            <a:chExt cx="2088000" cy="3808732"/>
          </a:xfrm>
        </p:grpSpPr>
        <p:sp>
          <p:nvSpPr>
            <p:cNvPr id="25" name="矩形 24"/>
            <p:cNvSpPr/>
            <p:nvPr/>
          </p:nvSpPr>
          <p:spPr>
            <a:xfrm>
              <a:off x="827584" y="987574"/>
              <a:ext cx="2088000" cy="785818"/>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4400" eaLnBrk="0" fontAlgn="base" hangingPunct="0">
                <a:spcBef>
                  <a:spcPct val="0"/>
                </a:spcBef>
                <a:spcAft>
                  <a:spcPct val="0"/>
                </a:spcAft>
                <a:defRPr/>
              </a:pPr>
              <a:endParaRPr lang="zh-CN" altLang="en-US">
                <a:solidFill>
                  <a:srgbClr val="000000"/>
                </a:solidFill>
                <a:latin typeface="Verdana"/>
              </a:endParaRPr>
            </a:p>
          </p:txBody>
        </p:sp>
        <p:sp>
          <p:nvSpPr>
            <p:cNvPr id="28" name="矩形 27"/>
            <p:cNvSpPr/>
            <p:nvPr/>
          </p:nvSpPr>
          <p:spPr>
            <a:xfrm>
              <a:off x="827584" y="1773392"/>
              <a:ext cx="2088000" cy="72000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4400" eaLnBrk="0" fontAlgn="base" hangingPunct="0">
                <a:spcBef>
                  <a:spcPct val="0"/>
                </a:spcBef>
                <a:spcAft>
                  <a:spcPct val="0"/>
                </a:spcAft>
                <a:defRPr/>
              </a:pPr>
              <a:endParaRPr lang="zh-CN" altLang="en-US">
                <a:solidFill>
                  <a:srgbClr val="000000"/>
                </a:solidFill>
                <a:latin typeface="Verdana"/>
              </a:endParaRPr>
            </a:p>
          </p:txBody>
        </p:sp>
        <p:sp>
          <p:nvSpPr>
            <p:cNvPr id="42" name="矩形 41"/>
            <p:cNvSpPr/>
            <p:nvPr/>
          </p:nvSpPr>
          <p:spPr>
            <a:xfrm>
              <a:off x="827584" y="2487772"/>
              <a:ext cx="2088000" cy="756000"/>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4400" eaLnBrk="0" fontAlgn="base" hangingPunct="0">
                <a:spcBef>
                  <a:spcPct val="0"/>
                </a:spcBef>
                <a:spcAft>
                  <a:spcPct val="0"/>
                </a:spcAft>
                <a:defRPr/>
              </a:pPr>
              <a:endParaRPr lang="zh-CN" altLang="en-US">
                <a:solidFill>
                  <a:srgbClr val="000000"/>
                </a:solidFill>
                <a:latin typeface="Verdana"/>
              </a:endParaRPr>
            </a:p>
          </p:txBody>
        </p:sp>
        <p:sp>
          <p:nvSpPr>
            <p:cNvPr id="43" name="矩形 42"/>
            <p:cNvSpPr/>
            <p:nvPr/>
          </p:nvSpPr>
          <p:spPr>
            <a:xfrm>
              <a:off x="827584" y="3243110"/>
              <a:ext cx="2088000" cy="576000"/>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4400" eaLnBrk="0" fontAlgn="base" hangingPunct="0">
                <a:spcBef>
                  <a:spcPct val="0"/>
                </a:spcBef>
                <a:spcAft>
                  <a:spcPct val="0"/>
                </a:spcAft>
                <a:defRPr/>
              </a:pPr>
              <a:endParaRPr lang="zh-CN" altLang="en-US">
                <a:solidFill>
                  <a:srgbClr val="000000"/>
                </a:solidFill>
                <a:latin typeface="Verdana"/>
              </a:endParaRPr>
            </a:p>
          </p:txBody>
        </p:sp>
        <p:sp>
          <p:nvSpPr>
            <p:cNvPr id="44" name="矩形 43"/>
            <p:cNvSpPr/>
            <p:nvPr/>
          </p:nvSpPr>
          <p:spPr>
            <a:xfrm>
              <a:off x="827584" y="3819376"/>
              <a:ext cx="2088000" cy="54000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4400" eaLnBrk="0" fontAlgn="base" hangingPunct="0">
                <a:spcBef>
                  <a:spcPct val="0"/>
                </a:spcBef>
                <a:spcAft>
                  <a:spcPct val="0"/>
                </a:spcAft>
                <a:defRPr/>
              </a:pPr>
              <a:endParaRPr lang="zh-CN" altLang="en-US">
                <a:solidFill>
                  <a:srgbClr val="000000"/>
                </a:solidFill>
                <a:latin typeface="Verdana"/>
              </a:endParaRPr>
            </a:p>
          </p:txBody>
        </p:sp>
        <p:sp>
          <p:nvSpPr>
            <p:cNvPr id="76" name="TextBox 75"/>
            <p:cNvSpPr txBox="1"/>
            <p:nvPr/>
          </p:nvSpPr>
          <p:spPr>
            <a:xfrm>
              <a:off x="1372014" y="1191994"/>
              <a:ext cx="825867" cy="369332"/>
            </a:xfrm>
            <a:prstGeom prst="rect">
              <a:avLst/>
            </a:prstGeom>
            <a:noFill/>
          </p:spPr>
          <p:txBody>
            <a:bodyPr wrap="none" rtlCol="0">
              <a:spAutoFit/>
            </a:bodyPr>
            <a:lstStyle/>
            <a:p>
              <a:pPr defTabSz="914400" eaLnBrk="0" fontAlgn="base" hangingPunct="0">
                <a:spcBef>
                  <a:spcPct val="0"/>
                </a:spcBef>
                <a:spcAft>
                  <a:spcPct val="0"/>
                </a:spcAft>
                <a:defRPr/>
              </a:pPr>
              <a:r>
                <a:rPr lang="zh-CN" altLang="en-US" b="1" dirty="0">
                  <a:solidFill>
                    <a:srgbClr val="11576A"/>
                  </a:solidFill>
                  <a:latin typeface="Verdana" panose="020B0604030504040204" pitchFamily="34" charset="0"/>
                  <a:ea typeface="微软雅黑" panose="020B0503020204020204" pitchFamily="34" charset="-122"/>
                </a:rPr>
                <a:t>进程</a:t>
              </a:r>
              <a:r>
                <a:rPr lang="en-US" altLang="zh-CN" b="1" dirty="0">
                  <a:solidFill>
                    <a:srgbClr val="11576A"/>
                  </a:solidFill>
                  <a:latin typeface="Verdana" panose="020B0604030504040204" pitchFamily="34" charset="0"/>
                  <a:ea typeface="微软雅黑" panose="020B0503020204020204" pitchFamily="34" charset="-122"/>
                </a:rPr>
                <a:t>A</a:t>
              </a:r>
              <a:endParaRPr lang="zh-CN" altLang="en-US" b="1" dirty="0">
                <a:solidFill>
                  <a:srgbClr val="11576A"/>
                </a:solidFill>
                <a:latin typeface="Verdana" panose="020B0604030504040204" pitchFamily="34" charset="0"/>
                <a:ea typeface="微软雅黑" panose="020B0503020204020204" pitchFamily="34" charset="-122"/>
              </a:endParaRPr>
            </a:p>
          </p:txBody>
        </p:sp>
        <p:sp>
          <p:nvSpPr>
            <p:cNvPr id="77" name="TextBox 76"/>
            <p:cNvSpPr txBox="1"/>
            <p:nvPr/>
          </p:nvSpPr>
          <p:spPr>
            <a:xfrm>
              <a:off x="1383548" y="1918135"/>
              <a:ext cx="825867" cy="369332"/>
            </a:xfrm>
            <a:prstGeom prst="rect">
              <a:avLst/>
            </a:prstGeom>
            <a:noFill/>
          </p:spPr>
          <p:txBody>
            <a:bodyPr wrap="none" rtlCol="0">
              <a:spAutoFit/>
            </a:bodyPr>
            <a:lstStyle/>
            <a:p>
              <a:pPr defTabSz="914400" eaLnBrk="0" fontAlgn="base" hangingPunct="0">
                <a:spcBef>
                  <a:spcPct val="0"/>
                </a:spcBef>
                <a:spcAft>
                  <a:spcPct val="0"/>
                </a:spcAft>
                <a:defRPr/>
              </a:pPr>
              <a:r>
                <a:rPr lang="zh-CN" altLang="en-US" b="1" dirty="0">
                  <a:solidFill>
                    <a:srgbClr val="11576A"/>
                  </a:solidFill>
                  <a:latin typeface="Verdana" panose="020B0604030504040204" pitchFamily="34" charset="0"/>
                  <a:ea typeface="微软雅黑" panose="020B0503020204020204" pitchFamily="34" charset="-122"/>
                </a:rPr>
                <a:t>进程</a:t>
              </a:r>
              <a:r>
                <a:rPr lang="en-US" altLang="zh-CN" b="1" dirty="0">
                  <a:solidFill>
                    <a:srgbClr val="11576A"/>
                  </a:solidFill>
                  <a:latin typeface="Verdana" panose="020B0604030504040204" pitchFamily="34" charset="0"/>
                  <a:ea typeface="微软雅黑" panose="020B0503020204020204" pitchFamily="34" charset="-122"/>
                </a:rPr>
                <a:t>B</a:t>
              </a:r>
              <a:endParaRPr lang="zh-CN" altLang="en-US" b="1" dirty="0">
                <a:solidFill>
                  <a:srgbClr val="11576A"/>
                </a:solidFill>
                <a:latin typeface="Verdana" panose="020B0604030504040204" pitchFamily="34" charset="0"/>
                <a:ea typeface="微软雅黑" panose="020B0503020204020204" pitchFamily="34" charset="-122"/>
              </a:endParaRPr>
            </a:p>
          </p:txBody>
        </p:sp>
        <p:sp>
          <p:nvSpPr>
            <p:cNvPr id="78" name="TextBox 77"/>
            <p:cNvSpPr txBox="1"/>
            <p:nvPr/>
          </p:nvSpPr>
          <p:spPr>
            <a:xfrm>
              <a:off x="1460491" y="3902434"/>
              <a:ext cx="646331" cy="369332"/>
            </a:xfrm>
            <a:prstGeom prst="rect">
              <a:avLst/>
            </a:prstGeom>
            <a:noFill/>
          </p:spPr>
          <p:txBody>
            <a:bodyPr wrap="none" rtlCol="0">
              <a:spAutoFit/>
            </a:bodyPr>
            <a:lstStyle/>
            <a:p>
              <a:pPr defTabSz="914400" eaLnBrk="0" fontAlgn="base" hangingPunct="0">
                <a:spcBef>
                  <a:spcPct val="0"/>
                </a:spcBef>
                <a:spcAft>
                  <a:spcPct val="0"/>
                </a:spcAft>
                <a:defRPr/>
              </a:pPr>
              <a:r>
                <a:rPr lang="zh-CN" altLang="en-US" b="1" dirty="0">
                  <a:solidFill>
                    <a:srgbClr val="11576A"/>
                  </a:solidFill>
                  <a:latin typeface="Verdana" panose="020B0604030504040204" pitchFamily="34" charset="0"/>
                  <a:ea typeface="微软雅黑" panose="020B0503020204020204" pitchFamily="34" charset="-122"/>
                </a:rPr>
                <a:t>内核</a:t>
              </a:r>
            </a:p>
          </p:txBody>
        </p:sp>
        <p:sp>
          <p:nvSpPr>
            <p:cNvPr id="90" name="TextBox 89"/>
            <p:cNvSpPr txBox="1"/>
            <p:nvPr/>
          </p:nvSpPr>
          <p:spPr>
            <a:xfrm>
              <a:off x="1230562" y="4426974"/>
              <a:ext cx="1107996" cy="369332"/>
            </a:xfrm>
            <a:prstGeom prst="rect">
              <a:avLst/>
            </a:prstGeom>
            <a:noFill/>
          </p:spPr>
          <p:txBody>
            <a:bodyPr wrap="none" rtlCol="0">
              <a:spAutoFit/>
            </a:bodyPr>
            <a:lstStyle/>
            <a:p>
              <a:pPr defTabSz="914400" eaLnBrk="0" fontAlgn="base" hangingPunct="0">
                <a:spcBef>
                  <a:spcPct val="0"/>
                </a:spcBef>
                <a:spcAft>
                  <a:spcPct val="0"/>
                </a:spcAft>
                <a:defRPr/>
              </a:pPr>
              <a:r>
                <a:rPr lang="zh-CN" altLang="en-US" b="1" dirty="0">
                  <a:solidFill>
                    <a:srgbClr val="11576A"/>
                  </a:solidFill>
                  <a:latin typeface="Verdana" panose="020B0604030504040204" pitchFamily="34" charset="0"/>
                  <a:ea typeface="微软雅黑" panose="020B0503020204020204" pitchFamily="34" charset="-122"/>
                </a:rPr>
                <a:t>间接通信</a:t>
              </a:r>
            </a:p>
          </p:txBody>
        </p:sp>
      </p:grpSp>
      <p:cxnSp>
        <p:nvCxnSpPr>
          <p:cNvPr id="84" name="直接连接符 83"/>
          <p:cNvCxnSpPr/>
          <p:nvPr/>
        </p:nvCxnSpPr>
        <p:spPr>
          <a:xfrm rot="5400000">
            <a:off x="-5929386" y="3500438"/>
            <a:ext cx="8786874" cy="71438"/>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5819585" y="2978904"/>
            <a:ext cx="330540" cy="1908000"/>
            <a:chOff x="2900418" y="2102801"/>
            <a:chExt cx="330540" cy="1908000"/>
          </a:xfrm>
        </p:grpSpPr>
        <p:cxnSp>
          <p:nvCxnSpPr>
            <p:cNvPr id="61" name="直接连接符 60"/>
            <p:cNvCxnSpPr/>
            <p:nvPr/>
          </p:nvCxnSpPr>
          <p:spPr>
            <a:xfrm>
              <a:off x="2923109" y="3965735"/>
              <a:ext cx="266700" cy="0"/>
            </a:xfrm>
            <a:prstGeom prst="line">
              <a:avLst/>
            </a:prstGeom>
            <a:ln w="8890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rot="5400000" flipH="1" flipV="1">
              <a:off x="2259613" y="3056007"/>
              <a:ext cx="1908000" cy="1588"/>
            </a:xfrm>
            <a:prstGeom prst="line">
              <a:avLst/>
            </a:prstGeom>
            <a:ln w="8890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p:nvPr/>
          </p:nvCxnSpPr>
          <p:spPr>
            <a:xfrm rot="10800000">
              <a:off x="2917384" y="2149635"/>
              <a:ext cx="258138" cy="0"/>
            </a:xfrm>
            <a:prstGeom prst="straightConnector1">
              <a:avLst/>
            </a:prstGeom>
            <a:ln w="88900">
              <a:solidFill>
                <a:srgbClr val="11576A"/>
              </a:solidFill>
              <a:tailEnd type="triangle" w="sm" len="sm"/>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900418" y="2803007"/>
              <a:ext cx="330540" cy="338554"/>
            </a:xfrm>
            <a:prstGeom prst="rect">
              <a:avLst/>
            </a:prstGeom>
            <a:noFill/>
          </p:spPr>
          <p:txBody>
            <a:bodyPr wrap="none" rtlCol="0">
              <a:spAutoFit/>
            </a:bodyPr>
            <a:lstStyle/>
            <a:p>
              <a:pPr defTabSz="914400" eaLnBrk="0" fontAlgn="base" hangingPunct="0">
                <a:spcBef>
                  <a:spcPct val="0"/>
                </a:spcBef>
                <a:spcAft>
                  <a:spcPct val="0"/>
                </a:spcAft>
                <a:defRPr/>
              </a:pPr>
              <a:r>
                <a:rPr lang="en-US" altLang="zh-CN" sz="1600" b="1" dirty="0">
                  <a:solidFill>
                    <a:srgbClr val="11576A"/>
                  </a:solidFill>
                  <a:latin typeface="Verdana" panose="020B0604030504040204" pitchFamily="34" charset="0"/>
                  <a:ea typeface="微软雅黑" panose="020B0503020204020204" pitchFamily="34" charset="-122"/>
                </a:rPr>
                <a:t>2</a:t>
              </a:r>
              <a:endParaRPr lang="zh-CN" altLang="en-US" sz="1600" b="1" dirty="0">
                <a:solidFill>
                  <a:srgbClr val="11576A"/>
                </a:solidFill>
                <a:latin typeface="Verdana" panose="020B0604030504040204" pitchFamily="34" charset="0"/>
                <a:ea typeface="微软雅黑" panose="020B0503020204020204" pitchFamily="34" charset="-122"/>
              </a:endParaRPr>
            </a:p>
          </p:txBody>
        </p:sp>
      </p:grpSp>
      <p:grpSp>
        <p:nvGrpSpPr>
          <p:cNvPr id="7" name="组合 6"/>
          <p:cNvGrpSpPr/>
          <p:nvPr/>
        </p:nvGrpSpPr>
        <p:grpSpPr>
          <a:xfrm>
            <a:off x="5831790" y="2251347"/>
            <a:ext cx="858549" cy="2880000"/>
            <a:chOff x="2912621" y="1375244"/>
            <a:chExt cx="858549" cy="2880000"/>
          </a:xfrm>
        </p:grpSpPr>
        <p:cxnSp>
          <p:nvCxnSpPr>
            <p:cNvPr id="55" name="直接连接符 54"/>
            <p:cNvCxnSpPr/>
            <p:nvPr/>
          </p:nvCxnSpPr>
          <p:spPr>
            <a:xfrm flipV="1">
              <a:off x="2912621" y="1420965"/>
              <a:ext cx="481968" cy="1124"/>
            </a:xfrm>
            <a:prstGeom prst="line">
              <a:avLst/>
            </a:prstGeom>
            <a:ln w="88900">
              <a:solidFill>
                <a:srgbClr val="11576A"/>
              </a:solidFill>
              <a:tailEnd type="none"/>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rot="5400000">
              <a:off x="1959352" y="2814450"/>
              <a:ext cx="2880000" cy="1588"/>
            </a:xfrm>
            <a:prstGeom prst="line">
              <a:avLst/>
            </a:prstGeom>
            <a:ln w="88900">
              <a:solidFill>
                <a:srgbClr val="11576A"/>
              </a:solidFill>
              <a:tailEnd type="none"/>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rot="10800000" flipV="1">
              <a:off x="2937262" y="4211810"/>
              <a:ext cx="504000" cy="0"/>
            </a:xfrm>
            <a:prstGeom prst="straightConnector1">
              <a:avLst/>
            </a:prstGeom>
            <a:ln w="88900">
              <a:solidFill>
                <a:srgbClr val="11576A"/>
              </a:solidFill>
              <a:tailEnd type="triangle" w="sm" len="sm"/>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3440630" y="2803007"/>
              <a:ext cx="330540" cy="338554"/>
            </a:xfrm>
            <a:prstGeom prst="rect">
              <a:avLst/>
            </a:prstGeom>
            <a:noFill/>
          </p:spPr>
          <p:txBody>
            <a:bodyPr wrap="none" rtlCol="0">
              <a:spAutoFit/>
            </a:bodyPr>
            <a:lstStyle/>
            <a:p>
              <a:pPr defTabSz="914400" eaLnBrk="0" fontAlgn="base" hangingPunct="0">
                <a:spcBef>
                  <a:spcPct val="0"/>
                </a:spcBef>
                <a:spcAft>
                  <a:spcPct val="0"/>
                </a:spcAft>
                <a:defRPr/>
              </a:pPr>
              <a:r>
                <a:rPr lang="en-US" altLang="zh-CN" sz="1600" b="1" dirty="0">
                  <a:solidFill>
                    <a:srgbClr val="11576A"/>
                  </a:solidFill>
                  <a:latin typeface="Verdana" panose="020B0604030504040204" pitchFamily="34" charset="0"/>
                  <a:ea typeface="微软雅黑" panose="020B0503020204020204" pitchFamily="34" charset="-122"/>
                </a:rPr>
                <a:t>1</a:t>
              </a:r>
              <a:endParaRPr lang="zh-CN" altLang="en-US" sz="1600" b="1" dirty="0">
                <a:solidFill>
                  <a:srgbClr val="11576A"/>
                </a:solidFill>
                <a:latin typeface="Verdana" panose="020B0604030504040204" pitchFamily="34" charset="0"/>
                <a:ea typeface="微软雅黑" panose="020B0503020204020204" pitchFamily="34" charset="-122"/>
              </a:endParaRPr>
            </a:p>
          </p:txBody>
        </p:sp>
      </p:grpSp>
      <p:grpSp>
        <p:nvGrpSpPr>
          <p:cNvPr id="10" name="组合 9"/>
          <p:cNvGrpSpPr/>
          <p:nvPr/>
        </p:nvGrpSpPr>
        <p:grpSpPr>
          <a:xfrm>
            <a:off x="6886035" y="1863677"/>
            <a:ext cx="2088315" cy="3808732"/>
            <a:chOff x="3966866" y="987574"/>
            <a:chExt cx="2088315" cy="3808732"/>
          </a:xfrm>
        </p:grpSpPr>
        <p:sp>
          <p:nvSpPr>
            <p:cNvPr id="45" name="矩形 44"/>
            <p:cNvSpPr/>
            <p:nvPr/>
          </p:nvSpPr>
          <p:spPr>
            <a:xfrm>
              <a:off x="3966866" y="987574"/>
              <a:ext cx="2088000" cy="785818"/>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4400" eaLnBrk="0" fontAlgn="base" hangingPunct="0">
                <a:spcBef>
                  <a:spcPct val="0"/>
                </a:spcBef>
                <a:spcAft>
                  <a:spcPct val="0"/>
                </a:spcAft>
                <a:defRPr/>
              </a:pPr>
              <a:endParaRPr lang="zh-CN" altLang="en-US">
                <a:solidFill>
                  <a:srgbClr val="000000"/>
                </a:solidFill>
                <a:latin typeface="Verdana"/>
              </a:endParaRPr>
            </a:p>
          </p:txBody>
        </p:sp>
        <p:sp>
          <p:nvSpPr>
            <p:cNvPr id="47" name="矩形 46"/>
            <p:cNvSpPr/>
            <p:nvPr/>
          </p:nvSpPr>
          <p:spPr>
            <a:xfrm>
              <a:off x="3967181" y="1773393"/>
              <a:ext cx="2088000" cy="752324"/>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4400" eaLnBrk="0" fontAlgn="base" hangingPunct="0">
                <a:spcBef>
                  <a:spcPct val="0"/>
                </a:spcBef>
                <a:spcAft>
                  <a:spcPct val="0"/>
                </a:spcAft>
                <a:defRPr/>
              </a:pPr>
              <a:endParaRPr lang="zh-CN" altLang="en-US">
                <a:solidFill>
                  <a:srgbClr val="000000"/>
                </a:solidFill>
                <a:latin typeface="Verdana"/>
              </a:endParaRPr>
            </a:p>
          </p:txBody>
        </p:sp>
        <p:sp>
          <p:nvSpPr>
            <p:cNvPr id="48" name="矩形 47"/>
            <p:cNvSpPr/>
            <p:nvPr/>
          </p:nvSpPr>
          <p:spPr>
            <a:xfrm>
              <a:off x="3966866" y="2524500"/>
              <a:ext cx="2088000" cy="1296000"/>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4400" eaLnBrk="0" fontAlgn="base" hangingPunct="0">
                <a:spcBef>
                  <a:spcPct val="0"/>
                </a:spcBef>
                <a:spcAft>
                  <a:spcPct val="0"/>
                </a:spcAft>
                <a:defRPr/>
              </a:pPr>
              <a:endParaRPr lang="zh-CN" altLang="en-US">
                <a:solidFill>
                  <a:srgbClr val="000000"/>
                </a:solidFill>
                <a:latin typeface="Verdana"/>
              </a:endParaRPr>
            </a:p>
          </p:txBody>
        </p:sp>
        <p:sp>
          <p:nvSpPr>
            <p:cNvPr id="49" name="矩形 48"/>
            <p:cNvSpPr/>
            <p:nvPr/>
          </p:nvSpPr>
          <p:spPr>
            <a:xfrm>
              <a:off x="3966866" y="3807526"/>
              <a:ext cx="2088000" cy="540000"/>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4400" eaLnBrk="0" fontAlgn="base" hangingPunct="0">
                <a:spcBef>
                  <a:spcPct val="0"/>
                </a:spcBef>
                <a:spcAft>
                  <a:spcPct val="0"/>
                </a:spcAft>
                <a:defRPr/>
              </a:pPr>
              <a:endParaRPr lang="zh-CN" altLang="en-US">
                <a:solidFill>
                  <a:srgbClr val="000000"/>
                </a:solidFill>
                <a:latin typeface="Verdana"/>
              </a:endParaRPr>
            </a:p>
          </p:txBody>
        </p:sp>
        <p:sp>
          <p:nvSpPr>
            <p:cNvPr id="79" name="TextBox 78"/>
            <p:cNvSpPr txBox="1"/>
            <p:nvPr/>
          </p:nvSpPr>
          <p:spPr>
            <a:xfrm>
              <a:off x="4687700" y="3892860"/>
              <a:ext cx="646331" cy="369332"/>
            </a:xfrm>
            <a:prstGeom prst="rect">
              <a:avLst/>
            </a:prstGeom>
            <a:noFill/>
          </p:spPr>
          <p:txBody>
            <a:bodyPr wrap="none" rtlCol="0">
              <a:spAutoFit/>
            </a:bodyPr>
            <a:lstStyle/>
            <a:p>
              <a:pPr defTabSz="914400" eaLnBrk="0" fontAlgn="base" hangingPunct="0">
                <a:spcBef>
                  <a:spcPct val="0"/>
                </a:spcBef>
                <a:spcAft>
                  <a:spcPct val="0"/>
                </a:spcAft>
                <a:defRPr/>
              </a:pPr>
              <a:r>
                <a:rPr lang="zh-CN" altLang="en-US" b="1" dirty="0">
                  <a:solidFill>
                    <a:srgbClr val="11576A"/>
                  </a:solidFill>
                  <a:latin typeface="Verdana" panose="020B0604030504040204" pitchFamily="34" charset="0"/>
                  <a:ea typeface="微软雅黑" panose="020B0503020204020204" pitchFamily="34" charset="-122"/>
                </a:rPr>
                <a:t>内核</a:t>
              </a:r>
            </a:p>
          </p:txBody>
        </p:sp>
        <p:sp>
          <p:nvSpPr>
            <p:cNvPr id="80" name="TextBox 79"/>
            <p:cNvSpPr txBox="1"/>
            <p:nvPr/>
          </p:nvSpPr>
          <p:spPr>
            <a:xfrm>
              <a:off x="4604988" y="1921461"/>
              <a:ext cx="825867" cy="369332"/>
            </a:xfrm>
            <a:prstGeom prst="rect">
              <a:avLst/>
            </a:prstGeom>
            <a:noFill/>
          </p:spPr>
          <p:txBody>
            <a:bodyPr wrap="none" rtlCol="0">
              <a:spAutoFit/>
            </a:bodyPr>
            <a:lstStyle/>
            <a:p>
              <a:pPr defTabSz="914400" eaLnBrk="0" fontAlgn="base" hangingPunct="0">
                <a:spcBef>
                  <a:spcPct val="0"/>
                </a:spcBef>
                <a:spcAft>
                  <a:spcPct val="0"/>
                </a:spcAft>
                <a:defRPr/>
              </a:pPr>
              <a:r>
                <a:rPr lang="zh-CN" altLang="en-US" b="1" dirty="0">
                  <a:solidFill>
                    <a:srgbClr val="11576A"/>
                  </a:solidFill>
                  <a:latin typeface="Verdana" panose="020B0604030504040204" pitchFamily="34" charset="0"/>
                  <a:ea typeface="微软雅黑" panose="020B0503020204020204" pitchFamily="34" charset="-122"/>
                </a:rPr>
                <a:t>进程</a:t>
              </a:r>
              <a:r>
                <a:rPr lang="en-US" altLang="zh-CN" b="1" dirty="0">
                  <a:solidFill>
                    <a:srgbClr val="11576A"/>
                  </a:solidFill>
                  <a:latin typeface="Verdana" panose="020B0604030504040204" pitchFamily="34" charset="0"/>
                  <a:ea typeface="微软雅黑" panose="020B0503020204020204" pitchFamily="34" charset="-122"/>
                </a:rPr>
                <a:t>B</a:t>
              </a:r>
              <a:endParaRPr lang="zh-CN" altLang="en-US" b="1" dirty="0">
                <a:solidFill>
                  <a:srgbClr val="11576A"/>
                </a:solidFill>
                <a:latin typeface="Verdana" panose="020B0604030504040204" pitchFamily="34" charset="0"/>
                <a:ea typeface="微软雅黑" panose="020B0503020204020204" pitchFamily="34" charset="-122"/>
              </a:endParaRPr>
            </a:p>
          </p:txBody>
        </p:sp>
        <p:sp>
          <p:nvSpPr>
            <p:cNvPr id="81" name="TextBox 80"/>
            <p:cNvSpPr txBox="1"/>
            <p:nvPr/>
          </p:nvSpPr>
          <p:spPr>
            <a:xfrm>
              <a:off x="4592165" y="1200170"/>
              <a:ext cx="825867" cy="369332"/>
            </a:xfrm>
            <a:prstGeom prst="rect">
              <a:avLst/>
            </a:prstGeom>
            <a:noFill/>
          </p:spPr>
          <p:txBody>
            <a:bodyPr wrap="none" rtlCol="0">
              <a:spAutoFit/>
            </a:bodyPr>
            <a:lstStyle/>
            <a:p>
              <a:pPr defTabSz="914400" eaLnBrk="0" fontAlgn="base" hangingPunct="0">
                <a:spcBef>
                  <a:spcPct val="0"/>
                </a:spcBef>
                <a:spcAft>
                  <a:spcPct val="0"/>
                </a:spcAft>
                <a:defRPr/>
              </a:pPr>
              <a:r>
                <a:rPr lang="zh-CN" altLang="en-US" b="1" dirty="0">
                  <a:solidFill>
                    <a:srgbClr val="11576A"/>
                  </a:solidFill>
                  <a:latin typeface="Verdana" panose="020B0604030504040204" pitchFamily="34" charset="0"/>
                  <a:ea typeface="微软雅黑" panose="020B0503020204020204" pitchFamily="34" charset="-122"/>
                </a:rPr>
                <a:t>进程</a:t>
              </a:r>
              <a:r>
                <a:rPr lang="en-US" altLang="zh-CN" b="1" dirty="0">
                  <a:solidFill>
                    <a:srgbClr val="11576A"/>
                  </a:solidFill>
                  <a:latin typeface="Verdana" panose="020B0604030504040204" pitchFamily="34" charset="0"/>
                  <a:ea typeface="微软雅黑" panose="020B0503020204020204" pitchFamily="34" charset="-122"/>
                </a:rPr>
                <a:t>A</a:t>
              </a:r>
              <a:endParaRPr lang="zh-CN" altLang="en-US" b="1" dirty="0">
                <a:solidFill>
                  <a:srgbClr val="11576A"/>
                </a:solidFill>
                <a:latin typeface="Verdana" panose="020B0604030504040204" pitchFamily="34" charset="0"/>
                <a:ea typeface="微软雅黑" panose="020B0503020204020204" pitchFamily="34" charset="-122"/>
              </a:endParaRPr>
            </a:p>
          </p:txBody>
        </p:sp>
        <p:sp>
          <p:nvSpPr>
            <p:cNvPr id="89" name="TextBox 88"/>
            <p:cNvSpPr txBox="1"/>
            <p:nvPr/>
          </p:nvSpPr>
          <p:spPr>
            <a:xfrm>
              <a:off x="4446152" y="4426974"/>
              <a:ext cx="1107996" cy="369332"/>
            </a:xfrm>
            <a:prstGeom prst="rect">
              <a:avLst/>
            </a:prstGeom>
            <a:noFill/>
          </p:spPr>
          <p:txBody>
            <a:bodyPr wrap="none" rtlCol="0">
              <a:spAutoFit/>
            </a:bodyPr>
            <a:lstStyle/>
            <a:p>
              <a:pPr defTabSz="914400" eaLnBrk="0" fontAlgn="base" hangingPunct="0">
                <a:spcBef>
                  <a:spcPct val="0"/>
                </a:spcBef>
                <a:spcAft>
                  <a:spcPct val="0"/>
                </a:spcAft>
                <a:defRPr/>
              </a:pPr>
              <a:r>
                <a:rPr lang="zh-CN" altLang="en-US" b="1" dirty="0">
                  <a:solidFill>
                    <a:srgbClr val="11576A"/>
                  </a:solidFill>
                  <a:latin typeface="Verdana" panose="020B0604030504040204" pitchFamily="34" charset="0"/>
                  <a:ea typeface="微软雅黑" panose="020B0503020204020204" pitchFamily="34" charset="-122"/>
                </a:rPr>
                <a:t>直接通信</a:t>
              </a:r>
            </a:p>
          </p:txBody>
        </p:sp>
      </p:grpSp>
      <p:grpSp>
        <p:nvGrpSpPr>
          <p:cNvPr id="6" name="组合 5"/>
          <p:cNvGrpSpPr/>
          <p:nvPr/>
        </p:nvGrpSpPr>
        <p:grpSpPr>
          <a:xfrm>
            <a:off x="5486663" y="2136729"/>
            <a:ext cx="384980" cy="3013096"/>
            <a:chOff x="2567496" y="1260626"/>
            <a:chExt cx="384980" cy="3013096"/>
          </a:xfrm>
        </p:grpSpPr>
        <p:grpSp>
          <p:nvGrpSpPr>
            <p:cNvPr id="3" name="组合 2"/>
            <p:cNvGrpSpPr/>
            <p:nvPr/>
          </p:nvGrpSpPr>
          <p:grpSpPr>
            <a:xfrm>
              <a:off x="2567496" y="1971831"/>
              <a:ext cx="378630" cy="338554"/>
              <a:chOff x="2668574" y="1841495"/>
              <a:chExt cx="378630" cy="338554"/>
            </a:xfrm>
          </p:grpSpPr>
          <p:sp>
            <p:nvSpPr>
              <p:cNvPr id="51" name="矩形 50"/>
              <p:cNvSpPr/>
              <p:nvPr/>
            </p:nvSpPr>
            <p:spPr>
              <a:xfrm>
                <a:off x="2725699" y="1857370"/>
                <a:ext cx="288000" cy="288000"/>
              </a:xfrm>
              <a:prstGeom prst="rect">
                <a:avLst/>
              </a:prstGeom>
              <a:gradFill>
                <a:gsLst>
                  <a:gs pos="100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4400" eaLnBrk="0" fontAlgn="base" hangingPunct="0">
                  <a:spcBef>
                    <a:spcPct val="0"/>
                  </a:spcBef>
                  <a:spcAft>
                    <a:spcPct val="0"/>
                  </a:spcAft>
                  <a:defRPr/>
                </a:pPr>
                <a:endParaRPr lang="zh-CN" altLang="en-US">
                  <a:solidFill>
                    <a:srgbClr val="000000"/>
                  </a:solidFill>
                  <a:latin typeface="Verdana"/>
                </a:endParaRPr>
              </a:p>
            </p:txBody>
          </p:sp>
          <p:sp>
            <p:nvSpPr>
              <p:cNvPr id="74" name="TextBox 73"/>
              <p:cNvSpPr txBox="1"/>
              <p:nvPr/>
            </p:nvSpPr>
            <p:spPr>
              <a:xfrm>
                <a:off x="2668574" y="1841495"/>
                <a:ext cx="378630" cy="338554"/>
              </a:xfrm>
              <a:prstGeom prst="rect">
                <a:avLst/>
              </a:prstGeom>
              <a:noFill/>
            </p:spPr>
            <p:txBody>
              <a:bodyPr wrap="none" rtlCol="0">
                <a:spAutoFit/>
              </a:bodyPr>
              <a:lstStyle/>
              <a:p>
                <a:pPr defTabSz="914400" eaLnBrk="0" fontAlgn="base" hangingPunct="0">
                  <a:spcBef>
                    <a:spcPct val="0"/>
                  </a:spcBef>
                  <a:spcAft>
                    <a:spcPct val="0"/>
                  </a:spcAft>
                  <a:defRPr/>
                </a:pPr>
                <a:r>
                  <a:rPr lang="en-US" altLang="zh-CN" sz="1600" b="1" dirty="0">
                    <a:solidFill>
                      <a:srgbClr val="FFFFFF"/>
                    </a:solidFill>
                    <a:latin typeface="Verdana" panose="020B0604030504040204" pitchFamily="34" charset="0"/>
                    <a:ea typeface="微软雅黑" panose="020B0503020204020204" pitchFamily="34" charset="-122"/>
                  </a:rPr>
                  <a:t>M</a:t>
                </a:r>
                <a:endParaRPr lang="zh-CN" altLang="en-US" sz="1600" b="1" dirty="0">
                  <a:solidFill>
                    <a:srgbClr val="FFFFFF"/>
                  </a:solidFill>
                  <a:latin typeface="Verdana" panose="020B0604030504040204" pitchFamily="34" charset="0"/>
                  <a:ea typeface="微软雅黑" panose="020B0503020204020204" pitchFamily="34" charset="-122"/>
                </a:endParaRPr>
              </a:p>
            </p:txBody>
          </p:sp>
        </p:grpSp>
        <p:grpSp>
          <p:nvGrpSpPr>
            <p:cNvPr id="4" name="组合 3"/>
            <p:cNvGrpSpPr/>
            <p:nvPr/>
          </p:nvGrpSpPr>
          <p:grpSpPr>
            <a:xfrm>
              <a:off x="2573846" y="1260626"/>
              <a:ext cx="378630" cy="338554"/>
              <a:chOff x="2674924" y="1130290"/>
              <a:chExt cx="378630" cy="338554"/>
            </a:xfrm>
          </p:grpSpPr>
          <p:sp>
            <p:nvSpPr>
              <p:cNvPr id="50" name="矩形 49"/>
              <p:cNvSpPr/>
              <p:nvPr/>
            </p:nvSpPr>
            <p:spPr>
              <a:xfrm>
                <a:off x="2725699" y="1142990"/>
                <a:ext cx="288000" cy="288000"/>
              </a:xfrm>
              <a:prstGeom prst="rect">
                <a:avLst/>
              </a:prstGeom>
              <a:gradFill>
                <a:gsLst>
                  <a:gs pos="100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4400" eaLnBrk="0" fontAlgn="base" hangingPunct="0">
                  <a:spcBef>
                    <a:spcPct val="0"/>
                  </a:spcBef>
                  <a:spcAft>
                    <a:spcPct val="0"/>
                  </a:spcAft>
                  <a:defRPr/>
                </a:pPr>
                <a:endParaRPr lang="zh-CN" altLang="en-US">
                  <a:solidFill>
                    <a:srgbClr val="000000"/>
                  </a:solidFill>
                  <a:latin typeface="Verdana"/>
                </a:endParaRPr>
              </a:p>
            </p:txBody>
          </p:sp>
          <p:sp>
            <p:nvSpPr>
              <p:cNvPr id="93" name="TextBox 92"/>
              <p:cNvSpPr txBox="1"/>
              <p:nvPr/>
            </p:nvSpPr>
            <p:spPr>
              <a:xfrm>
                <a:off x="2674924" y="1130290"/>
                <a:ext cx="378630" cy="338554"/>
              </a:xfrm>
              <a:prstGeom prst="rect">
                <a:avLst/>
              </a:prstGeom>
              <a:noFill/>
            </p:spPr>
            <p:txBody>
              <a:bodyPr wrap="none" rtlCol="0">
                <a:spAutoFit/>
              </a:bodyPr>
              <a:lstStyle/>
              <a:p>
                <a:pPr defTabSz="914400" eaLnBrk="0" fontAlgn="base" hangingPunct="0">
                  <a:spcBef>
                    <a:spcPct val="0"/>
                  </a:spcBef>
                  <a:spcAft>
                    <a:spcPct val="0"/>
                  </a:spcAft>
                  <a:defRPr/>
                </a:pPr>
                <a:r>
                  <a:rPr lang="en-US" altLang="zh-CN" sz="1600" b="1" dirty="0">
                    <a:solidFill>
                      <a:srgbClr val="FFFFFF"/>
                    </a:solidFill>
                    <a:latin typeface="Verdana" panose="020B0604030504040204" pitchFamily="34" charset="0"/>
                    <a:ea typeface="微软雅黑" panose="020B0503020204020204" pitchFamily="34" charset="-122"/>
                  </a:rPr>
                  <a:t>M</a:t>
                </a:r>
                <a:endParaRPr lang="zh-CN" altLang="en-US" sz="1600" b="1" dirty="0">
                  <a:solidFill>
                    <a:srgbClr val="FFFFFF"/>
                  </a:solidFill>
                  <a:latin typeface="Verdana" panose="020B0604030504040204" pitchFamily="34" charset="0"/>
                  <a:ea typeface="微软雅黑" panose="020B0503020204020204" pitchFamily="34" charset="-122"/>
                </a:endParaRPr>
              </a:p>
            </p:txBody>
          </p:sp>
        </p:grpSp>
        <p:grpSp>
          <p:nvGrpSpPr>
            <p:cNvPr id="2" name="组合 1"/>
            <p:cNvGrpSpPr/>
            <p:nvPr/>
          </p:nvGrpSpPr>
          <p:grpSpPr>
            <a:xfrm>
              <a:off x="2573846" y="3935168"/>
              <a:ext cx="378630" cy="338554"/>
              <a:chOff x="2674924" y="3804832"/>
              <a:chExt cx="378630" cy="338554"/>
            </a:xfrm>
          </p:grpSpPr>
          <p:sp>
            <p:nvSpPr>
              <p:cNvPr id="52" name="矩形 51"/>
              <p:cNvSpPr/>
              <p:nvPr/>
            </p:nvSpPr>
            <p:spPr>
              <a:xfrm>
                <a:off x="2725699" y="3824296"/>
                <a:ext cx="288000" cy="288000"/>
              </a:xfrm>
              <a:prstGeom prst="rect">
                <a:avLst/>
              </a:prstGeom>
              <a:gradFill>
                <a:gsLst>
                  <a:gs pos="100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4400" eaLnBrk="0" fontAlgn="base" hangingPunct="0">
                  <a:spcBef>
                    <a:spcPct val="0"/>
                  </a:spcBef>
                  <a:spcAft>
                    <a:spcPct val="0"/>
                  </a:spcAft>
                  <a:defRPr/>
                </a:pPr>
                <a:endParaRPr lang="zh-CN" altLang="en-US">
                  <a:solidFill>
                    <a:srgbClr val="000000"/>
                  </a:solidFill>
                  <a:latin typeface="Verdana"/>
                </a:endParaRPr>
              </a:p>
            </p:txBody>
          </p:sp>
          <p:sp>
            <p:nvSpPr>
              <p:cNvPr id="94" name="TextBox 93"/>
              <p:cNvSpPr txBox="1"/>
              <p:nvPr/>
            </p:nvSpPr>
            <p:spPr>
              <a:xfrm>
                <a:off x="2674924" y="3804832"/>
                <a:ext cx="378630" cy="338554"/>
              </a:xfrm>
              <a:prstGeom prst="rect">
                <a:avLst/>
              </a:prstGeom>
              <a:noFill/>
            </p:spPr>
            <p:txBody>
              <a:bodyPr wrap="none" rtlCol="0">
                <a:spAutoFit/>
              </a:bodyPr>
              <a:lstStyle/>
              <a:p>
                <a:pPr defTabSz="914400" eaLnBrk="0" fontAlgn="base" hangingPunct="0">
                  <a:spcBef>
                    <a:spcPct val="0"/>
                  </a:spcBef>
                  <a:spcAft>
                    <a:spcPct val="0"/>
                  </a:spcAft>
                  <a:defRPr/>
                </a:pPr>
                <a:r>
                  <a:rPr lang="en-US" altLang="zh-CN" sz="1600" b="1" dirty="0">
                    <a:solidFill>
                      <a:srgbClr val="FFFFFF"/>
                    </a:solidFill>
                    <a:latin typeface="Verdana" panose="020B0604030504040204" pitchFamily="34" charset="0"/>
                    <a:ea typeface="微软雅黑" panose="020B0503020204020204" pitchFamily="34" charset="-122"/>
                  </a:rPr>
                  <a:t>M</a:t>
                </a:r>
                <a:endParaRPr lang="zh-CN" altLang="en-US" sz="1600" b="1" dirty="0">
                  <a:solidFill>
                    <a:srgbClr val="FFFFFF"/>
                  </a:solidFill>
                  <a:latin typeface="Verdana" panose="020B0604030504040204" pitchFamily="34" charset="0"/>
                  <a:ea typeface="微软雅黑" panose="020B0503020204020204" pitchFamily="34" charset="-122"/>
                </a:endParaRPr>
              </a:p>
            </p:txBody>
          </p:sp>
        </p:grpSp>
      </p:grpSp>
      <p:sp>
        <p:nvSpPr>
          <p:cNvPr id="11" name="标题 10">
            <a:extLst>
              <a:ext uri="{FF2B5EF4-FFF2-40B4-BE49-F238E27FC236}">
                <a16:creationId xmlns:a16="http://schemas.microsoft.com/office/drawing/2014/main" id="{D12390CD-6922-58B8-8A18-D9FCAB2883B5}"/>
              </a:ext>
            </a:extLst>
          </p:cNvPr>
          <p:cNvSpPr>
            <a:spLocks noGrp="1"/>
          </p:cNvSpPr>
          <p:nvPr>
            <p:ph type="title"/>
          </p:nvPr>
        </p:nvSpPr>
        <p:spPr/>
        <p:txBody>
          <a:bodyPr>
            <a:normAutofit/>
          </a:bodyPr>
          <a:lstStyle/>
          <a:p>
            <a:r>
              <a:rPr lang="zh-CN" altLang="en-US" dirty="0"/>
              <a:t>通信方式</a:t>
            </a:r>
          </a:p>
        </p:txBody>
      </p:sp>
      <p:sp>
        <p:nvSpPr>
          <p:cNvPr id="8" name="灯片编号占位符 7">
            <a:extLst>
              <a:ext uri="{FF2B5EF4-FFF2-40B4-BE49-F238E27FC236}">
                <a16:creationId xmlns:a16="http://schemas.microsoft.com/office/drawing/2014/main" id="{C45AFC0F-C3A7-D024-A65F-00DD02BCC5B5}"/>
              </a:ext>
            </a:extLst>
          </p:cNvPr>
          <p:cNvSpPr>
            <a:spLocks noGrp="1"/>
          </p:cNvSpPr>
          <p:nvPr>
            <p:ph type="sldNum" sz="quarter" idx="12"/>
          </p:nvPr>
        </p:nvSpPr>
        <p:spPr/>
        <p:txBody>
          <a:bodyPr/>
          <a:lstStyle/>
          <a:p>
            <a:pPr>
              <a:defRPr/>
            </a:pPr>
            <a:fld id="{3884BE4A-665D-4750-B82A-97CE17AE2019}" type="slidenum">
              <a:rPr lang="en-US" altLang="ko-KR" smtClean="0"/>
              <a:pPr>
                <a:defRPr/>
              </a:pPr>
              <a:t>29</a:t>
            </a:fld>
            <a:endParaRPr lang="en-US" altLang="ko-KR" dirty="0"/>
          </a:p>
        </p:txBody>
      </p:sp>
    </p:spTree>
    <p:extLst>
      <p:ext uri="{BB962C8B-B14F-4D97-AF65-F5344CB8AC3E}">
        <p14:creationId xmlns:p14="http://schemas.microsoft.com/office/powerpoint/2010/main" val="3047769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down)">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prstGeom prst="rect">
            <a:avLst/>
          </a:prstGeom>
        </p:spPr>
        <p:txBody>
          <a:bodyPr/>
          <a:lstStyle/>
          <a:p>
            <a:r>
              <a:rPr lang="zh-CN" altLang="en-US" dirty="0"/>
              <a:t>你信任你的“邻居”进程吗？</a:t>
            </a:r>
          </a:p>
        </p:txBody>
      </p:sp>
      <p:sp>
        <p:nvSpPr>
          <p:cNvPr id="3" name="内容占位符 2"/>
          <p:cNvSpPr>
            <a:spLocks noGrp="1"/>
          </p:cNvSpPr>
          <p:nvPr>
            <p:ph idx="1"/>
          </p:nvPr>
        </p:nvSpPr>
        <p:spPr>
          <a:prstGeom prst="rect">
            <a:avLst/>
          </a:prstGeom>
        </p:spPr>
        <p:txBody>
          <a:bodyPr/>
          <a:lstStyle/>
          <a:p>
            <a:r>
              <a:rPr lang="zh-CN" altLang="en-US" dirty="0"/>
              <a:t>会不会因为它的错误导致你的程序也跟着出错？</a:t>
            </a:r>
            <a:endParaRPr lang="en-US" altLang="zh-CN" dirty="0"/>
          </a:p>
          <a:p>
            <a:r>
              <a:rPr lang="zh-CN" altLang="en-US" dirty="0"/>
              <a:t>既然大家运行在一台计算机上，它的指针会不会一不小心修改了你的数据？</a:t>
            </a:r>
            <a:endParaRPr lang="en-US" altLang="zh-CN" dirty="0"/>
          </a:p>
          <a:p>
            <a:r>
              <a:rPr lang="zh-CN" altLang="en-US" dirty="0"/>
              <a:t>你想不想看到它的一些“秘密信息”？</a:t>
            </a:r>
          </a:p>
        </p:txBody>
      </p:sp>
      <p:sp>
        <p:nvSpPr>
          <p:cNvPr id="6" name="灯片编号占位符 5"/>
          <p:cNvSpPr>
            <a:spLocks noGrp="1"/>
          </p:cNvSpPr>
          <p:nvPr>
            <p:ph type="sldNum" sz="quarter" idx="12"/>
          </p:nvPr>
        </p:nvSpPr>
        <p:spPr>
          <a:xfrm>
            <a:off x="9347200" y="6508750"/>
            <a:ext cx="2844800" cy="304800"/>
          </a:xfrm>
          <a:prstGeom prst="rect">
            <a:avLst/>
          </a:prstGeom>
        </p:spPr>
        <p:txBody>
          <a:bodyPr/>
          <a:lstStyle/>
          <a:p>
            <a:pPr>
              <a:defRPr/>
            </a:pPr>
            <a:fld id="{32C7C19E-C979-4A8C-991F-EB73B2F94084}" type="slidenum">
              <a:rPr lang="en-US" altLang="ko-KR" smtClean="0"/>
              <a:pPr>
                <a:defRPr/>
              </a:pPr>
              <a:t>3</a:t>
            </a:fld>
            <a:endParaRPr lang="en-US" altLang="ko-KR"/>
          </a:p>
        </p:txBody>
      </p:sp>
      <p:pic>
        <p:nvPicPr>
          <p:cNvPr id="5" name="图片 4">
            <a:extLst>
              <a:ext uri="{FF2B5EF4-FFF2-40B4-BE49-F238E27FC236}">
                <a16:creationId xmlns:a16="http://schemas.microsoft.com/office/drawing/2014/main" id="{4C171CB5-246E-45B0-A223-2CB224A86A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78592" y="0"/>
            <a:ext cx="3238500" cy="714375"/>
          </a:xfrm>
          <a:prstGeom prst="rect">
            <a:avLst/>
          </a:prstGeom>
        </p:spPr>
      </p:pic>
    </p:spTree>
    <p:extLst>
      <p:ext uri="{BB962C8B-B14F-4D97-AF65-F5344CB8AC3E}">
        <p14:creationId xmlns:p14="http://schemas.microsoft.com/office/powerpoint/2010/main" val="18299330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4"/>
          <p:cNvGrpSpPr/>
          <p:nvPr/>
        </p:nvGrpSpPr>
        <p:grpSpPr>
          <a:xfrm>
            <a:off x="3746749" y="1844824"/>
            <a:ext cx="2088000" cy="3808732"/>
            <a:chOff x="827584" y="987574"/>
            <a:chExt cx="2088000" cy="3808732"/>
          </a:xfrm>
        </p:grpSpPr>
        <p:sp>
          <p:nvSpPr>
            <p:cNvPr id="25" name="矩形 24"/>
            <p:cNvSpPr/>
            <p:nvPr/>
          </p:nvSpPr>
          <p:spPr>
            <a:xfrm>
              <a:off x="827584" y="987574"/>
              <a:ext cx="2088000" cy="785818"/>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4400" eaLnBrk="0" fontAlgn="base" hangingPunct="0">
                <a:spcBef>
                  <a:spcPct val="0"/>
                </a:spcBef>
                <a:spcAft>
                  <a:spcPct val="0"/>
                </a:spcAft>
                <a:defRPr/>
              </a:pPr>
              <a:endParaRPr lang="zh-CN" altLang="en-US">
                <a:solidFill>
                  <a:srgbClr val="000000"/>
                </a:solidFill>
                <a:latin typeface="Verdana"/>
              </a:endParaRPr>
            </a:p>
          </p:txBody>
        </p:sp>
        <p:sp>
          <p:nvSpPr>
            <p:cNvPr id="28" name="矩形 27"/>
            <p:cNvSpPr/>
            <p:nvPr/>
          </p:nvSpPr>
          <p:spPr>
            <a:xfrm>
              <a:off x="827584" y="1773392"/>
              <a:ext cx="2088000" cy="72000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4400" eaLnBrk="0" fontAlgn="base" hangingPunct="0">
                <a:spcBef>
                  <a:spcPct val="0"/>
                </a:spcBef>
                <a:spcAft>
                  <a:spcPct val="0"/>
                </a:spcAft>
                <a:defRPr/>
              </a:pPr>
              <a:endParaRPr lang="zh-CN" altLang="en-US">
                <a:solidFill>
                  <a:srgbClr val="000000"/>
                </a:solidFill>
                <a:latin typeface="Verdana"/>
              </a:endParaRPr>
            </a:p>
          </p:txBody>
        </p:sp>
        <p:sp>
          <p:nvSpPr>
            <p:cNvPr id="42" name="矩形 41"/>
            <p:cNvSpPr/>
            <p:nvPr/>
          </p:nvSpPr>
          <p:spPr>
            <a:xfrm>
              <a:off x="827584" y="2487772"/>
              <a:ext cx="2088000" cy="756000"/>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4400" eaLnBrk="0" fontAlgn="base" hangingPunct="0">
                <a:spcBef>
                  <a:spcPct val="0"/>
                </a:spcBef>
                <a:spcAft>
                  <a:spcPct val="0"/>
                </a:spcAft>
                <a:defRPr/>
              </a:pPr>
              <a:endParaRPr lang="zh-CN" altLang="en-US">
                <a:solidFill>
                  <a:srgbClr val="000000"/>
                </a:solidFill>
                <a:latin typeface="Verdana"/>
              </a:endParaRPr>
            </a:p>
          </p:txBody>
        </p:sp>
        <p:sp>
          <p:nvSpPr>
            <p:cNvPr id="43" name="矩形 42"/>
            <p:cNvSpPr/>
            <p:nvPr/>
          </p:nvSpPr>
          <p:spPr>
            <a:xfrm>
              <a:off x="827584" y="3243110"/>
              <a:ext cx="2088000" cy="576000"/>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4400" eaLnBrk="0" fontAlgn="base" hangingPunct="0">
                <a:spcBef>
                  <a:spcPct val="0"/>
                </a:spcBef>
                <a:spcAft>
                  <a:spcPct val="0"/>
                </a:spcAft>
                <a:defRPr/>
              </a:pPr>
              <a:endParaRPr lang="zh-CN" altLang="en-US">
                <a:solidFill>
                  <a:srgbClr val="000000"/>
                </a:solidFill>
                <a:latin typeface="Verdana"/>
              </a:endParaRPr>
            </a:p>
          </p:txBody>
        </p:sp>
        <p:sp>
          <p:nvSpPr>
            <p:cNvPr id="44" name="矩形 43"/>
            <p:cNvSpPr/>
            <p:nvPr/>
          </p:nvSpPr>
          <p:spPr>
            <a:xfrm>
              <a:off x="827584" y="3819376"/>
              <a:ext cx="2088000" cy="540000"/>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4400" eaLnBrk="0" fontAlgn="base" hangingPunct="0">
                <a:spcBef>
                  <a:spcPct val="0"/>
                </a:spcBef>
                <a:spcAft>
                  <a:spcPct val="0"/>
                </a:spcAft>
                <a:defRPr/>
              </a:pPr>
              <a:endParaRPr lang="zh-CN" altLang="en-US">
                <a:solidFill>
                  <a:srgbClr val="000000"/>
                </a:solidFill>
                <a:latin typeface="Verdana"/>
              </a:endParaRPr>
            </a:p>
          </p:txBody>
        </p:sp>
        <p:sp>
          <p:nvSpPr>
            <p:cNvPr id="76" name="TextBox 75"/>
            <p:cNvSpPr txBox="1"/>
            <p:nvPr/>
          </p:nvSpPr>
          <p:spPr>
            <a:xfrm>
              <a:off x="1372014" y="1191994"/>
              <a:ext cx="825867" cy="369332"/>
            </a:xfrm>
            <a:prstGeom prst="rect">
              <a:avLst/>
            </a:prstGeom>
            <a:noFill/>
          </p:spPr>
          <p:txBody>
            <a:bodyPr wrap="none" rtlCol="0">
              <a:spAutoFit/>
            </a:bodyPr>
            <a:lstStyle/>
            <a:p>
              <a:pPr defTabSz="914400" eaLnBrk="0" fontAlgn="base" hangingPunct="0">
                <a:spcBef>
                  <a:spcPct val="0"/>
                </a:spcBef>
                <a:spcAft>
                  <a:spcPct val="0"/>
                </a:spcAft>
                <a:defRPr/>
              </a:pPr>
              <a:r>
                <a:rPr lang="zh-CN" altLang="en-US" b="1" dirty="0">
                  <a:solidFill>
                    <a:srgbClr val="11576A"/>
                  </a:solidFill>
                  <a:latin typeface="Verdana" panose="020B0604030504040204" pitchFamily="34" charset="0"/>
                  <a:ea typeface="微软雅黑" panose="020B0503020204020204" pitchFamily="34" charset="-122"/>
                </a:rPr>
                <a:t>进程</a:t>
              </a:r>
              <a:r>
                <a:rPr lang="en-US" altLang="zh-CN" b="1" dirty="0">
                  <a:solidFill>
                    <a:srgbClr val="11576A"/>
                  </a:solidFill>
                  <a:latin typeface="Verdana" panose="020B0604030504040204" pitchFamily="34" charset="0"/>
                  <a:ea typeface="微软雅黑" panose="020B0503020204020204" pitchFamily="34" charset="-122"/>
                </a:rPr>
                <a:t>A</a:t>
              </a:r>
              <a:endParaRPr lang="zh-CN" altLang="en-US" b="1" dirty="0">
                <a:solidFill>
                  <a:srgbClr val="11576A"/>
                </a:solidFill>
                <a:latin typeface="Verdana" panose="020B0604030504040204" pitchFamily="34" charset="0"/>
                <a:ea typeface="微软雅黑" panose="020B0503020204020204" pitchFamily="34" charset="-122"/>
              </a:endParaRPr>
            </a:p>
          </p:txBody>
        </p:sp>
        <p:sp>
          <p:nvSpPr>
            <p:cNvPr id="77" name="TextBox 76"/>
            <p:cNvSpPr txBox="1"/>
            <p:nvPr/>
          </p:nvSpPr>
          <p:spPr>
            <a:xfrm>
              <a:off x="1383548" y="1918135"/>
              <a:ext cx="825867" cy="369332"/>
            </a:xfrm>
            <a:prstGeom prst="rect">
              <a:avLst/>
            </a:prstGeom>
            <a:noFill/>
          </p:spPr>
          <p:txBody>
            <a:bodyPr wrap="none" rtlCol="0">
              <a:spAutoFit/>
            </a:bodyPr>
            <a:lstStyle/>
            <a:p>
              <a:pPr defTabSz="914400" eaLnBrk="0" fontAlgn="base" hangingPunct="0">
                <a:spcBef>
                  <a:spcPct val="0"/>
                </a:spcBef>
                <a:spcAft>
                  <a:spcPct val="0"/>
                </a:spcAft>
                <a:defRPr/>
              </a:pPr>
              <a:r>
                <a:rPr lang="zh-CN" altLang="en-US" b="1" dirty="0">
                  <a:solidFill>
                    <a:srgbClr val="11576A"/>
                  </a:solidFill>
                  <a:latin typeface="Verdana" panose="020B0604030504040204" pitchFamily="34" charset="0"/>
                  <a:ea typeface="微软雅黑" panose="020B0503020204020204" pitchFamily="34" charset="-122"/>
                </a:rPr>
                <a:t>进程</a:t>
              </a:r>
              <a:r>
                <a:rPr lang="en-US" altLang="zh-CN" b="1" dirty="0">
                  <a:solidFill>
                    <a:srgbClr val="11576A"/>
                  </a:solidFill>
                  <a:latin typeface="Verdana" panose="020B0604030504040204" pitchFamily="34" charset="0"/>
                  <a:ea typeface="微软雅黑" panose="020B0503020204020204" pitchFamily="34" charset="-122"/>
                </a:rPr>
                <a:t>B</a:t>
              </a:r>
              <a:endParaRPr lang="zh-CN" altLang="en-US" b="1" dirty="0">
                <a:solidFill>
                  <a:srgbClr val="11576A"/>
                </a:solidFill>
                <a:latin typeface="Verdana" panose="020B0604030504040204" pitchFamily="34" charset="0"/>
                <a:ea typeface="微软雅黑" panose="020B0503020204020204" pitchFamily="34" charset="-122"/>
              </a:endParaRPr>
            </a:p>
          </p:txBody>
        </p:sp>
        <p:sp>
          <p:nvSpPr>
            <p:cNvPr id="78" name="TextBox 77"/>
            <p:cNvSpPr txBox="1"/>
            <p:nvPr/>
          </p:nvSpPr>
          <p:spPr>
            <a:xfrm>
              <a:off x="1460491" y="3902434"/>
              <a:ext cx="646331" cy="369332"/>
            </a:xfrm>
            <a:prstGeom prst="rect">
              <a:avLst/>
            </a:prstGeom>
            <a:noFill/>
          </p:spPr>
          <p:txBody>
            <a:bodyPr wrap="none" rtlCol="0">
              <a:spAutoFit/>
            </a:bodyPr>
            <a:lstStyle/>
            <a:p>
              <a:pPr defTabSz="914400" eaLnBrk="0" fontAlgn="base" hangingPunct="0">
                <a:spcBef>
                  <a:spcPct val="0"/>
                </a:spcBef>
                <a:spcAft>
                  <a:spcPct val="0"/>
                </a:spcAft>
                <a:defRPr/>
              </a:pPr>
              <a:r>
                <a:rPr lang="zh-CN" altLang="en-US" b="1" dirty="0">
                  <a:solidFill>
                    <a:srgbClr val="11576A"/>
                  </a:solidFill>
                  <a:latin typeface="Verdana" panose="020B0604030504040204" pitchFamily="34" charset="0"/>
                  <a:ea typeface="微软雅黑" panose="020B0503020204020204" pitchFamily="34" charset="-122"/>
                </a:rPr>
                <a:t>内核</a:t>
              </a:r>
            </a:p>
          </p:txBody>
        </p:sp>
        <p:sp>
          <p:nvSpPr>
            <p:cNvPr id="90" name="TextBox 89"/>
            <p:cNvSpPr txBox="1"/>
            <p:nvPr/>
          </p:nvSpPr>
          <p:spPr>
            <a:xfrm>
              <a:off x="1230562" y="4426974"/>
              <a:ext cx="1107996" cy="369332"/>
            </a:xfrm>
            <a:prstGeom prst="rect">
              <a:avLst/>
            </a:prstGeom>
            <a:noFill/>
          </p:spPr>
          <p:txBody>
            <a:bodyPr wrap="none" rtlCol="0">
              <a:spAutoFit/>
            </a:bodyPr>
            <a:lstStyle/>
            <a:p>
              <a:pPr defTabSz="914400" eaLnBrk="0" fontAlgn="base" hangingPunct="0">
                <a:spcBef>
                  <a:spcPct val="0"/>
                </a:spcBef>
                <a:spcAft>
                  <a:spcPct val="0"/>
                </a:spcAft>
                <a:defRPr/>
              </a:pPr>
              <a:r>
                <a:rPr lang="zh-CN" altLang="en-US" b="1" dirty="0">
                  <a:solidFill>
                    <a:srgbClr val="11576A"/>
                  </a:solidFill>
                  <a:latin typeface="Verdana" panose="020B0604030504040204" pitchFamily="34" charset="0"/>
                  <a:ea typeface="微软雅黑" panose="020B0503020204020204" pitchFamily="34" charset="-122"/>
                </a:rPr>
                <a:t>间接通信</a:t>
              </a:r>
            </a:p>
          </p:txBody>
        </p:sp>
      </p:grpSp>
      <p:cxnSp>
        <p:nvCxnSpPr>
          <p:cNvPr id="84" name="直接连接符 83"/>
          <p:cNvCxnSpPr/>
          <p:nvPr/>
        </p:nvCxnSpPr>
        <p:spPr>
          <a:xfrm rot="5400000">
            <a:off x="-5929386" y="3500438"/>
            <a:ext cx="8786874" cy="71438"/>
          </a:xfrm>
          <a:prstGeom prst="line">
            <a:avLst/>
          </a:prstGeom>
        </p:spPr>
        <p:style>
          <a:lnRef idx="1">
            <a:schemeClr val="accent1"/>
          </a:lnRef>
          <a:fillRef idx="0">
            <a:schemeClr val="accent1"/>
          </a:fillRef>
          <a:effectRef idx="0">
            <a:schemeClr val="accent1"/>
          </a:effectRef>
          <a:fontRef idx="minor">
            <a:schemeClr val="tx1"/>
          </a:fontRef>
        </p:style>
      </p:cxnSp>
      <p:grpSp>
        <p:nvGrpSpPr>
          <p:cNvPr id="9" name="组合 8"/>
          <p:cNvGrpSpPr/>
          <p:nvPr/>
        </p:nvGrpSpPr>
        <p:grpSpPr>
          <a:xfrm>
            <a:off x="5819583" y="2960051"/>
            <a:ext cx="330540" cy="1908000"/>
            <a:chOff x="2900418" y="2102801"/>
            <a:chExt cx="330540" cy="1908000"/>
          </a:xfrm>
        </p:grpSpPr>
        <p:cxnSp>
          <p:nvCxnSpPr>
            <p:cNvPr id="61" name="直接连接符 60"/>
            <p:cNvCxnSpPr/>
            <p:nvPr/>
          </p:nvCxnSpPr>
          <p:spPr>
            <a:xfrm>
              <a:off x="2923109" y="3965735"/>
              <a:ext cx="266700" cy="0"/>
            </a:xfrm>
            <a:prstGeom prst="line">
              <a:avLst/>
            </a:prstGeom>
            <a:ln w="8890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rot="5400000" flipH="1" flipV="1">
              <a:off x="2259613" y="3056007"/>
              <a:ext cx="1908000" cy="1588"/>
            </a:xfrm>
            <a:prstGeom prst="line">
              <a:avLst/>
            </a:prstGeom>
            <a:ln w="8890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5" name="直接箭头连接符 64"/>
            <p:cNvCxnSpPr/>
            <p:nvPr/>
          </p:nvCxnSpPr>
          <p:spPr>
            <a:xfrm rot="10800000">
              <a:off x="2917384" y="2149635"/>
              <a:ext cx="258138" cy="0"/>
            </a:xfrm>
            <a:prstGeom prst="straightConnector1">
              <a:avLst/>
            </a:prstGeom>
            <a:ln w="88900">
              <a:solidFill>
                <a:srgbClr val="11576A"/>
              </a:solidFill>
              <a:tailEnd type="triangle" w="sm" len="sm"/>
            </a:ln>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2900418" y="2803007"/>
              <a:ext cx="330540" cy="338554"/>
            </a:xfrm>
            <a:prstGeom prst="rect">
              <a:avLst/>
            </a:prstGeom>
            <a:noFill/>
          </p:spPr>
          <p:txBody>
            <a:bodyPr wrap="none" rtlCol="0">
              <a:spAutoFit/>
            </a:bodyPr>
            <a:lstStyle/>
            <a:p>
              <a:pPr defTabSz="914400" eaLnBrk="0" fontAlgn="base" hangingPunct="0">
                <a:spcBef>
                  <a:spcPct val="0"/>
                </a:spcBef>
                <a:spcAft>
                  <a:spcPct val="0"/>
                </a:spcAft>
                <a:defRPr/>
              </a:pPr>
              <a:r>
                <a:rPr lang="en-US" altLang="zh-CN" sz="1600" b="1" dirty="0">
                  <a:solidFill>
                    <a:srgbClr val="11576A"/>
                  </a:solidFill>
                  <a:latin typeface="Verdana" panose="020B0604030504040204" pitchFamily="34" charset="0"/>
                  <a:ea typeface="微软雅黑" panose="020B0503020204020204" pitchFamily="34" charset="-122"/>
                </a:rPr>
                <a:t>2</a:t>
              </a:r>
              <a:endParaRPr lang="zh-CN" altLang="en-US" sz="1600" b="1" dirty="0">
                <a:solidFill>
                  <a:srgbClr val="11576A"/>
                </a:solidFill>
                <a:latin typeface="Verdana" panose="020B0604030504040204" pitchFamily="34" charset="0"/>
                <a:ea typeface="微软雅黑" panose="020B0503020204020204" pitchFamily="34" charset="-122"/>
              </a:endParaRPr>
            </a:p>
          </p:txBody>
        </p:sp>
      </p:grpSp>
      <p:grpSp>
        <p:nvGrpSpPr>
          <p:cNvPr id="7" name="组合 6"/>
          <p:cNvGrpSpPr/>
          <p:nvPr/>
        </p:nvGrpSpPr>
        <p:grpSpPr>
          <a:xfrm>
            <a:off x="5831788" y="2232494"/>
            <a:ext cx="858549" cy="2880000"/>
            <a:chOff x="2912621" y="1375244"/>
            <a:chExt cx="858549" cy="2880000"/>
          </a:xfrm>
        </p:grpSpPr>
        <p:cxnSp>
          <p:nvCxnSpPr>
            <p:cNvPr id="55" name="直接连接符 54"/>
            <p:cNvCxnSpPr/>
            <p:nvPr/>
          </p:nvCxnSpPr>
          <p:spPr>
            <a:xfrm flipV="1">
              <a:off x="2912621" y="1420965"/>
              <a:ext cx="481968" cy="1124"/>
            </a:xfrm>
            <a:prstGeom prst="line">
              <a:avLst/>
            </a:prstGeom>
            <a:ln w="88900">
              <a:solidFill>
                <a:srgbClr val="11576A"/>
              </a:solidFill>
              <a:tailEnd type="none"/>
            </a:ln>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rot="5400000">
              <a:off x="1959352" y="2814450"/>
              <a:ext cx="2880000" cy="1588"/>
            </a:xfrm>
            <a:prstGeom prst="line">
              <a:avLst/>
            </a:prstGeom>
            <a:ln w="88900">
              <a:solidFill>
                <a:srgbClr val="11576A"/>
              </a:solidFill>
              <a:tailEnd type="none"/>
            </a:ln>
          </p:spPr>
          <p:style>
            <a:lnRef idx="1">
              <a:schemeClr val="accent1"/>
            </a:lnRef>
            <a:fillRef idx="0">
              <a:schemeClr val="accent1"/>
            </a:fillRef>
            <a:effectRef idx="0">
              <a:schemeClr val="accent1"/>
            </a:effectRef>
            <a:fontRef idx="minor">
              <a:schemeClr val="tx1"/>
            </a:fontRef>
          </p:style>
        </p:cxnSp>
        <p:cxnSp>
          <p:nvCxnSpPr>
            <p:cNvPr id="59" name="直接箭头连接符 58"/>
            <p:cNvCxnSpPr/>
            <p:nvPr/>
          </p:nvCxnSpPr>
          <p:spPr>
            <a:xfrm rot="10800000" flipV="1">
              <a:off x="2937262" y="4211810"/>
              <a:ext cx="504000" cy="0"/>
            </a:xfrm>
            <a:prstGeom prst="straightConnector1">
              <a:avLst/>
            </a:prstGeom>
            <a:ln w="88900">
              <a:solidFill>
                <a:srgbClr val="11576A"/>
              </a:solidFill>
              <a:tailEnd type="triangle" w="sm" len="sm"/>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3440630" y="2803007"/>
              <a:ext cx="330540" cy="338554"/>
            </a:xfrm>
            <a:prstGeom prst="rect">
              <a:avLst/>
            </a:prstGeom>
            <a:noFill/>
          </p:spPr>
          <p:txBody>
            <a:bodyPr wrap="none" rtlCol="0">
              <a:spAutoFit/>
            </a:bodyPr>
            <a:lstStyle/>
            <a:p>
              <a:pPr defTabSz="914400" eaLnBrk="0" fontAlgn="base" hangingPunct="0">
                <a:spcBef>
                  <a:spcPct val="0"/>
                </a:spcBef>
                <a:spcAft>
                  <a:spcPct val="0"/>
                </a:spcAft>
                <a:defRPr/>
              </a:pPr>
              <a:r>
                <a:rPr lang="en-US" altLang="zh-CN" sz="1600" b="1" dirty="0">
                  <a:solidFill>
                    <a:srgbClr val="11576A"/>
                  </a:solidFill>
                  <a:latin typeface="Verdana" panose="020B0604030504040204" pitchFamily="34" charset="0"/>
                  <a:ea typeface="微软雅黑" panose="020B0503020204020204" pitchFamily="34" charset="-122"/>
                </a:rPr>
                <a:t>1</a:t>
              </a:r>
              <a:endParaRPr lang="zh-CN" altLang="en-US" sz="1600" b="1" dirty="0">
                <a:solidFill>
                  <a:srgbClr val="11576A"/>
                </a:solidFill>
                <a:latin typeface="Verdana" panose="020B0604030504040204" pitchFamily="34" charset="0"/>
                <a:ea typeface="微软雅黑" panose="020B0503020204020204" pitchFamily="34" charset="-122"/>
              </a:endParaRPr>
            </a:p>
          </p:txBody>
        </p:sp>
      </p:grpSp>
      <p:grpSp>
        <p:nvGrpSpPr>
          <p:cNvPr id="10" name="组合 9"/>
          <p:cNvGrpSpPr/>
          <p:nvPr/>
        </p:nvGrpSpPr>
        <p:grpSpPr>
          <a:xfrm>
            <a:off x="6886033" y="1844824"/>
            <a:ext cx="2088315" cy="3808732"/>
            <a:chOff x="3966866" y="987574"/>
            <a:chExt cx="2088315" cy="3808732"/>
          </a:xfrm>
        </p:grpSpPr>
        <p:sp>
          <p:nvSpPr>
            <p:cNvPr id="45" name="矩形 44"/>
            <p:cNvSpPr/>
            <p:nvPr/>
          </p:nvSpPr>
          <p:spPr>
            <a:xfrm>
              <a:off x="3966866" y="987574"/>
              <a:ext cx="2088000" cy="785818"/>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4400" eaLnBrk="0" fontAlgn="base" hangingPunct="0">
                <a:spcBef>
                  <a:spcPct val="0"/>
                </a:spcBef>
                <a:spcAft>
                  <a:spcPct val="0"/>
                </a:spcAft>
                <a:defRPr/>
              </a:pPr>
              <a:endParaRPr lang="zh-CN" altLang="en-US">
                <a:solidFill>
                  <a:srgbClr val="000000"/>
                </a:solidFill>
                <a:latin typeface="Verdana"/>
              </a:endParaRPr>
            </a:p>
          </p:txBody>
        </p:sp>
        <p:sp>
          <p:nvSpPr>
            <p:cNvPr id="46" name="矩形 45"/>
            <p:cNvSpPr/>
            <p:nvPr/>
          </p:nvSpPr>
          <p:spPr>
            <a:xfrm>
              <a:off x="3966866" y="1773391"/>
              <a:ext cx="2088000" cy="240241"/>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4400" eaLnBrk="0" fontAlgn="base" hangingPunct="0">
                <a:spcBef>
                  <a:spcPct val="0"/>
                </a:spcBef>
                <a:spcAft>
                  <a:spcPct val="0"/>
                </a:spcAft>
                <a:defRPr/>
              </a:pPr>
              <a:endParaRPr lang="zh-CN" altLang="en-US">
                <a:solidFill>
                  <a:srgbClr val="000000"/>
                </a:solidFill>
                <a:latin typeface="Verdana"/>
              </a:endParaRPr>
            </a:p>
          </p:txBody>
        </p:sp>
        <p:sp>
          <p:nvSpPr>
            <p:cNvPr id="47" name="矩形 46"/>
            <p:cNvSpPr/>
            <p:nvPr/>
          </p:nvSpPr>
          <p:spPr>
            <a:xfrm>
              <a:off x="3967181" y="2013633"/>
              <a:ext cx="2088000" cy="512083"/>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4400" eaLnBrk="0" fontAlgn="base" hangingPunct="0">
                <a:spcBef>
                  <a:spcPct val="0"/>
                </a:spcBef>
                <a:spcAft>
                  <a:spcPct val="0"/>
                </a:spcAft>
                <a:defRPr/>
              </a:pPr>
              <a:endParaRPr lang="zh-CN" altLang="en-US">
                <a:solidFill>
                  <a:srgbClr val="000000"/>
                </a:solidFill>
                <a:latin typeface="Verdana"/>
              </a:endParaRPr>
            </a:p>
          </p:txBody>
        </p:sp>
        <p:sp>
          <p:nvSpPr>
            <p:cNvPr id="48" name="矩形 47"/>
            <p:cNvSpPr/>
            <p:nvPr/>
          </p:nvSpPr>
          <p:spPr>
            <a:xfrm>
              <a:off x="3966866" y="2524500"/>
              <a:ext cx="2088000" cy="1296000"/>
            </a:xfrm>
            <a:prstGeom prst="rect">
              <a:avLst/>
            </a:prstGeom>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4400" eaLnBrk="0" fontAlgn="base" hangingPunct="0">
                <a:spcBef>
                  <a:spcPct val="0"/>
                </a:spcBef>
                <a:spcAft>
                  <a:spcPct val="0"/>
                </a:spcAft>
                <a:defRPr/>
              </a:pPr>
              <a:endParaRPr lang="zh-CN" altLang="en-US">
                <a:solidFill>
                  <a:srgbClr val="000000"/>
                </a:solidFill>
                <a:latin typeface="Verdana"/>
              </a:endParaRPr>
            </a:p>
          </p:txBody>
        </p:sp>
        <p:sp>
          <p:nvSpPr>
            <p:cNvPr id="49" name="矩形 48"/>
            <p:cNvSpPr/>
            <p:nvPr/>
          </p:nvSpPr>
          <p:spPr>
            <a:xfrm>
              <a:off x="3966866" y="3807526"/>
              <a:ext cx="2088000" cy="540000"/>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4400" eaLnBrk="0" fontAlgn="base" hangingPunct="0">
                <a:spcBef>
                  <a:spcPct val="0"/>
                </a:spcBef>
                <a:spcAft>
                  <a:spcPct val="0"/>
                </a:spcAft>
                <a:defRPr/>
              </a:pPr>
              <a:endParaRPr lang="zh-CN" altLang="en-US">
                <a:solidFill>
                  <a:srgbClr val="000000"/>
                </a:solidFill>
                <a:latin typeface="Verdana"/>
              </a:endParaRPr>
            </a:p>
          </p:txBody>
        </p:sp>
        <p:sp>
          <p:nvSpPr>
            <p:cNvPr id="79" name="TextBox 78"/>
            <p:cNvSpPr txBox="1"/>
            <p:nvPr/>
          </p:nvSpPr>
          <p:spPr>
            <a:xfrm>
              <a:off x="4687700" y="3892860"/>
              <a:ext cx="646331" cy="369332"/>
            </a:xfrm>
            <a:prstGeom prst="rect">
              <a:avLst/>
            </a:prstGeom>
            <a:noFill/>
          </p:spPr>
          <p:txBody>
            <a:bodyPr wrap="none" rtlCol="0">
              <a:spAutoFit/>
            </a:bodyPr>
            <a:lstStyle/>
            <a:p>
              <a:pPr defTabSz="914400" eaLnBrk="0" fontAlgn="base" hangingPunct="0">
                <a:spcBef>
                  <a:spcPct val="0"/>
                </a:spcBef>
                <a:spcAft>
                  <a:spcPct val="0"/>
                </a:spcAft>
                <a:defRPr/>
              </a:pPr>
              <a:r>
                <a:rPr lang="zh-CN" altLang="en-US" b="1" dirty="0">
                  <a:solidFill>
                    <a:srgbClr val="11576A"/>
                  </a:solidFill>
                  <a:latin typeface="Verdana" panose="020B0604030504040204" pitchFamily="34" charset="0"/>
                  <a:ea typeface="微软雅黑" panose="020B0503020204020204" pitchFamily="34" charset="-122"/>
                </a:rPr>
                <a:t>内核</a:t>
              </a:r>
            </a:p>
          </p:txBody>
        </p:sp>
        <p:sp>
          <p:nvSpPr>
            <p:cNvPr id="80" name="TextBox 79"/>
            <p:cNvSpPr txBox="1"/>
            <p:nvPr/>
          </p:nvSpPr>
          <p:spPr>
            <a:xfrm>
              <a:off x="4604988" y="2080369"/>
              <a:ext cx="825867" cy="369332"/>
            </a:xfrm>
            <a:prstGeom prst="rect">
              <a:avLst/>
            </a:prstGeom>
            <a:noFill/>
          </p:spPr>
          <p:txBody>
            <a:bodyPr wrap="none" rtlCol="0">
              <a:spAutoFit/>
            </a:bodyPr>
            <a:lstStyle/>
            <a:p>
              <a:pPr defTabSz="914400" eaLnBrk="0" fontAlgn="base" hangingPunct="0">
                <a:spcBef>
                  <a:spcPct val="0"/>
                </a:spcBef>
                <a:spcAft>
                  <a:spcPct val="0"/>
                </a:spcAft>
                <a:defRPr/>
              </a:pPr>
              <a:r>
                <a:rPr lang="zh-CN" altLang="en-US" b="1" dirty="0">
                  <a:solidFill>
                    <a:srgbClr val="11576A"/>
                  </a:solidFill>
                  <a:latin typeface="Verdana" panose="020B0604030504040204" pitchFamily="34" charset="0"/>
                  <a:ea typeface="微软雅黑" panose="020B0503020204020204" pitchFamily="34" charset="-122"/>
                </a:rPr>
                <a:t>进程</a:t>
              </a:r>
              <a:r>
                <a:rPr lang="en-US" altLang="zh-CN" b="1" dirty="0">
                  <a:solidFill>
                    <a:srgbClr val="11576A"/>
                  </a:solidFill>
                  <a:latin typeface="Verdana" panose="020B0604030504040204" pitchFamily="34" charset="0"/>
                  <a:ea typeface="微软雅黑" panose="020B0503020204020204" pitchFamily="34" charset="-122"/>
                </a:rPr>
                <a:t>B</a:t>
              </a:r>
              <a:endParaRPr lang="zh-CN" altLang="en-US" b="1" dirty="0">
                <a:solidFill>
                  <a:srgbClr val="11576A"/>
                </a:solidFill>
                <a:latin typeface="Verdana" panose="020B0604030504040204" pitchFamily="34" charset="0"/>
                <a:ea typeface="微软雅黑" panose="020B0503020204020204" pitchFamily="34" charset="-122"/>
              </a:endParaRPr>
            </a:p>
          </p:txBody>
        </p:sp>
        <p:sp>
          <p:nvSpPr>
            <p:cNvPr id="81" name="TextBox 80"/>
            <p:cNvSpPr txBox="1"/>
            <p:nvPr/>
          </p:nvSpPr>
          <p:spPr>
            <a:xfrm>
              <a:off x="4592165" y="1200170"/>
              <a:ext cx="825867" cy="369332"/>
            </a:xfrm>
            <a:prstGeom prst="rect">
              <a:avLst/>
            </a:prstGeom>
            <a:noFill/>
          </p:spPr>
          <p:txBody>
            <a:bodyPr wrap="none" rtlCol="0">
              <a:spAutoFit/>
            </a:bodyPr>
            <a:lstStyle/>
            <a:p>
              <a:pPr defTabSz="914400" eaLnBrk="0" fontAlgn="base" hangingPunct="0">
                <a:spcBef>
                  <a:spcPct val="0"/>
                </a:spcBef>
                <a:spcAft>
                  <a:spcPct val="0"/>
                </a:spcAft>
                <a:defRPr/>
              </a:pPr>
              <a:r>
                <a:rPr lang="zh-CN" altLang="en-US" b="1" dirty="0">
                  <a:solidFill>
                    <a:srgbClr val="11576A"/>
                  </a:solidFill>
                  <a:latin typeface="Verdana" panose="020B0604030504040204" pitchFamily="34" charset="0"/>
                  <a:ea typeface="微软雅黑" panose="020B0503020204020204" pitchFamily="34" charset="-122"/>
                </a:rPr>
                <a:t>进程</a:t>
              </a:r>
              <a:r>
                <a:rPr lang="en-US" altLang="zh-CN" b="1" dirty="0">
                  <a:solidFill>
                    <a:srgbClr val="11576A"/>
                  </a:solidFill>
                  <a:latin typeface="Verdana" panose="020B0604030504040204" pitchFamily="34" charset="0"/>
                  <a:ea typeface="微软雅黑" panose="020B0503020204020204" pitchFamily="34" charset="-122"/>
                </a:rPr>
                <a:t>A</a:t>
              </a:r>
              <a:endParaRPr lang="zh-CN" altLang="en-US" b="1" dirty="0">
                <a:solidFill>
                  <a:srgbClr val="11576A"/>
                </a:solidFill>
                <a:latin typeface="Verdana" panose="020B0604030504040204" pitchFamily="34" charset="0"/>
                <a:ea typeface="微软雅黑" panose="020B0503020204020204" pitchFamily="34" charset="-122"/>
              </a:endParaRPr>
            </a:p>
          </p:txBody>
        </p:sp>
        <p:sp>
          <p:nvSpPr>
            <p:cNvPr id="82" name="TextBox 81"/>
            <p:cNvSpPr txBox="1"/>
            <p:nvPr/>
          </p:nvSpPr>
          <p:spPr>
            <a:xfrm>
              <a:off x="4542332" y="1736081"/>
              <a:ext cx="963725" cy="307777"/>
            </a:xfrm>
            <a:prstGeom prst="rect">
              <a:avLst/>
            </a:prstGeom>
            <a:noFill/>
          </p:spPr>
          <p:txBody>
            <a:bodyPr wrap="none" rtlCol="0">
              <a:spAutoFit/>
            </a:bodyPr>
            <a:lstStyle/>
            <a:p>
              <a:pPr defTabSz="914400" eaLnBrk="0" fontAlgn="base" hangingPunct="0">
                <a:spcBef>
                  <a:spcPct val="0"/>
                </a:spcBef>
                <a:spcAft>
                  <a:spcPct val="0"/>
                </a:spcAft>
                <a:defRPr/>
              </a:pPr>
              <a:r>
                <a:rPr lang="zh-CN" altLang="en-US" sz="1400" b="1" dirty="0">
                  <a:solidFill>
                    <a:srgbClr val="11576A"/>
                  </a:solidFill>
                  <a:latin typeface="Verdana" panose="020B0604030504040204" pitchFamily="34" charset="0"/>
                  <a:ea typeface="微软雅黑" panose="020B0503020204020204" pitchFamily="34" charset="-122"/>
                </a:rPr>
                <a:t>共享信道 </a:t>
              </a:r>
            </a:p>
          </p:txBody>
        </p:sp>
        <p:sp>
          <p:nvSpPr>
            <p:cNvPr id="89" name="TextBox 88"/>
            <p:cNvSpPr txBox="1"/>
            <p:nvPr/>
          </p:nvSpPr>
          <p:spPr>
            <a:xfrm>
              <a:off x="4446152" y="4426974"/>
              <a:ext cx="1107996" cy="369332"/>
            </a:xfrm>
            <a:prstGeom prst="rect">
              <a:avLst/>
            </a:prstGeom>
            <a:noFill/>
          </p:spPr>
          <p:txBody>
            <a:bodyPr wrap="none" rtlCol="0">
              <a:spAutoFit/>
            </a:bodyPr>
            <a:lstStyle/>
            <a:p>
              <a:pPr defTabSz="914400" eaLnBrk="0" fontAlgn="base" hangingPunct="0">
                <a:spcBef>
                  <a:spcPct val="0"/>
                </a:spcBef>
                <a:spcAft>
                  <a:spcPct val="0"/>
                </a:spcAft>
                <a:defRPr/>
              </a:pPr>
              <a:r>
                <a:rPr lang="zh-CN" altLang="en-US" b="1" dirty="0">
                  <a:solidFill>
                    <a:srgbClr val="11576A"/>
                  </a:solidFill>
                  <a:latin typeface="Verdana" panose="020B0604030504040204" pitchFamily="34" charset="0"/>
                  <a:ea typeface="微软雅黑" panose="020B0503020204020204" pitchFamily="34" charset="-122"/>
                </a:rPr>
                <a:t>直接通信</a:t>
              </a:r>
            </a:p>
          </p:txBody>
        </p:sp>
      </p:grpSp>
      <p:grpSp>
        <p:nvGrpSpPr>
          <p:cNvPr id="12" name="组合 11"/>
          <p:cNvGrpSpPr/>
          <p:nvPr/>
        </p:nvGrpSpPr>
        <p:grpSpPr>
          <a:xfrm>
            <a:off x="8957733" y="2761385"/>
            <a:ext cx="662098" cy="432000"/>
            <a:chOff x="6038568" y="1875783"/>
            <a:chExt cx="662098" cy="432000"/>
          </a:xfrm>
        </p:grpSpPr>
        <p:cxnSp>
          <p:nvCxnSpPr>
            <p:cNvPr id="67" name="直接连接符 66"/>
            <p:cNvCxnSpPr/>
            <p:nvPr/>
          </p:nvCxnSpPr>
          <p:spPr>
            <a:xfrm>
              <a:off x="6043330" y="1921030"/>
              <a:ext cx="266700" cy="0"/>
            </a:xfrm>
            <a:prstGeom prst="line">
              <a:avLst/>
            </a:prstGeom>
            <a:ln w="8890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69" name="直接箭头连接符 68"/>
            <p:cNvCxnSpPr/>
            <p:nvPr/>
          </p:nvCxnSpPr>
          <p:spPr>
            <a:xfrm rot="10800000">
              <a:off x="6038568" y="2263933"/>
              <a:ext cx="258138" cy="0"/>
            </a:xfrm>
            <a:prstGeom prst="straightConnector1">
              <a:avLst/>
            </a:prstGeom>
            <a:ln w="88900">
              <a:solidFill>
                <a:srgbClr val="11576A"/>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rot="5400000" flipH="1" flipV="1">
              <a:off x="6109114" y="2090989"/>
              <a:ext cx="432000" cy="1588"/>
            </a:xfrm>
            <a:prstGeom prst="line">
              <a:avLst/>
            </a:prstGeom>
            <a:ln w="88900">
              <a:solidFill>
                <a:srgbClr val="11576A"/>
              </a:solidFill>
            </a:ln>
          </p:spPr>
          <p:style>
            <a:lnRef idx="1">
              <a:schemeClr val="accent1"/>
            </a:lnRef>
            <a:fillRef idx="0">
              <a:schemeClr val="accent1"/>
            </a:fillRef>
            <a:effectRef idx="0">
              <a:schemeClr val="accent1"/>
            </a:effectRef>
            <a:fontRef idx="minor">
              <a:schemeClr val="tx1"/>
            </a:fontRef>
          </p:style>
        </p:cxnSp>
        <p:sp>
          <p:nvSpPr>
            <p:cNvPr id="91" name="TextBox 90"/>
            <p:cNvSpPr txBox="1"/>
            <p:nvPr/>
          </p:nvSpPr>
          <p:spPr>
            <a:xfrm>
              <a:off x="6370126" y="1934904"/>
              <a:ext cx="330540" cy="338554"/>
            </a:xfrm>
            <a:prstGeom prst="rect">
              <a:avLst/>
            </a:prstGeom>
            <a:noFill/>
          </p:spPr>
          <p:txBody>
            <a:bodyPr wrap="none" rtlCol="0">
              <a:spAutoFit/>
            </a:bodyPr>
            <a:lstStyle/>
            <a:p>
              <a:pPr defTabSz="914400" eaLnBrk="0" fontAlgn="base" hangingPunct="0">
                <a:spcBef>
                  <a:spcPct val="0"/>
                </a:spcBef>
                <a:spcAft>
                  <a:spcPct val="0"/>
                </a:spcAft>
                <a:defRPr/>
              </a:pPr>
              <a:r>
                <a:rPr lang="en-US" altLang="zh-CN" sz="1600" b="1" dirty="0">
                  <a:solidFill>
                    <a:srgbClr val="11576A"/>
                  </a:solidFill>
                  <a:latin typeface="Verdana" panose="020B0604030504040204" pitchFamily="34" charset="0"/>
                  <a:ea typeface="微软雅黑" panose="020B0503020204020204" pitchFamily="34" charset="-122"/>
                </a:rPr>
                <a:t>2</a:t>
              </a:r>
              <a:endParaRPr lang="zh-CN" altLang="en-US" sz="1600" b="1" dirty="0">
                <a:solidFill>
                  <a:srgbClr val="11576A"/>
                </a:solidFill>
                <a:latin typeface="Verdana" panose="020B0604030504040204" pitchFamily="34" charset="0"/>
                <a:ea typeface="微软雅黑" panose="020B0503020204020204" pitchFamily="34" charset="-122"/>
              </a:endParaRPr>
            </a:p>
          </p:txBody>
        </p:sp>
      </p:grpSp>
      <p:grpSp>
        <p:nvGrpSpPr>
          <p:cNvPr id="11" name="组合 10"/>
          <p:cNvGrpSpPr/>
          <p:nvPr/>
        </p:nvGrpSpPr>
        <p:grpSpPr>
          <a:xfrm>
            <a:off x="8957733" y="2282754"/>
            <a:ext cx="658702" cy="432000"/>
            <a:chOff x="6038568" y="1397152"/>
            <a:chExt cx="658702" cy="432000"/>
          </a:xfrm>
        </p:grpSpPr>
        <p:cxnSp>
          <p:nvCxnSpPr>
            <p:cNvPr id="66" name="直接箭头连接符 65"/>
            <p:cNvCxnSpPr/>
            <p:nvPr/>
          </p:nvCxnSpPr>
          <p:spPr>
            <a:xfrm rot="10800000">
              <a:off x="6038568" y="1782917"/>
              <a:ext cx="258138" cy="0"/>
            </a:xfrm>
            <a:prstGeom prst="straightConnector1">
              <a:avLst/>
            </a:prstGeom>
            <a:ln w="88900">
              <a:solidFill>
                <a:srgbClr val="11576A"/>
              </a:solidFill>
              <a:tailEnd type="triangle" w="sm" len="sm"/>
            </a:ln>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rot="5400000" flipH="1" flipV="1">
              <a:off x="6109114" y="1612358"/>
              <a:ext cx="432000" cy="1588"/>
            </a:xfrm>
            <a:prstGeom prst="line">
              <a:avLst/>
            </a:prstGeom>
            <a:ln w="8890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6043330" y="1440015"/>
              <a:ext cx="266700" cy="0"/>
            </a:xfrm>
            <a:prstGeom prst="line">
              <a:avLst/>
            </a:prstGeom>
            <a:ln w="88900">
              <a:solidFill>
                <a:srgbClr val="11576A"/>
              </a:solidFill>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6366730" y="1417334"/>
              <a:ext cx="330540" cy="338554"/>
            </a:xfrm>
            <a:prstGeom prst="rect">
              <a:avLst/>
            </a:prstGeom>
            <a:noFill/>
          </p:spPr>
          <p:txBody>
            <a:bodyPr wrap="none" rtlCol="0">
              <a:spAutoFit/>
            </a:bodyPr>
            <a:lstStyle/>
            <a:p>
              <a:pPr defTabSz="914400" eaLnBrk="0" fontAlgn="base" hangingPunct="0">
                <a:spcBef>
                  <a:spcPct val="0"/>
                </a:spcBef>
                <a:spcAft>
                  <a:spcPct val="0"/>
                </a:spcAft>
                <a:defRPr/>
              </a:pPr>
              <a:r>
                <a:rPr lang="en-US" altLang="zh-CN" sz="1600" b="1" dirty="0">
                  <a:solidFill>
                    <a:srgbClr val="11576A"/>
                  </a:solidFill>
                  <a:latin typeface="Verdana" panose="020B0604030504040204" pitchFamily="34" charset="0"/>
                  <a:ea typeface="微软雅黑" panose="020B0503020204020204" pitchFamily="34" charset="-122"/>
                </a:rPr>
                <a:t>1</a:t>
              </a:r>
              <a:endParaRPr lang="zh-CN" altLang="en-US" sz="1600" b="1" dirty="0">
                <a:solidFill>
                  <a:srgbClr val="11576A"/>
                </a:solidFill>
                <a:latin typeface="Verdana" panose="020B0604030504040204" pitchFamily="34" charset="0"/>
                <a:ea typeface="微软雅黑" panose="020B0503020204020204" pitchFamily="34" charset="-122"/>
              </a:endParaRPr>
            </a:p>
          </p:txBody>
        </p:sp>
      </p:grpSp>
      <p:grpSp>
        <p:nvGrpSpPr>
          <p:cNvPr id="6" name="组合 5"/>
          <p:cNvGrpSpPr/>
          <p:nvPr/>
        </p:nvGrpSpPr>
        <p:grpSpPr>
          <a:xfrm>
            <a:off x="5486661" y="2117876"/>
            <a:ext cx="384980" cy="3013096"/>
            <a:chOff x="2567496" y="1260626"/>
            <a:chExt cx="384980" cy="3013096"/>
          </a:xfrm>
        </p:grpSpPr>
        <p:grpSp>
          <p:nvGrpSpPr>
            <p:cNvPr id="3" name="组合 2"/>
            <p:cNvGrpSpPr/>
            <p:nvPr/>
          </p:nvGrpSpPr>
          <p:grpSpPr>
            <a:xfrm>
              <a:off x="2567496" y="1971831"/>
              <a:ext cx="378630" cy="338554"/>
              <a:chOff x="2668574" y="1841495"/>
              <a:chExt cx="378630" cy="338554"/>
            </a:xfrm>
          </p:grpSpPr>
          <p:sp>
            <p:nvSpPr>
              <p:cNvPr id="51" name="矩形 50"/>
              <p:cNvSpPr/>
              <p:nvPr/>
            </p:nvSpPr>
            <p:spPr>
              <a:xfrm>
                <a:off x="2725699" y="1857370"/>
                <a:ext cx="288000" cy="288000"/>
              </a:xfrm>
              <a:prstGeom prst="rect">
                <a:avLst/>
              </a:prstGeom>
              <a:gradFill>
                <a:gsLst>
                  <a:gs pos="100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4400" eaLnBrk="0" fontAlgn="base" hangingPunct="0">
                  <a:spcBef>
                    <a:spcPct val="0"/>
                  </a:spcBef>
                  <a:spcAft>
                    <a:spcPct val="0"/>
                  </a:spcAft>
                  <a:defRPr/>
                </a:pPr>
                <a:endParaRPr lang="zh-CN" altLang="en-US">
                  <a:solidFill>
                    <a:srgbClr val="000000"/>
                  </a:solidFill>
                  <a:latin typeface="Verdana"/>
                </a:endParaRPr>
              </a:p>
            </p:txBody>
          </p:sp>
          <p:sp>
            <p:nvSpPr>
              <p:cNvPr id="74" name="TextBox 73"/>
              <p:cNvSpPr txBox="1"/>
              <p:nvPr/>
            </p:nvSpPr>
            <p:spPr>
              <a:xfrm>
                <a:off x="2668574" y="1841495"/>
                <a:ext cx="378630" cy="338554"/>
              </a:xfrm>
              <a:prstGeom prst="rect">
                <a:avLst/>
              </a:prstGeom>
              <a:noFill/>
            </p:spPr>
            <p:txBody>
              <a:bodyPr wrap="none" rtlCol="0">
                <a:spAutoFit/>
              </a:bodyPr>
              <a:lstStyle/>
              <a:p>
                <a:pPr defTabSz="914400" eaLnBrk="0" fontAlgn="base" hangingPunct="0">
                  <a:spcBef>
                    <a:spcPct val="0"/>
                  </a:spcBef>
                  <a:spcAft>
                    <a:spcPct val="0"/>
                  </a:spcAft>
                  <a:defRPr/>
                </a:pPr>
                <a:r>
                  <a:rPr lang="en-US" altLang="zh-CN" sz="1600" b="1" dirty="0">
                    <a:solidFill>
                      <a:srgbClr val="FFFFFF"/>
                    </a:solidFill>
                    <a:latin typeface="Verdana" panose="020B0604030504040204" pitchFamily="34" charset="0"/>
                    <a:ea typeface="微软雅黑" panose="020B0503020204020204" pitchFamily="34" charset="-122"/>
                  </a:rPr>
                  <a:t>M</a:t>
                </a:r>
                <a:endParaRPr lang="zh-CN" altLang="en-US" sz="1600" b="1" dirty="0">
                  <a:solidFill>
                    <a:srgbClr val="FFFFFF"/>
                  </a:solidFill>
                  <a:latin typeface="Verdana" panose="020B0604030504040204" pitchFamily="34" charset="0"/>
                  <a:ea typeface="微软雅黑" panose="020B0503020204020204" pitchFamily="34" charset="-122"/>
                </a:endParaRPr>
              </a:p>
            </p:txBody>
          </p:sp>
        </p:grpSp>
        <p:grpSp>
          <p:nvGrpSpPr>
            <p:cNvPr id="4" name="组合 3"/>
            <p:cNvGrpSpPr/>
            <p:nvPr/>
          </p:nvGrpSpPr>
          <p:grpSpPr>
            <a:xfrm>
              <a:off x="2573846" y="1260626"/>
              <a:ext cx="378630" cy="338554"/>
              <a:chOff x="2674924" y="1130290"/>
              <a:chExt cx="378630" cy="338554"/>
            </a:xfrm>
          </p:grpSpPr>
          <p:sp>
            <p:nvSpPr>
              <p:cNvPr id="50" name="矩形 49"/>
              <p:cNvSpPr/>
              <p:nvPr/>
            </p:nvSpPr>
            <p:spPr>
              <a:xfrm>
                <a:off x="2725699" y="1142990"/>
                <a:ext cx="288000" cy="288000"/>
              </a:xfrm>
              <a:prstGeom prst="rect">
                <a:avLst/>
              </a:prstGeom>
              <a:gradFill>
                <a:gsLst>
                  <a:gs pos="100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4400" eaLnBrk="0" fontAlgn="base" hangingPunct="0">
                  <a:spcBef>
                    <a:spcPct val="0"/>
                  </a:spcBef>
                  <a:spcAft>
                    <a:spcPct val="0"/>
                  </a:spcAft>
                  <a:defRPr/>
                </a:pPr>
                <a:endParaRPr lang="zh-CN" altLang="en-US">
                  <a:solidFill>
                    <a:srgbClr val="000000"/>
                  </a:solidFill>
                  <a:latin typeface="Verdana"/>
                </a:endParaRPr>
              </a:p>
            </p:txBody>
          </p:sp>
          <p:sp>
            <p:nvSpPr>
              <p:cNvPr id="93" name="TextBox 92"/>
              <p:cNvSpPr txBox="1"/>
              <p:nvPr/>
            </p:nvSpPr>
            <p:spPr>
              <a:xfrm>
                <a:off x="2674924" y="1130290"/>
                <a:ext cx="378630" cy="338554"/>
              </a:xfrm>
              <a:prstGeom prst="rect">
                <a:avLst/>
              </a:prstGeom>
              <a:noFill/>
            </p:spPr>
            <p:txBody>
              <a:bodyPr wrap="none" rtlCol="0">
                <a:spAutoFit/>
              </a:bodyPr>
              <a:lstStyle/>
              <a:p>
                <a:pPr defTabSz="914400" eaLnBrk="0" fontAlgn="base" hangingPunct="0">
                  <a:spcBef>
                    <a:spcPct val="0"/>
                  </a:spcBef>
                  <a:spcAft>
                    <a:spcPct val="0"/>
                  </a:spcAft>
                  <a:defRPr/>
                </a:pPr>
                <a:r>
                  <a:rPr lang="en-US" altLang="zh-CN" sz="1600" b="1" dirty="0">
                    <a:solidFill>
                      <a:srgbClr val="FFFFFF"/>
                    </a:solidFill>
                    <a:latin typeface="Verdana" panose="020B0604030504040204" pitchFamily="34" charset="0"/>
                    <a:ea typeface="微软雅黑" panose="020B0503020204020204" pitchFamily="34" charset="-122"/>
                  </a:rPr>
                  <a:t>M</a:t>
                </a:r>
                <a:endParaRPr lang="zh-CN" altLang="en-US" sz="1600" b="1" dirty="0">
                  <a:solidFill>
                    <a:srgbClr val="FFFFFF"/>
                  </a:solidFill>
                  <a:latin typeface="Verdana" panose="020B0604030504040204" pitchFamily="34" charset="0"/>
                  <a:ea typeface="微软雅黑" panose="020B0503020204020204" pitchFamily="34" charset="-122"/>
                </a:endParaRPr>
              </a:p>
            </p:txBody>
          </p:sp>
        </p:grpSp>
        <p:grpSp>
          <p:nvGrpSpPr>
            <p:cNvPr id="2" name="组合 1"/>
            <p:cNvGrpSpPr/>
            <p:nvPr/>
          </p:nvGrpSpPr>
          <p:grpSpPr>
            <a:xfrm>
              <a:off x="2573846" y="3935168"/>
              <a:ext cx="378630" cy="338554"/>
              <a:chOff x="2674924" y="3804832"/>
              <a:chExt cx="378630" cy="338554"/>
            </a:xfrm>
          </p:grpSpPr>
          <p:sp>
            <p:nvSpPr>
              <p:cNvPr id="52" name="矩形 51"/>
              <p:cNvSpPr/>
              <p:nvPr/>
            </p:nvSpPr>
            <p:spPr>
              <a:xfrm>
                <a:off x="2725699" y="3824296"/>
                <a:ext cx="288000" cy="288000"/>
              </a:xfrm>
              <a:prstGeom prst="rect">
                <a:avLst/>
              </a:prstGeom>
              <a:gradFill>
                <a:gsLst>
                  <a:gs pos="100000">
                    <a:srgbClr val="666666"/>
                  </a:gs>
                  <a:gs pos="0">
                    <a:srgbClr val="CCCCCC"/>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4400" eaLnBrk="0" fontAlgn="base" hangingPunct="0">
                  <a:spcBef>
                    <a:spcPct val="0"/>
                  </a:spcBef>
                  <a:spcAft>
                    <a:spcPct val="0"/>
                  </a:spcAft>
                  <a:defRPr/>
                </a:pPr>
                <a:endParaRPr lang="zh-CN" altLang="en-US">
                  <a:solidFill>
                    <a:srgbClr val="000000"/>
                  </a:solidFill>
                  <a:latin typeface="Verdana"/>
                </a:endParaRPr>
              </a:p>
            </p:txBody>
          </p:sp>
          <p:sp>
            <p:nvSpPr>
              <p:cNvPr id="94" name="TextBox 93"/>
              <p:cNvSpPr txBox="1"/>
              <p:nvPr/>
            </p:nvSpPr>
            <p:spPr>
              <a:xfrm>
                <a:off x="2674924" y="3804832"/>
                <a:ext cx="378630" cy="338554"/>
              </a:xfrm>
              <a:prstGeom prst="rect">
                <a:avLst/>
              </a:prstGeom>
              <a:noFill/>
            </p:spPr>
            <p:txBody>
              <a:bodyPr wrap="none" rtlCol="0">
                <a:spAutoFit/>
              </a:bodyPr>
              <a:lstStyle/>
              <a:p>
                <a:pPr defTabSz="914400" eaLnBrk="0" fontAlgn="base" hangingPunct="0">
                  <a:spcBef>
                    <a:spcPct val="0"/>
                  </a:spcBef>
                  <a:spcAft>
                    <a:spcPct val="0"/>
                  </a:spcAft>
                  <a:defRPr/>
                </a:pPr>
                <a:r>
                  <a:rPr lang="en-US" altLang="zh-CN" sz="1600" b="1" dirty="0">
                    <a:solidFill>
                      <a:srgbClr val="FFFFFF"/>
                    </a:solidFill>
                    <a:latin typeface="Verdana" panose="020B0604030504040204" pitchFamily="34" charset="0"/>
                    <a:ea typeface="微软雅黑" panose="020B0503020204020204" pitchFamily="34" charset="-122"/>
                  </a:rPr>
                  <a:t>M</a:t>
                </a:r>
                <a:endParaRPr lang="zh-CN" altLang="en-US" sz="1600" b="1" dirty="0">
                  <a:solidFill>
                    <a:srgbClr val="FFFFFF"/>
                  </a:solidFill>
                  <a:latin typeface="Verdana" panose="020B0604030504040204" pitchFamily="34" charset="0"/>
                  <a:ea typeface="微软雅黑" panose="020B0503020204020204" pitchFamily="34" charset="-122"/>
                </a:endParaRPr>
              </a:p>
            </p:txBody>
          </p:sp>
        </p:grpSp>
      </p:grpSp>
      <p:sp>
        <p:nvSpPr>
          <p:cNvPr id="13" name="标题 12">
            <a:extLst>
              <a:ext uri="{FF2B5EF4-FFF2-40B4-BE49-F238E27FC236}">
                <a16:creationId xmlns:a16="http://schemas.microsoft.com/office/drawing/2014/main" id="{7F6E535A-5EF8-D25D-5868-80BE16ADF420}"/>
              </a:ext>
            </a:extLst>
          </p:cNvPr>
          <p:cNvSpPr>
            <a:spLocks noGrp="1"/>
          </p:cNvSpPr>
          <p:nvPr>
            <p:ph type="title"/>
          </p:nvPr>
        </p:nvSpPr>
        <p:spPr/>
        <p:txBody>
          <a:bodyPr>
            <a:normAutofit/>
          </a:bodyPr>
          <a:lstStyle/>
          <a:p>
            <a:r>
              <a:rPr lang="zh-CN" altLang="en-US" dirty="0"/>
              <a:t>通信方式</a:t>
            </a:r>
          </a:p>
        </p:txBody>
      </p:sp>
      <p:sp>
        <p:nvSpPr>
          <p:cNvPr id="8" name="灯片编号占位符 7">
            <a:extLst>
              <a:ext uri="{FF2B5EF4-FFF2-40B4-BE49-F238E27FC236}">
                <a16:creationId xmlns:a16="http://schemas.microsoft.com/office/drawing/2014/main" id="{6F3D76E7-F4C4-66EF-3123-B24B98427029}"/>
              </a:ext>
            </a:extLst>
          </p:cNvPr>
          <p:cNvSpPr>
            <a:spLocks noGrp="1"/>
          </p:cNvSpPr>
          <p:nvPr>
            <p:ph type="sldNum" sz="quarter" idx="12"/>
          </p:nvPr>
        </p:nvSpPr>
        <p:spPr/>
        <p:txBody>
          <a:bodyPr/>
          <a:lstStyle/>
          <a:p>
            <a:pPr>
              <a:defRPr/>
            </a:pPr>
            <a:fld id="{3884BE4A-665D-4750-B82A-97CE17AE2019}" type="slidenum">
              <a:rPr lang="en-US" altLang="ko-KR" smtClean="0"/>
              <a:pPr>
                <a:defRPr/>
              </a:pPr>
              <a:t>30</a:t>
            </a:fld>
            <a:endParaRPr lang="en-US" altLang="ko-KR" dirty="0"/>
          </a:p>
        </p:txBody>
      </p:sp>
    </p:spTree>
    <p:extLst>
      <p:ext uri="{BB962C8B-B14F-4D97-AF65-F5344CB8AC3E}">
        <p14:creationId xmlns:p14="http://schemas.microsoft.com/office/powerpoint/2010/main" val="4010160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up)">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95400" y="1552258"/>
            <a:ext cx="4941553" cy="400110"/>
            <a:chOff x="844893" y="1000114"/>
            <a:chExt cx="4941553" cy="400110"/>
          </a:xfrm>
        </p:grpSpPr>
        <p:sp>
          <p:nvSpPr>
            <p:cNvPr id="9" name="内容占位符 2"/>
            <p:cNvSpPr txBox="1">
              <a:spLocks/>
            </p:cNvSpPr>
            <p:nvPr/>
          </p:nvSpPr>
          <p:spPr>
            <a:xfrm>
              <a:off x="1142976" y="1000114"/>
              <a:ext cx="4643470"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defTabSz="914400" eaLnBrk="0" fontAlgn="base" hangingPunct="0">
                <a:spcBef>
                  <a:spcPct val="0"/>
                </a:spcBef>
                <a:spcAft>
                  <a:spcPct val="0"/>
                </a:spcAft>
                <a:defRPr/>
              </a:pPr>
              <a:r>
                <a:rPr lang="zh-CN" altLang="en-US" dirty="0"/>
                <a:t>进程通信是进程进行通信和同步的机制</a:t>
              </a:r>
              <a:endParaRPr lang="en-US" altLang="zh-CN" dirty="0"/>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defTabSz="914400" eaLnBrk="0" fontAlgn="base" hangingPunct="0">
                <a:spcBef>
                  <a:spcPct val="20000"/>
                </a:spcBef>
                <a:spcAft>
                  <a:spcPct val="0"/>
                </a:spcAft>
                <a:defRPr/>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695400" y="1884050"/>
            <a:ext cx="4441487" cy="1043051"/>
            <a:chOff x="844893" y="1331904"/>
            <a:chExt cx="4441487" cy="1043051"/>
          </a:xfrm>
        </p:grpSpPr>
        <p:pic>
          <p:nvPicPr>
            <p:cNvPr id="14" name="图片 13" descr="小点1.png"/>
            <p:cNvPicPr>
              <a:picLocks noChangeAspect="1"/>
            </p:cNvPicPr>
            <p:nvPr/>
          </p:nvPicPr>
          <p:blipFill>
            <a:blip r:embed="rId2" cstate="print"/>
            <a:stretch>
              <a:fillRect/>
            </a:stretch>
          </p:blipFill>
          <p:spPr>
            <a:xfrm>
              <a:off x="1262422" y="2124133"/>
              <a:ext cx="151066" cy="148997"/>
            </a:xfrm>
            <a:prstGeom prst="rect">
              <a:avLst/>
            </a:prstGeom>
            <a:effectLst/>
          </p:spPr>
        </p:pic>
        <p:sp>
          <p:nvSpPr>
            <p:cNvPr id="17" name="内容占位符 2"/>
            <p:cNvSpPr txBox="1">
              <a:spLocks/>
            </p:cNvSpPr>
            <p:nvPr/>
          </p:nvSpPr>
          <p:spPr>
            <a:xfrm>
              <a:off x="1394985" y="2019357"/>
              <a:ext cx="3891395"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defTabSz="914400" eaLnBrk="0" fontAlgn="base" hangingPunct="0">
                <a:lnSpc>
                  <a:spcPct val="90000"/>
                </a:lnSpc>
                <a:spcBef>
                  <a:spcPct val="0"/>
                </a:spcBef>
                <a:spcAft>
                  <a:spcPct val="0"/>
                </a:spcAft>
                <a:defRPr/>
              </a:pPr>
              <a:r>
                <a:rPr lang="zh-CN" altLang="en-US" dirty="0"/>
                <a:t>接收操作：</a:t>
              </a:r>
              <a:r>
                <a:rPr lang="en-US" altLang="zh-CN" dirty="0"/>
                <a:t>receive(message)</a:t>
              </a:r>
              <a:endParaRPr lang="zh-CN" altLang="en-US" dirty="0"/>
            </a:p>
          </p:txBody>
        </p:sp>
        <p:sp>
          <p:nvSpPr>
            <p:cNvPr id="26" name="内容占位符 2"/>
            <p:cNvSpPr txBox="1">
              <a:spLocks/>
            </p:cNvSpPr>
            <p:nvPr/>
          </p:nvSpPr>
          <p:spPr>
            <a:xfrm>
              <a:off x="1394985" y="1676394"/>
              <a:ext cx="3677081"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defTabSz="914400" eaLnBrk="0" fontAlgn="base" hangingPunct="0">
                <a:lnSpc>
                  <a:spcPct val="90000"/>
                </a:lnSpc>
                <a:spcBef>
                  <a:spcPct val="0"/>
                </a:spcBef>
                <a:spcAft>
                  <a:spcPct val="0"/>
                </a:spcAft>
                <a:defRPr/>
              </a:pPr>
              <a:r>
                <a:rPr lang="zh-CN" altLang="en-US" dirty="0"/>
                <a:t>发送操作：</a:t>
              </a:r>
              <a:r>
                <a:rPr lang="en-US" altLang="zh-CN" dirty="0"/>
                <a:t>send(message)</a:t>
              </a:r>
              <a:endParaRPr lang="zh-CN" altLang="en-US" dirty="0"/>
            </a:p>
          </p:txBody>
        </p:sp>
        <p:pic>
          <p:nvPicPr>
            <p:cNvPr id="27" name="图片 26" descr="小点1.png"/>
            <p:cNvPicPr>
              <a:picLocks noChangeAspect="1"/>
            </p:cNvPicPr>
            <p:nvPr/>
          </p:nvPicPr>
          <p:blipFill>
            <a:blip r:embed="rId2" cstate="print"/>
            <a:stretch>
              <a:fillRect/>
            </a:stretch>
          </p:blipFill>
          <p:spPr>
            <a:xfrm>
              <a:off x="1262422" y="1772551"/>
              <a:ext cx="151066" cy="148997"/>
            </a:xfrm>
            <a:prstGeom prst="rect">
              <a:avLst/>
            </a:prstGeom>
            <a:effectLst/>
          </p:spPr>
        </p:pic>
        <p:sp>
          <p:nvSpPr>
            <p:cNvPr id="13" name="内容占位符 2"/>
            <p:cNvSpPr txBox="1">
              <a:spLocks/>
            </p:cNvSpPr>
            <p:nvPr/>
          </p:nvSpPr>
          <p:spPr>
            <a:xfrm>
              <a:off x="1142976" y="1331904"/>
              <a:ext cx="2714644"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defTabSz="914400" eaLnBrk="0" fontAlgn="base" hangingPunct="0">
                <a:spcBef>
                  <a:spcPct val="0"/>
                </a:spcBef>
                <a:spcAft>
                  <a:spcPct val="0"/>
                </a:spcAft>
                <a:defRPr/>
              </a:pPr>
              <a:r>
                <a:rPr lang="en-US" altLang="zh-CN" dirty="0"/>
                <a:t>IPC</a:t>
              </a:r>
              <a:r>
                <a:rPr lang="zh-CN" altLang="en-US" dirty="0"/>
                <a:t>提供</a:t>
              </a:r>
              <a:r>
                <a:rPr lang="en-US" altLang="zh-CN" dirty="0"/>
                <a:t>2</a:t>
              </a:r>
              <a:r>
                <a:rPr lang="zh-CN" altLang="en-US" dirty="0"/>
                <a:t>个基本操作</a:t>
              </a:r>
              <a:endParaRPr lang="en-US" altLang="zh-CN" dirty="0"/>
            </a:p>
          </p:txBody>
        </p:sp>
        <p:sp>
          <p:nvSpPr>
            <p:cNvPr id="20" name="TextBox 19"/>
            <p:cNvSpPr txBox="1"/>
            <p:nvPr/>
          </p:nvSpPr>
          <p:spPr>
            <a:xfrm>
              <a:off x="844893" y="1331904"/>
              <a:ext cx="433390" cy="400110"/>
            </a:xfrm>
            <a:prstGeom prst="rect">
              <a:avLst/>
            </a:prstGeom>
            <a:noFill/>
            <a:effectLst/>
          </p:spPr>
          <p:txBody>
            <a:bodyPr wrap="square" rtlCol="0">
              <a:spAutoFit/>
            </a:bodyPr>
            <a:lstStyle/>
            <a:p>
              <a:pPr marL="342900" indent="-342900" defTabSz="914400" eaLnBrk="0" fontAlgn="base" hangingPunct="0">
                <a:spcBef>
                  <a:spcPct val="20000"/>
                </a:spcBef>
                <a:spcAft>
                  <a:spcPct val="0"/>
                </a:spcAft>
                <a:defRPr/>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695400" y="2981301"/>
            <a:ext cx="4227173" cy="1028023"/>
            <a:chOff x="844893" y="2429155"/>
            <a:chExt cx="4227173" cy="1028023"/>
          </a:xfrm>
        </p:grpSpPr>
        <p:sp>
          <p:nvSpPr>
            <p:cNvPr id="30" name="内容占位符 2"/>
            <p:cNvSpPr txBox="1">
              <a:spLocks/>
            </p:cNvSpPr>
            <p:nvPr/>
          </p:nvSpPr>
          <p:spPr>
            <a:xfrm>
              <a:off x="1394985" y="2799045"/>
              <a:ext cx="3677081"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defTabSz="914400" eaLnBrk="0" fontAlgn="base" hangingPunct="0">
                <a:lnSpc>
                  <a:spcPct val="90000"/>
                </a:lnSpc>
                <a:spcBef>
                  <a:spcPct val="0"/>
                </a:spcBef>
                <a:spcAft>
                  <a:spcPct val="0"/>
                </a:spcAft>
                <a:defRPr/>
              </a:pPr>
              <a:r>
                <a:rPr lang="zh-CN" altLang="en-US" dirty="0"/>
                <a:t>在通信进程间建立通信链路</a:t>
              </a:r>
            </a:p>
          </p:txBody>
        </p:sp>
        <p:pic>
          <p:nvPicPr>
            <p:cNvPr id="31" name="图片 30" descr="小点1.png"/>
            <p:cNvPicPr>
              <a:picLocks noChangeAspect="1"/>
            </p:cNvPicPr>
            <p:nvPr/>
          </p:nvPicPr>
          <p:blipFill>
            <a:blip r:embed="rId2" cstate="print"/>
            <a:stretch>
              <a:fillRect/>
            </a:stretch>
          </p:blipFill>
          <p:spPr>
            <a:xfrm>
              <a:off x="1262422" y="2895202"/>
              <a:ext cx="151066" cy="148997"/>
            </a:xfrm>
            <a:prstGeom prst="rect">
              <a:avLst/>
            </a:prstGeom>
            <a:effectLst/>
          </p:spPr>
        </p:pic>
        <p:sp>
          <p:nvSpPr>
            <p:cNvPr id="32" name="内容占位符 2"/>
            <p:cNvSpPr txBox="1">
              <a:spLocks/>
            </p:cNvSpPr>
            <p:nvPr/>
          </p:nvSpPr>
          <p:spPr>
            <a:xfrm>
              <a:off x="1142976" y="2454555"/>
              <a:ext cx="2000264"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defTabSz="914400" eaLnBrk="0" fontAlgn="base" hangingPunct="0">
                <a:lnSpc>
                  <a:spcPct val="90000"/>
                </a:lnSpc>
                <a:spcBef>
                  <a:spcPct val="0"/>
                </a:spcBef>
                <a:spcAft>
                  <a:spcPct val="0"/>
                </a:spcAft>
                <a:defRPr/>
              </a:pPr>
              <a:r>
                <a:rPr lang="zh-CN" altLang="en-US" dirty="0"/>
                <a:t>进程通信流程</a:t>
              </a:r>
              <a:endParaRPr lang="en-US" altLang="zh-CN" dirty="0"/>
            </a:p>
          </p:txBody>
        </p:sp>
        <p:sp>
          <p:nvSpPr>
            <p:cNvPr id="33" name="TextBox 32"/>
            <p:cNvSpPr txBox="1"/>
            <p:nvPr/>
          </p:nvSpPr>
          <p:spPr>
            <a:xfrm>
              <a:off x="844893" y="2429155"/>
              <a:ext cx="433390" cy="400110"/>
            </a:xfrm>
            <a:prstGeom prst="rect">
              <a:avLst/>
            </a:prstGeom>
            <a:noFill/>
            <a:effectLst/>
          </p:spPr>
          <p:txBody>
            <a:bodyPr wrap="square" rtlCol="0">
              <a:spAutoFit/>
            </a:bodyPr>
            <a:lstStyle/>
            <a:p>
              <a:pPr marL="342900" indent="-342900" defTabSz="914400" eaLnBrk="0" fontAlgn="base" hangingPunct="0">
                <a:spcBef>
                  <a:spcPct val="20000"/>
                </a:spcBef>
                <a:spcAft>
                  <a:spcPct val="0"/>
                </a:spcAft>
                <a:defRPr/>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34" name="内容占位符 2"/>
            <p:cNvSpPr txBox="1">
              <a:spLocks/>
            </p:cNvSpPr>
            <p:nvPr/>
          </p:nvSpPr>
          <p:spPr>
            <a:xfrm>
              <a:off x="1394985" y="3105435"/>
              <a:ext cx="3677081"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defTabSz="914400" eaLnBrk="0" fontAlgn="base" hangingPunct="0">
                <a:lnSpc>
                  <a:spcPct val="90000"/>
                </a:lnSpc>
                <a:spcBef>
                  <a:spcPct val="0"/>
                </a:spcBef>
                <a:spcAft>
                  <a:spcPct val="0"/>
                </a:spcAft>
                <a:defRPr/>
              </a:pPr>
              <a:r>
                <a:rPr lang="zh-CN" altLang="en-US" dirty="0"/>
                <a:t>通过</a:t>
              </a:r>
              <a:r>
                <a:rPr lang="en-US" altLang="zh-CN" dirty="0"/>
                <a:t> send/receive</a:t>
              </a:r>
              <a:r>
                <a:rPr lang="zh-CN" altLang="en-US" dirty="0"/>
                <a:t>交换消息</a:t>
              </a:r>
            </a:p>
          </p:txBody>
        </p:sp>
        <p:pic>
          <p:nvPicPr>
            <p:cNvPr id="35" name="图片 34" descr="小点1.png"/>
            <p:cNvPicPr>
              <a:picLocks noChangeAspect="1"/>
            </p:cNvPicPr>
            <p:nvPr/>
          </p:nvPicPr>
          <p:blipFill>
            <a:blip r:embed="rId2" cstate="print"/>
            <a:stretch>
              <a:fillRect/>
            </a:stretch>
          </p:blipFill>
          <p:spPr>
            <a:xfrm>
              <a:off x="1262422" y="3201592"/>
              <a:ext cx="151066" cy="148997"/>
            </a:xfrm>
            <a:prstGeom prst="rect">
              <a:avLst/>
            </a:prstGeom>
            <a:effectLst/>
          </p:spPr>
        </p:pic>
      </p:grpSp>
      <p:grpSp>
        <p:nvGrpSpPr>
          <p:cNvPr id="5" name="组合 4"/>
          <p:cNvGrpSpPr/>
          <p:nvPr/>
        </p:nvGrpSpPr>
        <p:grpSpPr>
          <a:xfrm>
            <a:off x="695400" y="4022024"/>
            <a:ext cx="4798677" cy="1028023"/>
            <a:chOff x="844893" y="3469878"/>
            <a:chExt cx="4798677" cy="1028023"/>
          </a:xfrm>
        </p:grpSpPr>
        <p:sp>
          <p:nvSpPr>
            <p:cNvPr id="36" name="内容占位符 2"/>
            <p:cNvSpPr txBox="1">
              <a:spLocks/>
            </p:cNvSpPr>
            <p:nvPr/>
          </p:nvSpPr>
          <p:spPr>
            <a:xfrm>
              <a:off x="1394985" y="3839768"/>
              <a:ext cx="4248585"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defTabSz="914400" eaLnBrk="0" fontAlgn="base" hangingPunct="0">
                <a:lnSpc>
                  <a:spcPct val="90000"/>
                </a:lnSpc>
                <a:spcBef>
                  <a:spcPct val="0"/>
                </a:spcBef>
                <a:spcAft>
                  <a:spcPct val="0"/>
                </a:spcAft>
                <a:defRPr/>
              </a:pPr>
              <a:r>
                <a:rPr lang="zh-CN" altLang="en-US" dirty="0"/>
                <a:t>物理</a:t>
              </a:r>
              <a:r>
                <a:rPr lang="en-US" altLang="zh-CN" dirty="0"/>
                <a:t> (</a:t>
              </a:r>
              <a:r>
                <a:rPr lang="zh-CN" altLang="en-US" dirty="0"/>
                <a:t>如，共享内存，硬件总线）</a:t>
              </a:r>
            </a:p>
          </p:txBody>
        </p:sp>
        <p:pic>
          <p:nvPicPr>
            <p:cNvPr id="37" name="图片 36" descr="小点1.png"/>
            <p:cNvPicPr>
              <a:picLocks noChangeAspect="1"/>
            </p:cNvPicPr>
            <p:nvPr/>
          </p:nvPicPr>
          <p:blipFill>
            <a:blip r:embed="rId2" cstate="print"/>
            <a:stretch>
              <a:fillRect/>
            </a:stretch>
          </p:blipFill>
          <p:spPr>
            <a:xfrm>
              <a:off x="1262422" y="3935925"/>
              <a:ext cx="151066" cy="148997"/>
            </a:xfrm>
            <a:prstGeom prst="rect">
              <a:avLst/>
            </a:prstGeom>
            <a:effectLst/>
          </p:spPr>
        </p:pic>
        <p:sp>
          <p:nvSpPr>
            <p:cNvPr id="38" name="内容占位符 2"/>
            <p:cNvSpPr txBox="1">
              <a:spLocks/>
            </p:cNvSpPr>
            <p:nvPr/>
          </p:nvSpPr>
          <p:spPr>
            <a:xfrm>
              <a:off x="1142976" y="3495278"/>
              <a:ext cx="2000264"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defTabSz="914400" eaLnBrk="0" fontAlgn="base" hangingPunct="0">
                <a:lnSpc>
                  <a:spcPct val="90000"/>
                </a:lnSpc>
                <a:spcBef>
                  <a:spcPct val="0"/>
                </a:spcBef>
                <a:spcAft>
                  <a:spcPct val="0"/>
                </a:spcAft>
                <a:defRPr/>
              </a:pPr>
              <a:r>
                <a:rPr lang="zh-CN" altLang="en-US" dirty="0"/>
                <a:t>进程链路特征</a:t>
              </a:r>
              <a:endParaRPr lang="en-US" altLang="zh-CN" dirty="0"/>
            </a:p>
          </p:txBody>
        </p:sp>
        <p:sp>
          <p:nvSpPr>
            <p:cNvPr id="39" name="TextBox 38"/>
            <p:cNvSpPr txBox="1"/>
            <p:nvPr/>
          </p:nvSpPr>
          <p:spPr>
            <a:xfrm>
              <a:off x="844893" y="3469878"/>
              <a:ext cx="433390" cy="400110"/>
            </a:xfrm>
            <a:prstGeom prst="rect">
              <a:avLst/>
            </a:prstGeom>
            <a:noFill/>
            <a:effectLst/>
          </p:spPr>
          <p:txBody>
            <a:bodyPr wrap="square" rtlCol="0">
              <a:spAutoFit/>
            </a:bodyPr>
            <a:lstStyle/>
            <a:p>
              <a:pPr marL="342900" indent="-342900" defTabSz="914400" eaLnBrk="0" fontAlgn="base" hangingPunct="0">
                <a:spcBef>
                  <a:spcPct val="20000"/>
                </a:spcBef>
                <a:spcAft>
                  <a:spcPct val="0"/>
                </a:spcAft>
                <a:defRPr/>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40" name="内容占位符 2"/>
            <p:cNvSpPr txBox="1">
              <a:spLocks/>
            </p:cNvSpPr>
            <p:nvPr/>
          </p:nvSpPr>
          <p:spPr>
            <a:xfrm>
              <a:off x="1394985" y="4146158"/>
              <a:ext cx="3677081"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defTabSz="914400" eaLnBrk="0" fontAlgn="base" hangingPunct="0">
                <a:lnSpc>
                  <a:spcPct val="90000"/>
                </a:lnSpc>
                <a:spcBef>
                  <a:spcPct val="0"/>
                </a:spcBef>
                <a:spcAft>
                  <a:spcPct val="0"/>
                </a:spcAft>
                <a:defRPr/>
              </a:pPr>
              <a:r>
                <a:rPr lang="zh-CN" altLang="en-US" dirty="0"/>
                <a:t>逻辑</a:t>
              </a:r>
              <a:r>
                <a:rPr lang="en-US" altLang="zh-CN" dirty="0"/>
                <a:t> (</a:t>
              </a:r>
              <a:r>
                <a:rPr lang="zh-CN" altLang="en-US" dirty="0"/>
                <a:t>如，逻辑属性）</a:t>
              </a:r>
            </a:p>
          </p:txBody>
        </p:sp>
        <p:pic>
          <p:nvPicPr>
            <p:cNvPr id="41" name="图片 40" descr="小点1.png"/>
            <p:cNvPicPr>
              <a:picLocks noChangeAspect="1"/>
            </p:cNvPicPr>
            <p:nvPr/>
          </p:nvPicPr>
          <p:blipFill>
            <a:blip r:embed="rId2" cstate="print"/>
            <a:stretch>
              <a:fillRect/>
            </a:stretch>
          </p:blipFill>
          <p:spPr>
            <a:xfrm>
              <a:off x="1262422" y="4242315"/>
              <a:ext cx="151066" cy="148997"/>
            </a:xfrm>
            <a:prstGeom prst="rect">
              <a:avLst/>
            </a:prstGeom>
            <a:effectLst/>
          </p:spPr>
        </p:pic>
      </p:grpSp>
      <p:sp>
        <p:nvSpPr>
          <p:cNvPr id="6" name="标题 5">
            <a:extLst>
              <a:ext uri="{FF2B5EF4-FFF2-40B4-BE49-F238E27FC236}">
                <a16:creationId xmlns:a16="http://schemas.microsoft.com/office/drawing/2014/main" id="{15ADE03F-3580-E286-F748-91566ADE33C4}"/>
              </a:ext>
            </a:extLst>
          </p:cNvPr>
          <p:cNvSpPr>
            <a:spLocks noGrp="1"/>
          </p:cNvSpPr>
          <p:nvPr>
            <p:ph type="title"/>
          </p:nvPr>
        </p:nvSpPr>
        <p:spPr/>
        <p:txBody>
          <a:bodyPr>
            <a:normAutofit/>
          </a:bodyPr>
          <a:lstStyle/>
          <a:p>
            <a:r>
              <a:rPr lang="zh-CN" altLang="en-US" dirty="0"/>
              <a:t>进程通信（</a:t>
            </a:r>
            <a:r>
              <a:rPr lang="en-US" altLang="zh-CN" dirty="0"/>
              <a:t>IPC, Inter-Process Communication</a:t>
            </a:r>
            <a:r>
              <a:rPr lang="zh-CN" altLang="en-US" dirty="0"/>
              <a:t>）</a:t>
            </a:r>
          </a:p>
        </p:txBody>
      </p:sp>
      <p:sp>
        <p:nvSpPr>
          <p:cNvPr id="7" name="灯片编号占位符 6">
            <a:extLst>
              <a:ext uri="{FF2B5EF4-FFF2-40B4-BE49-F238E27FC236}">
                <a16:creationId xmlns:a16="http://schemas.microsoft.com/office/drawing/2014/main" id="{6D3A6AB9-9C11-E2D7-1731-19FD07BAE131}"/>
              </a:ext>
            </a:extLst>
          </p:cNvPr>
          <p:cNvSpPr>
            <a:spLocks noGrp="1"/>
          </p:cNvSpPr>
          <p:nvPr>
            <p:ph type="sldNum" sz="quarter" idx="12"/>
          </p:nvPr>
        </p:nvSpPr>
        <p:spPr/>
        <p:txBody>
          <a:bodyPr/>
          <a:lstStyle/>
          <a:p>
            <a:pPr>
              <a:defRPr/>
            </a:pPr>
            <a:fld id="{3884BE4A-665D-4750-B82A-97CE17AE2019}" type="slidenum">
              <a:rPr lang="en-US" altLang="ko-KR" smtClean="0"/>
              <a:pPr>
                <a:defRPr/>
              </a:pPr>
              <a:t>31</a:t>
            </a:fld>
            <a:endParaRPr lang="en-US" altLang="ko-KR" dirty="0"/>
          </a:p>
        </p:txBody>
      </p:sp>
    </p:spTree>
    <p:extLst>
      <p:ext uri="{BB962C8B-B14F-4D97-AF65-F5344CB8AC3E}">
        <p14:creationId xmlns:p14="http://schemas.microsoft.com/office/powerpoint/2010/main" val="2673984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695400" y="1640548"/>
            <a:ext cx="5870247" cy="998540"/>
            <a:chOff x="844893" y="1000114"/>
            <a:chExt cx="5870247" cy="998540"/>
          </a:xfrm>
        </p:grpSpPr>
        <p:sp>
          <p:nvSpPr>
            <p:cNvPr id="9" name="内容占位符 2"/>
            <p:cNvSpPr txBox="1">
              <a:spLocks/>
            </p:cNvSpPr>
            <p:nvPr/>
          </p:nvSpPr>
          <p:spPr>
            <a:xfrm>
              <a:off x="1142976" y="1000114"/>
              <a:ext cx="3143272"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defTabSz="914400" eaLnBrk="0" fontAlgn="base" hangingPunct="0">
                <a:spcBef>
                  <a:spcPct val="0"/>
                </a:spcBef>
                <a:spcAft>
                  <a:spcPct val="0"/>
                </a:spcAft>
                <a:defRPr/>
              </a:pPr>
              <a:r>
                <a:rPr lang="zh-CN" altLang="en-US" dirty="0"/>
                <a:t>进程必须正确的命名对方</a:t>
              </a:r>
              <a:endParaRPr lang="en-US" altLang="zh-CN" dirty="0"/>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defTabSz="914400" eaLnBrk="0" fontAlgn="base" hangingPunct="0">
                <a:spcBef>
                  <a:spcPct val="20000"/>
                </a:spcBef>
                <a:spcAft>
                  <a:spcPct val="0"/>
                </a:spcAft>
                <a:defRPr/>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14" name="图片 13" descr="小点1.png"/>
            <p:cNvPicPr>
              <a:picLocks noChangeAspect="1"/>
            </p:cNvPicPr>
            <p:nvPr/>
          </p:nvPicPr>
          <p:blipFill>
            <a:blip r:embed="rId2" cstate="print"/>
            <a:stretch>
              <a:fillRect/>
            </a:stretch>
          </p:blipFill>
          <p:spPr>
            <a:xfrm>
              <a:off x="1262422" y="1747832"/>
              <a:ext cx="151066" cy="148997"/>
            </a:xfrm>
            <a:prstGeom prst="rect">
              <a:avLst/>
            </a:prstGeom>
            <a:effectLst/>
          </p:spPr>
        </p:pic>
        <p:sp>
          <p:nvSpPr>
            <p:cNvPr id="17" name="内容占位符 2"/>
            <p:cNvSpPr txBox="1">
              <a:spLocks/>
            </p:cNvSpPr>
            <p:nvPr/>
          </p:nvSpPr>
          <p:spPr>
            <a:xfrm>
              <a:off x="1394985" y="1643056"/>
              <a:ext cx="5320155"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defTabSz="914400" eaLnBrk="0" fontAlgn="base" hangingPunct="0">
                <a:lnSpc>
                  <a:spcPct val="90000"/>
                </a:lnSpc>
                <a:spcBef>
                  <a:spcPct val="0"/>
                </a:spcBef>
                <a:spcAft>
                  <a:spcPct val="0"/>
                </a:spcAft>
                <a:defRPr/>
              </a:pPr>
              <a:r>
                <a:rPr lang="en-US" altLang="zh-CN" dirty="0"/>
                <a:t>receive(Q, message) – </a:t>
              </a:r>
              <a:r>
                <a:rPr lang="zh-CN" altLang="en-US" dirty="0"/>
                <a:t>从进程</a:t>
              </a:r>
              <a:r>
                <a:rPr lang="en-US" altLang="zh-CN" dirty="0"/>
                <a:t> Q</a:t>
              </a:r>
              <a:r>
                <a:rPr lang="zh-CN" altLang="en-US" dirty="0"/>
                <a:t>接受消息</a:t>
              </a:r>
            </a:p>
          </p:txBody>
        </p:sp>
        <p:sp>
          <p:nvSpPr>
            <p:cNvPr id="26" name="内容占位符 2"/>
            <p:cNvSpPr txBox="1">
              <a:spLocks/>
            </p:cNvSpPr>
            <p:nvPr/>
          </p:nvSpPr>
          <p:spPr>
            <a:xfrm>
              <a:off x="1394985" y="1331904"/>
              <a:ext cx="4891527"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defTabSz="914400" eaLnBrk="0" fontAlgn="base" hangingPunct="0">
                <a:lnSpc>
                  <a:spcPct val="90000"/>
                </a:lnSpc>
                <a:spcBef>
                  <a:spcPct val="0"/>
                </a:spcBef>
                <a:spcAft>
                  <a:spcPct val="0"/>
                </a:spcAft>
                <a:defRPr/>
              </a:pPr>
              <a:r>
                <a:rPr lang="en-US" altLang="zh-CN" dirty="0"/>
                <a:t>send (P, message) – </a:t>
              </a:r>
              <a:r>
                <a:rPr lang="zh-CN" altLang="en-US" dirty="0"/>
                <a:t>发送信息到进程</a:t>
              </a:r>
              <a:r>
                <a:rPr lang="en-US" altLang="zh-CN" dirty="0"/>
                <a:t>P</a:t>
              </a:r>
              <a:endParaRPr lang="zh-CN" altLang="en-US" dirty="0"/>
            </a:p>
          </p:txBody>
        </p:sp>
        <p:pic>
          <p:nvPicPr>
            <p:cNvPr id="27" name="图片 26" descr="小点1.png"/>
            <p:cNvPicPr>
              <a:picLocks noChangeAspect="1"/>
            </p:cNvPicPr>
            <p:nvPr/>
          </p:nvPicPr>
          <p:blipFill>
            <a:blip r:embed="rId2" cstate="print"/>
            <a:stretch>
              <a:fillRect/>
            </a:stretch>
          </p:blipFill>
          <p:spPr>
            <a:xfrm>
              <a:off x="1262422" y="1428061"/>
              <a:ext cx="151066" cy="148997"/>
            </a:xfrm>
            <a:prstGeom prst="rect">
              <a:avLst/>
            </a:prstGeom>
            <a:effectLst/>
          </p:spPr>
        </p:pic>
      </p:grpSp>
      <p:grpSp>
        <p:nvGrpSpPr>
          <p:cNvPr id="5" name="组合 4"/>
          <p:cNvGrpSpPr/>
          <p:nvPr/>
        </p:nvGrpSpPr>
        <p:grpSpPr>
          <a:xfrm>
            <a:off x="1112927" y="3033404"/>
            <a:ext cx="2095132" cy="351743"/>
            <a:chOff x="1262422" y="2298698"/>
            <a:chExt cx="2095132" cy="351743"/>
          </a:xfrm>
        </p:grpSpPr>
        <p:sp>
          <p:nvSpPr>
            <p:cNvPr id="30" name="内容占位符 2"/>
            <p:cNvSpPr txBox="1">
              <a:spLocks/>
            </p:cNvSpPr>
            <p:nvPr/>
          </p:nvSpPr>
          <p:spPr>
            <a:xfrm>
              <a:off x="1394985" y="2298698"/>
              <a:ext cx="1962569"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defTabSz="914400" eaLnBrk="0" fontAlgn="base" hangingPunct="0">
                <a:lnSpc>
                  <a:spcPct val="90000"/>
                </a:lnSpc>
                <a:spcBef>
                  <a:spcPct val="0"/>
                </a:spcBef>
                <a:spcAft>
                  <a:spcPct val="0"/>
                </a:spcAft>
                <a:defRPr/>
              </a:pPr>
              <a:r>
                <a:rPr lang="zh-CN" altLang="en-US" dirty="0"/>
                <a:t>自动建立链路</a:t>
              </a:r>
            </a:p>
          </p:txBody>
        </p:sp>
        <p:pic>
          <p:nvPicPr>
            <p:cNvPr id="31" name="图片 30" descr="小点1.png"/>
            <p:cNvPicPr>
              <a:picLocks noChangeAspect="1"/>
            </p:cNvPicPr>
            <p:nvPr/>
          </p:nvPicPr>
          <p:blipFill>
            <a:blip r:embed="rId2" cstate="print"/>
            <a:stretch>
              <a:fillRect/>
            </a:stretch>
          </p:blipFill>
          <p:spPr>
            <a:xfrm>
              <a:off x="1262422" y="2394855"/>
              <a:ext cx="151066" cy="148997"/>
            </a:xfrm>
            <a:prstGeom prst="rect">
              <a:avLst/>
            </a:prstGeom>
            <a:effectLst/>
          </p:spPr>
        </p:pic>
      </p:grpSp>
      <p:grpSp>
        <p:nvGrpSpPr>
          <p:cNvPr id="4" name="组合 3"/>
          <p:cNvGrpSpPr/>
          <p:nvPr/>
        </p:nvGrpSpPr>
        <p:grpSpPr>
          <a:xfrm>
            <a:off x="695400" y="2663512"/>
            <a:ext cx="2298347" cy="400110"/>
            <a:chOff x="844893" y="1928808"/>
            <a:chExt cx="2298347" cy="400110"/>
          </a:xfrm>
        </p:grpSpPr>
        <p:sp>
          <p:nvSpPr>
            <p:cNvPr id="32" name="内容占位符 2"/>
            <p:cNvSpPr txBox="1">
              <a:spLocks/>
            </p:cNvSpPr>
            <p:nvPr/>
          </p:nvSpPr>
          <p:spPr>
            <a:xfrm>
              <a:off x="1142976" y="1954208"/>
              <a:ext cx="2000264"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defTabSz="914400" eaLnBrk="0" fontAlgn="base" hangingPunct="0">
                <a:lnSpc>
                  <a:spcPct val="90000"/>
                </a:lnSpc>
                <a:spcBef>
                  <a:spcPct val="0"/>
                </a:spcBef>
                <a:spcAft>
                  <a:spcPct val="0"/>
                </a:spcAft>
                <a:defRPr/>
              </a:pPr>
              <a:r>
                <a:rPr lang="zh-CN" altLang="en-US" dirty="0"/>
                <a:t>通信链路的属性</a:t>
              </a:r>
              <a:endParaRPr lang="en-US" altLang="zh-CN" dirty="0"/>
            </a:p>
          </p:txBody>
        </p:sp>
        <p:sp>
          <p:nvSpPr>
            <p:cNvPr id="33" name="TextBox 32"/>
            <p:cNvSpPr txBox="1"/>
            <p:nvPr/>
          </p:nvSpPr>
          <p:spPr>
            <a:xfrm>
              <a:off x="844893" y="1928808"/>
              <a:ext cx="433390" cy="400110"/>
            </a:xfrm>
            <a:prstGeom prst="rect">
              <a:avLst/>
            </a:prstGeom>
            <a:noFill/>
            <a:effectLst/>
          </p:spPr>
          <p:txBody>
            <a:bodyPr wrap="square" rtlCol="0">
              <a:spAutoFit/>
            </a:bodyPr>
            <a:lstStyle/>
            <a:p>
              <a:pPr marL="342900" indent="-342900" defTabSz="914400" eaLnBrk="0" fontAlgn="base" hangingPunct="0">
                <a:spcBef>
                  <a:spcPct val="20000"/>
                </a:spcBef>
                <a:spcAft>
                  <a:spcPct val="0"/>
                </a:spcAft>
                <a:defRPr/>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2" name="组合 1"/>
          <p:cNvGrpSpPr/>
          <p:nvPr/>
        </p:nvGrpSpPr>
        <p:grpSpPr>
          <a:xfrm>
            <a:off x="1112927" y="3339794"/>
            <a:ext cx="4023958" cy="658133"/>
            <a:chOff x="1262422" y="2605088"/>
            <a:chExt cx="4023958" cy="658133"/>
          </a:xfrm>
        </p:grpSpPr>
        <p:sp>
          <p:nvSpPr>
            <p:cNvPr id="34" name="内容占位符 2"/>
            <p:cNvSpPr txBox="1">
              <a:spLocks/>
            </p:cNvSpPr>
            <p:nvPr/>
          </p:nvSpPr>
          <p:spPr>
            <a:xfrm>
              <a:off x="1394985" y="2605088"/>
              <a:ext cx="3891395"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defTabSz="914400" eaLnBrk="0" fontAlgn="base" hangingPunct="0">
                <a:lnSpc>
                  <a:spcPct val="90000"/>
                </a:lnSpc>
                <a:spcBef>
                  <a:spcPct val="0"/>
                </a:spcBef>
                <a:spcAft>
                  <a:spcPct val="0"/>
                </a:spcAft>
                <a:defRPr/>
              </a:pPr>
              <a:r>
                <a:rPr lang="zh-CN" altLang="en-US" dirty="0"/>
                <a:t>一条链路恰好对应一对通信进程</a:t>
              </a:r>
            </a:p>
          </p:txBody>
        </p:sp>
        <p:pic>
          <p:nvPicPr>
            <p:cNvPr id="35" name="图片 34" descr="小点1.png"/>
            <p:cNvPicPr>
              <a:picLocks noChangeAspect="1"/>
            </p:cNvPicPr>
            <p:nvPr/>
          </p:nvPicPr>
          <p:blipFill>
            <a:blip r:embed="rId2" cstate="print"/>
            <a:stretch>
              <a:fillRect/>
            </a:stretch>
          </p:blipFill>
          <p:spPr>
            <a:xfrm>
              <a:off x="1262422" y="2701245"/>
              <a:ext cx="151066" cy="148997"/>
            </a:xfrm>
            <a:prstGeom prst="rect">
              <a:avLst/>
            </a:prstGeom>
            <a:effectLst/>
          </p:spPr>
        </p:pic>
        <p:sp>
          <p:nvSpPr>
            <p:cNvPr id="36" name="内容占位符 2"/>
            <p:cNvSpPr txBox="1">
              <a:spLocks/>
            </p:cNvSpPr>
            <p:nvPr/>
          </p:nvSpPr>
          <p:spPr>
            <a:xfrm>
              <a:off x="1394985" y="2911478"/>
              <a:ext cx="3819957"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defTabSz="914400" eaLnBrk="0" fontAlgn="base" hangingPunct="0">
                <a:lnSpc>
                  <a:spcPct val="90000"/>
                </a:lnSpc>
                <a:spcBef>
                  <a:spcPct val="0"/>
                </a:spcBef>
                <a:spcAft>
                  <a:spcPct val="0"/>
                </a:spcAft>
                <a:defRPr/>
              </a:pPr>
              <a:r>
                <a:rPr lang="zh-CN" altLang="en-US" dirty="0"/>
                <a:t>每对进程之间只有一个链接存在</a:t>
              </a:r>
            </a:p>
          </p:txBody>
        </p:sp>
        <p:pic>
          <p:nvPicPr>
            <p:cNvPr id="37" name="图片 36" descr="小点1.png"/>
            <p:cNvPicPr>
              <a:picLocks noChangeAspect="1"/>
            </p:cNvPicPr>
            <p:nvPr/>
          </p:nvPicPr>
          <p:blipFill>
            <a:blip r:embed="rId2" cstate="print"/>
            <a:stretch>
              <a:fillRect/>
            </a:stretch>
          </p:blipFill>
          <p:spPr>
            <a:xfrm>
              <a:off x="1262422" y="3007635"/>
              <a:ext cx="151066" cy="148997"/>
            </a:xfrm>
            <a:prstGeom prst="rect">
              <a:avLst/>
            </a:prstGeom>
            <a:effectLst/>
          </p:spPr>
        </p:pic>
      </p:grpSp>
      <p:grpSp>
        <p:nvGrpSpPr>
          <p:cNvPr id="6" name="组合 5"/>
          <p:cNvGrpSpPr/>
          <p:nvPr/>
        </p:nvGrpSpPr>
        <p:grpSpPr>
          <a:xfrm>
            <a:off x="1112927" y="3952574"/>
            <a:ext cx="4381148" cy="351743"/>
            <a:chOff x="1262422" y="3217868"/>
            <a:chExt cx="4381148" cy="351743"/>
          </a:xfrm>
        </p:grpSpPr>
        <p:sp>
          <p:nvSpPr>
            <p:cNvPr id="40" name="内容占位符 2"/>
            <p:cNvSpPr txBox="1">
              <a:spLocks/>
            </p:cNvSpPr>
            <p:nvPr/>
          </p:nvSpPr>
          <p:spPr>
            <a:xfrm>
              <a:off x="1394985" y="3217868"/>
              <a:ext cx="4248585"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defTabSz="914400" eaLnBrk="0" fontAlgn="base" hangingPunct="0">
                <a:lnSpc>
                  <a:spcPct val="90000"/>
                </a:lnSpc>
                <a:spcBef>
                  <a:spcPct val="0"/>
                </a:spcBef>
                <a:spcAft>
                  <a:spcPct val="0"/>
                </a:spcAft>
                <a:defRPr/>
              </a:pPr>
              <a:r>
                <a:rPr lang="zh-CN" altLang="en-US" dirty="0"/>
                <a:t>链接可以是单向的，但通常为双向的</a:t>
              </a:r>
            </a:p>
          </p:txBody>
        </p:sp>
        <p:pic>
          <p:nvPicPr>
            <p:cNvPr id="41" name="图片 40" descr="小点1.png"/>
            <p:cNvPicPr>
              <a:picLocks noChangeAspect="1"/>
            </p:cNvPicPr>
            <p:nvPr/>
          </p:nvPicPr>
          <p:blipFill>
            <a:blip r:embed="rId2" cstate="print"/>
            <a:stretch>
              <a:fillRect/>
            </a:stretch>
          </p:blipFill>
          <p:spPr>
            <a:xfrm>
              <a:off x="1262422" y="3314025"/>
              <a:ext cx="151066" cy="148997"/>
            </a:xfrm>
            <a:prstGeom prst="rect">
              <a:avLst/>
            </a:prstGeom>
            <a:effectLst/>
          </p:spPr>
        </p:pic>
      </p:grpSp>
      <p:sp>
        <p:nvSpPr>
          <p:cNvPr id="7" name="标题 6">
            <a:extLst>
              <a:ext uri="{FF2B5EF4-FFF2-40B4-BE49-F238E27FC236}">
                <a16:creationId xmlns:a16="http://schemas.microsoft.com/office/drawing/2014/main" id="{1C3DD2D5-E249-B17A-AEE2-955C8398EC74}"/>
              </a:ext>
            </a:extLst>
          </p:cNvPr>
          <p:cNvSpPr>
            <a:spLocks noGrp="1"/>
          </p:cNvSpPr>
          <p:nvPr>
            <p:ph type="title"/>
          </p:nvPr>
        </p:nvSpPr>
        <p:spPr/>
        <p:txBody>
          <a:bodyPr>
            <a:normAutofit/>
          </a:bodyPr>
          <a:lstStyle/>
          <a:p>
            <a:r>
              <a:rPr lang="zh-CN" altLang="en-US" dirty="0"/>
              <a:t>直接通信</a:t>
            </a:r>
          </a:p>
        </p:txBody>
      </p:sp>
      <p:sp>
        <p:nvSpPr>
          <p:cNvPr id="8" name="灯片编号占位符 7">
            <a:extLst>
              <a:ext uri="{FF2B5EF4-FFF2-40B4-BE49-F238E27FC236}">
                <a16:creationId xmlns:a16="http://schemas.microsoft.com/office/drawing/2014/main" id="{01DA2375-BD27-7F0D-F33A-72D2875E5ADC}"/>
              </a:ext>
            </a:extLst>
          </p:cNvPr>
          <p:cNvSpPr>
            <a:spLocks noGrp="1"/>
          </p:cNvSpPr>
          <p:nvPr>
            <p:ph type="sldNum" sz="quarter" idx="12"/>
          </p:nvPr>
        </p:nvSpPr>
        <p:spPr/>
        <p:txBody>
          <a:bodyPr/>
          <a:lstStyle/>
          <a:p>
            <a:pPr>
              <a:defRPr/>
            </a:pPr>
            <a:fld id="{3884BE4A-665D-4750-B82A-97CE17AE2019}" type="slidenum">
              <a:rPr lang="en-US" altLang="ko-KR" smtClean="0"/>
              <a:pPr>
                <a:defRPr/>
              </a:pPr>
              <a:t>32</a:t>
            </a:fld>
            <a:endParaRPr lang="en-US" altLang="ko-KR" dirty="0"/>
          </a:p>
        </p:txBody>
      </p:sp>
    </p:spTree>
    <p:extLst>
      <p:ext uri="{BB962C8B-B14F-4D97-AF65-F5344CB8AC3E}">
        <p14:creationId xmlns:p14="http://schemas.microsoft.com/office/powerpoint/2010/main" val="45867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left)">
                                      <p:cBhvr>
                                        <p:cTn id="22" dur="500"/>
                                        <p:tgtEl>
                                          <p:spTgt spid="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688822" y="1654791"/>
            <a:ext cx="7241969" cy="642942"/>
            <a:chOff x="844893" y="1000114"/>
            <a:chExt cx="7241969" cy="642942"/>
          </a:xfrm>
        </p:grpSpPr>
        <p:sp>
          <p:nvSpPr>
            <p:cNvPr id="9" name="内容占位符 2"/>
            <p:cNvSpPr txBox="1">
              <a:spLocks/>
            </p:cNvSpPr>
            <p:nvPr/>
          </p:nvSpPr>
          <p:spPr>
            <a:xfrm>
              <a:off x="1142976" y="1000114"/>
              <a:ext cx="6943886" cy="64294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defTabSz="914400" eaLnBrk="0" fontAlgn="base" hangingPunct="0">
                <a:spcBef>
                  <a:spcPct val="0"/>
                </a:spcBef>
                <a:spcAft>
                  <a:spcPct val="0"/>
                </a:spcAft>
                <a:defRPr/>
              </a:pPr>
              <a:r>
                <a:rPr lang="zh-CN" altLang="en-US" dirty="0"/>
                <a:t>通过操作系统维护的消息队列实现进程间的消息接收和发送</a:t>
              </a:r>
              <a:endParaRPr lang="en-US" altLang="zh-CN" dirty="0"/>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defTabSz="914400" eaLnBrk="0" fontAlgn="base" hangingPunct="0">
                <a:spcBef>
                  <a:spcPct val="20000"/>
                </a:spcBef>
                <a:spcAft>
                  <a:spcPct val="0"/>
                </a:spcAft>
                <a:defRPr/>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5" name="组合 4"/>
          <p:cNvGrpSpPr/>
          <p:nvPr/>
        </p:nvGrpSpPr>
        <p:grpSpPr>
          <a:xfrm>
            <a:off x="1106349" y="2342536"/>
            <a:ext cx="5452718" cy="355598"/>
            <a:chOff x="1262422" y="1961241"/>
            <a:chExt cx="5452718" cy="355598"/>
          </a:xfrm>
        </p:grpSpPr>
        <p:pic>
          <p:nvPicPr>
            <p:cNvPr id="14" name="图片 13" descr="小点1.png"/>
            <p:cNvPicPr>
              <a:picLocks noChangeAspect="1"/>
            </p:cNvPicPr>
            <p:nvPr/>
          </p:nvPicPr>
          <p:blipFill>
            <a:blip r:embed="rId2" cstate="print"/>
            <a:stretch>
              <a:fillRect/>
            </a:stretch>
          </p:blipFill>
          <p:spPr>
            <a:xfrm>
              <a:off x="1262422" y="2066017"/>
              <a:ext cx="151066" cy="148997"/>
            </a:xfrm>
            <a:prstGeom prst="rect">
              <a:avLst/>
            </a:prstGeom>
            <a:effectLst/>
          </p:spPr>
        </p:pic>
        <p:sp>
          <p:nvSpPr>
            <p:cNvPr id="17" name="内容占位符 2"/>
            <p:cNvSpPr txBox="1">
              <a:spLocks/>
            </p:cNvSpPr>
            <p:nvPr/>
          </p:nvSpPr>
          <p:spPr>
            <a:xfrm>
              <a:off x="1394985" y="1961241"/>
              <a:ext cx="5320155"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defTabSz="914400" eaLnBrk="0" fontAlgn="base" hangingPunct="0">
                <a:lnSpc>
                  <a:spcPct val="90000"/>
                </a:lnSpc>
                <a:spcBef>
                  <a:spcPct val="0"/>
                </a:spcBef>
                <a:spcAft>
                  <a:spcPct val="0"/>
                </a:spcAft>
                <a:defRPr/>
              </a:pPr>
              <a:r>
                <a:rPr lang="zh-CN" altLang="en-US" dirty="0"/>
                <a:t>只有共享了相同消息队列的进程，才能够通信</a:t>
              </a:r>
            </a:p>
          </p:txBody>
        </p:sp>
      </p:grpSp>
      <p:grpSp>
        <p:nvGrpSpPr>
          <p:cNvPr id="4" name="组合 3"/>
          <p:cNvGrpSpPr/>
          <p:nvPr/>
        </p:nvGrpSpPr>
        <p:grpSpPr>
          <a:xfrm>
            <a:off x="1106349" y="2031386"/>
            <a:ext cx="4381148" cy="351743"/>
            <a:chOff x="1262422" y="1650089"/>
            <a:chExt cx="4381148" cy="351743"/>
          </a:xfrm>
        </p:grpSpPr>
        <p:sp>
          <p:nvSpPr>
            <p:cNvPr id="26" name="内容占位符 2"/>
            <p:cNvSpPr txBox="1">
              <a:spLocks/>
            </p:cNvSpPr>
            <p:nvPr/>
          </p:nvSpPr>
          <p:spPr>
            <a:xfrm>
              <a:off x="1394985" y="1650089"/>
              <a:ext cx="4248585"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defTabSz="914400" eaLnBrk="0" fontAlgn="base" hangingPunct="0">
                <a:lnSpc>
                  <a:spcPct val="90000"/>
                </a:lnSpc>
                <a:spcBef>
                  <a:spcPct val="0"/>
                </a:spcBef>
                <a:spcAft>
                  <a:spcPct val="0"/>
                </a:spcAft>
                <a:defRPr/>
              </a:pPr>
              <a:r>
                <a:rPr lang="zh-CN" altLang="en-US" dirty="0"/>
                <a:t>每个消息队列都有一个唯一的标识</a:t>
              </a:r>
            </a:p>
          </p:txBody>
        </p:sp>
        <p:pic>
          <p:nvPicPr>
            <p:cNvPr id="27" name="图片 26" descr="小点1.png"/>
            <p:cNvPicPr>
              <a:picLocks noChangeAspect="1"/>
            </p:cNvPicPr>
            <p:nvPr/>
          </p:nvPicPr>
          <p:blipFill>
            <a:blip r:embed="rId2" cstate="print"/>
            <a:stretch>
              <a:fillRect/>
            </a:stretch>
          </p:blipFill>
          <p:spPr>
            <a:xfrm>
              <a:off x="1262422" y="1746246"/>
              <a:ext cx="151066" cy="148997"/>
            </a:xfrm>
            <a:prstGeom prst="rect">
              <a:avLst/>
            </a:prstGeom>
            <a:effectLst/>
          </p:spPr>
        </p:pic>
      </p:grpSp>
      <p:grpSp>
        <p:nvGrpSpPr>
          <p:cNvPr id="7" name="组合 6"/>
          <p:cNvGrpSpPr/>
          <p:nvPr/>
        </p:nvGrpSpPr>
        <p:grpSpPr>
          <a:xfrm>
            <a:off x="1106349" y="3271562"/>
            <a:ext cx="5524156" cy="351743"/>
            <a:chOff x="1262422" y="2616883"/>
            <a:chExt cx="5524156" cy="351743"/>
          </a:xfrm>
        </p:grpSpPr>
        <p:sp>
          <p:nvSpPr>
            <p:cNvPr id="30" name="内容占位符 2"/>
            <p:cNvSpPr txBox="1">
              <a:spLocks/>
            </p:cNvSpPr>
            <p:nvPr/>
          </p:nvSpPr>
          <p:spPr>
            <a:xfrm>
              <a:off x="1394985" y="2616883"/>
              <a:ext cx="5391593"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defTabSz="914400" eaLnBrk="0" fontAlgn="base" hangingPunct="0">
                <a:lnSpc>
                  <a:spcPct val="90000"/>
                </a:lnSpc>
                <a:spcBef>
                  <a:spcPct val="0"/>
                </a:spcBef>
                <a:spcAft>
                  <a:spcPct val="0"/>
                </a:spcAft>
                <a:defRPr/>
              </a:pPr>
              <a:r>
                <a:rPr lang="zh-CN" altLang="en-US" dirty="0"/>
                <a:t>只有共享了相同消息队列的进程，才建立连接</a:t>
              </a:r>
            </a:p>
          </p:txBody>
        </p:sp>
        <p:pic>
          <p:nvPicPr>
            <p:cNvPr id="31" name="图片 30" descr="小点1.png"/>
            <p:cNvPicPr>
              <a:picLocks noChangeAspect="1"/>
            </p:cNvPicPr>
            <p:nvPr/>
          </p:nvPicPr>
          <p:blipFill>
            <a:blip r:embed="rId2" cstate="print"/>
            <a:stretch>
              <a:fillRect/>
            </a:stretch>
          </p:blipFill>
          <p:spPr>
            <a:xfrm>
              <a:off x="1262422" y="2713040"/>
              <a:ext cx="151066" cy="148997"/>
            </a:xfrm>
            <a:prstGeom prst="rect">
              <a:avLst/>
            </a:prstGeom>
            <a:effectLst/>
          </p:spPr>
        </p:pic>
      </p:grpSp>
      <p:grpSp>
        <p:nvGrpSpPr>
          <p:cNvPr id="6" name="组合 5"/>
          <p:cNvGrpSpPr/>
          <p:nvPr/>
        </p:nvGrpSpPr>
        <p:grpSpPr>
          <a:xfrm>
            <a:off x="688822" y="2901670"/>
            <a:ext cx="2298347" cy="400110"/>
            <a:chOff x="844893" y="2246993"/>
            <a:chExt cx="2298347" cy="400110"/>
          </a:xfrm>
        </p:grpSpPr>
        <p:sp>
          <p:nvSpPr>
            <p:cNvPr id="32" name="内容占位符 2"/>
            <p:cNvSpPr txBox="1">
              <a:spLocks/>
            </p:cNvSpPr>
            <p:nvPr/>
          </p:nvSpPr>
          <p:spPr>
            <a:xfrm>
              <a:off x="1142976" y="2272393"/>
              <a:ext cx="2000264"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defTabSz="914400" eaLnBrk="0" fontAlgn="base" hangingPunct="0">
                <a:lnSpc>
                  <a:spcPct val="90000"/>
                </a:lnSpc>
                <a:spcBef>
                  <a:spcPct val="0"/>
                </a:spcBef>
                <a:spcAft>
                  <a:spcPct val="0"/>
                </a:spcAft>
                <a:defRPr/>
              </a:pPr>
              <a:r>
                <a:rPr lang="zh-CN" altLang="en-US" dirty="0"/>
                <a:t>通信链路的属性</a:t>
              </a:r>
              <a:endParaRPr lang="en-US" altLang="zh-CN" dirty="0"/>
            </a:p>
          </p:txBody>
        </p:sp>
        <p:sp>
          <p:nvSpPr>
            <p:cNvPr id="33" name="TextBox 32"/>
            <p:cNvSpPr txBox="1"/>
            <p:nvPr/>
          </p:nvSpPr>
          <p:spPr>
            <a:xfrm>
              <a:off x="844893" y="2246993"/>
              <a:ext cx="433390" cy="400110"/>
            </a:xfrm>
            <a:prstGeom prst="rect">
              <a:avLst/>
            </a:prstGeom>
            <a:noFill/>
            <a:effectLst/>
          </p:spPr>
          <p:txBody>
            <a:bodyPr wrap="square" rtlCol="0">
              <a:spAutoFit/>
            </a:bodyPr>
            <a:lstStyle/>
            <a:p>
              <a:pPr marL="342900" indent="-342900" defTabSz="914400" eaLnBrk="0" fontAlgn="base" hangingPunct="0">
                <a:spcBef>
                  <a:spcPct val="20000"/>
                </a:spcBef>
                <a:spcAft>
                  <a:spcPct val="0"/>
                </a:spcAft>
                <a:defRPr/>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10" name="组合 9"/>
          <p:cNvGrpSpPr/>
          <p:nvPr/>
        </p:nvGrpSpPr>
        <p:grpSpPr>
          <a:xfrm>
            <a:off x="1106349" y="3577952"/>
            <a:ext cx="3023826" cy="351743"/>
            <a:chOff x="1262422" y="2923273"/>
            <a:chExt cx="3023826" cy="351743"/>
          </a:xfrm>
        </p:grpSpPr>
        <p:sp>
          <p:nvSpPr>
            <p:cNvPr id="34" name="内容占位符 2"/>
            <p:cNvSpPr txBox="1">
              <a:spLocks/>
            </p:cNvSpPr>
            <p:nvPr/>
          </p:nvSpPr>
          <p:spPr>
            <a:xfrm>
              <a:off x="1394985" y="2923273"/>
              <a:ext cx="2891263"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defTabSz="914400" eaLnBrk="0" fontAlgn="base" hangingPunct="0">
                <a:lnSpc>
                  <a:spcPct val="90000"/>
                </a:lnSpc>
                <a:spcBef>
                  <a:spcPct val="0"/>
                </a:spcBef>
                <a:spcAft>
                  <a:spcPct val="0"/>
                </a:spcAft>
                <a:defRPr/>
              </a:pPr>
              <a:r>
                <a:rPr lang="zh-CN" altLang="en-US" dirty="0"/>
                <a:t>连接可以是单向或双向</a:t>
              </a:r>
            </a:p>
          </p:txBody>
        </p:sp>
        <p:pic>
          <p:nvPicPr>
            <p:cNvPr id="35" name="图片 34" descr="小点1.png"/>
            <p:cNvPicPr>
              <a:picLocks noChangeAspect="1"/>
            </p:cNvPicPr>
            <p:nvPr/>
          </p:nvPicPr>
          <p:blipFill>
            <a:blip r:embed="rId2" cstate="print"/>
            <a:stretch>
              <a:fillRect/>
            </a:stretch>
          </p:blipFill>
          <p:spPr>
            <a:xfrm>
              <a:off x="1262422" y="3019430"/>
              <a:ext cx="151066" cy="148997"/>
            </a:xfrm>
            <a:prstGeom prst="rect">
              <a:avLst/>
            </a:prstGeom>
            <a:effectLst/>
          </p:spPr>
        </p:pic>
      </p:grpSp>
      <p:grpSp>
        <p:nvGrpSpPr>
          <p:cNvPr id="2" name="组合 1"/>
          <p:cNvGrpSpPr/>
          <p:nvPr/>
        </p:nvGrpSpPr>
        <p:grpSpPr>
          <a:xfrm>
            <a:off x="1106349" y="3884342"/>
            <a:ext cx="4023958" cy="658133"/>
            <a:chOff x="1262422" y="3229663"/>
            <a:chExt cx="4023958" cy="658133"/>
          </a:xfrm>
        </p:grpSpPr>
        <p:sp>
          <p:nvSpPr>
            <p:cNvPr id="36" name="内容占位符 2"/>
            <p:cNvSpPr txBox="1">
              <a:spLocks/>
            </p:cNvSpPr>
            <p:nvPr/>
          </p:nvSpPr>
          <p:spPr>
            <a:xfrm>
              <a:off x="1394985" y="3229663"/>
              <a:ext cx="3819957"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defTabSz="914400" eaLnBrk="0" fontAlgn="base" hangingPunct="0">
                <a:lnSpc>
                  <a:spcPct val="90000"/>
                </a:lnSpc>
                <a:spcBef>
                  <a:spcPct val="0"/>
                </a:spcBef>
                <a:spcAft>
                  <a:spcPct val="0"/>
                </a:spcAft>
                <a:defRPr/>
              </a:pPr>
              <a:r>
                <a:rPr lang="zh-CN" altLang="en-US" dirty="0"/>
                <a:t>消息队列可以与多个进程相关联</a:t>
              </a:r>
            </a:p>
          </p:txBody>
        </p:sp>
        <p:pic>
          <p:nvPicPr>
            <p:cNvPr id="37" name="图片 36" descr="小点1.png"/>
            <p:cNvPicPr>
              <a:picLocks noChangeAspect="1"/>
            </p:cNvPicPr>
            <p:nvPr/>
          </p:nvPicPr>
          <p:blipFill>
            <a:blip r:embed="rId2" cstate="print"/>
            <a:stretch>
              <a:fillRect/>
            </a:stretch>
          </p:blipFill>
          <p:spPr>
            <a:xfrm>
              <a:off x="1262422" y="3325820"/>
              <a:ext cx="151066" cy="148997"/>
            </a:xfrm>
            <a:prstGeom prst="rect">
              <a:avLst/>
            </a:prstGeom>
            <a:effectLst/>
          </p:spPr>
        </p:pic>
        <p:sp>
          <p:nvSpPr>
            <p:cNvPr id="40" name="内容占位符 2"/>
            <p:cNvSpPr txBox="1">
              <a:spLocks/>
            </p:cNvSpPr>
            <p:nvPr/>
          </p:nvSpPr>
          <p:spPr>
            <a:xfrm>
              <a:off x="1394985" y="3536053"/>
              <a:ext cx="3891395"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defTabSz="914400" eaLnBrk="0" fontAlgn="base" hangingPunct="0">
                <a:lnSpc>
                  <a:spcPct val="90000"/>
                </a:lnSpc>
                <a:spcBef>
                  <a:spcPct val="0"/>
                </a:spcBef>
                <a:spcAft>
                  <a:spcPct val="0"/>
                </a:spcAft>
                <a:defRPr/>
              </a:pPr>
              <a:r>
                <a:rPr lang="zh-CN" altLang="en-US" dirty="0"/>
                <a:t>每对进程可以共享多个消息队列</a:t>
              </a:r>
            </a:p>
          </p:txBody>
        </p:sp>
        <p:pic>
          <p:nvPicPr>
            <p:cNvPr id="41" name="图片 40" descr="小点1.png"/>
            <p:cNvPicPr>
              <a:picLocks noChangeAspect="1"/>
            </p:cNvPicPr>
            <p:nvPr/>
          </p:nvPicPr>
          <p:blipFill>
            <a:blip r:embed="rId2" cstate="print"/>
            <a:stretch>
              <a:fillRect/>
            </a:stretch>
          </p:blipFill>
          <p:spPr>
            <a:xfrm>
              <a:off x="1262422" y="3632210"/>
              <a:ext cx="151066" cy="148997"/>
            </a:xfrm>
            <a:prstGeom prst="rect">
              <a:avLst/>
            </a:prstGeom>
            <a:effectLst/>
          </p:spPr>
        </p:pic>
      </p:grpSp>
      <p:sp>
        <p:nvSpPr>
          <p:cNvPr id="11" name="标题 10">
            <a:extLst>
              <a:ext uri="{FF2B5EF4-FFF2-40B4-BE49-F238E27FC236}">
                <a16:creationId xmlns:a16="http://schemas.microsoft.com/office/drawing/2014/main" id="{2AA661CC-A235-2E1C-766A-A87874859645}"/>
              </a:ext>
            </a:extLst>
          </p:cNvPr>
          <p:cNvSpPr>
            <a:spLocks noGrp="1"/>
          </p:cNvSpPr>
          <p:nvPr>
            <p:ph type="title"/>
          </p:nvPr>
        </p:nvSpPr>
        <p:spPr/>
        <p:txBody>
          <a:bodyPr>
            <a:normAutofit/>
          </a:bodyPr>
          <a:lstStyle/>
          <a:p>
            <a:r>
              <a:rPr lang="zh-CN" altLang="en-US" dirty="0"/>
              <a:t>间接通信</a:t>
            </a:r>
          </a:p>
        </p:txBody>
      </p:sp>
      <p:sp>
        <p:nvSpPr>
          <p:cNvPr id="8" name="灯片编号占位符 7">
            <a:extLst>
              <a:ext uri="{FF2B5EF4-FFF2-40B4-BE49-F238E27FC236}">
                <a16:creationId xmlns:a16="http://schemas.microsoft.com/office/drawing/2014/main" id="{F366EE69-BBC1-9712-7F8A-C0DF9B7158CE}"/>
              </a:ext>
            </a:extLst>
          </p:cNvPr>
          <p:cNvSpPr>
            <a:spLocks noGrp="1"/>
          </p:cNvSpPr>
          <p:nvPr>
            <p:ph type="sldNum" sz="quarter" idx="12"/>
          </p:nvPr>
        </p:nvSpPr>
        <p:spPr/>
        <p:txBody>
          <a:bodyPr/>
          <a:lstStyle/>
          <a:p>
            <a:pPr>
              <a:defRPr/>
            </a:pPr>
            <a:fld id="{3884BE4A-665D-4750-B82A-97CE17AE2019}" type="slidenum">
              <a:rPr lang="en-US" altLang="ko-KR" smtClean="0"/>
              <a:pPr>
                <a:defRPr/>
              </a:pPr>
              <a:t>33</a:t>
            </a:fld>
            <a:endParaRPr lang="en-US" altLang="ko-KR" dirty="0"/>
          </a:p>
        </p:txBody>
      </p:sp>
    </p:spTree>
    <p:extLst>
      <p:ext uri="{BB962C8B-B14F-4D97-AF65-F5344CB8AC3E}">
        <p14:creationId xmlns:p14="http://schemas.microsoft.com/office/powerpoint/2010/main" val="2948170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ipe(left)">
                                      <p:cBhvr>
                                        <p:cTn id="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88822" y="1649976"/>
            <a:ext cx="4155735" cy="1305837"/>
            <a:chOff x="844893" y="1000114"/>
            <a:chExt cx="4155735" cy="1305837"/>
          </a:xfrm>
        </p:grpSpPr>
        <p:sp>
          <p:nvSpPr>
            <p:cNvPr id="9" name="内容占位符 2"/>
            <p:cNvSpPr txBox="1">
              <a:spLocks/>
            </p:cNvSpPr>
            <p:nvPr/>
          </p:nvSpPr>
          <p:spPr>
            <a:xfrm>
              <a:off x="1142976" y="1000114"/>
              <a:ext cx="184484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defTabSz="914400" eaLnBrk="0" fontAlgn="base" hangingPunct="0">
                <a:spcBef>
                  <a:spcPct val="0"/>
                </a:spcBef>
                <a:spcAft>
                  <a:spcPct val="0"/>
                </a:spcAft>
                <a:defRPr/>
              </a:pPr>
              <a:r>
                <a:rPr lang="zh-CN" altLang="en-US" dirty="0"/>
                <a:t>通信流程</a:t>
              </a:r>
              <a:endParaRPr lang="en-US" altLang="zh-CN" dirty="0"/>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defTabSz="914400" eaLnBrk="0" fontAlgn="base" hangingPunct="0">
                <a:spcBef>
                  <a:spcPct val="20000"/>
                </a:spcBef>
                <a:spcAft>
                  <a:spcPct val="0"/>
                </a:spcAft>
                <a:defRPr/>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pic>
          <p:nvPicPr>
            <p:cNvPr id="14" name="图片 13" descr="小点1.png"/>
            <p:cNvPicPr>
              <a:picLocks noChangeAspect="1"/>
            </p:cNvPicPr>
            <p:nvPr/>
          </p:nvPicPr>
          <p:blipFill>
            <a:blip r:embed="rId2" cstate="print"/>
            <a:stretch>
              <a:fillRect/>
            </a:stretch>
          </p:blipFill>
          <p:spPr>
            <a:xfrm>
              <a:off x="1262422" y="1747832"/>
              <a:ext cx="151066" cy="148997"/>
            </a:xfrm>
            <a:prstGeom prst="rect">
              <a:avLst/>
            </a:prstGeom>
            <a:effectLst/>
          </p:spPr>
        </p:pic>
        <p:sp>
          <p:nvSpPr>
            <p:cNvPr id="17" name="内容占位符 2"/>
            <p:cNvSpPr txBox="1">
              <a:spLocks/>
            </p:cNvSpPr>
            <p:nvPr/>
          </p:nvSpPr>
          <p:spPr>
            <a:xfrm>
              <a:off x="1394985" y="1643056"/>
              <a:ext cx="3605643" cy="35559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defTabSz="914400" eaLnBrk="0" fontAlgn="base" hangingPunct="0">
                <a:lnSpc>
                  <a:spcPct val="90000"/>
                </a:lnSpc>
                <a:spcBef>
                  <a:spcPct val="0"/>
                </a:spcBef>
                <a:spcAft>
                  <a:spcPct val="0"/>
                </a:spcAft>
                <a:defRPr/>
              </a:pPr>
              <a:r>
                <a:rPr lang="zh-CN" altLang="en-US" dirty="0"/>
                <a:t>通过消息队列发送和接收消息</a:t>
              </a:r>
            </a:p>
          </p:txBody>
        </p:sp>
        <p:sp>
          <p:nvSpPr>
            <p:cNvPr id="26" name="内容占位符 2"/>
            <p:cNvSpPr txBox="1">
              <a:spLocks/>
            </p:cNvSpPr>
            <p:nvPr/>
          </p:nvSpPr>
          <p:spPr>
            <a:xfrm>
              <a:off x="1394985" y="1331904"/>
              <a:ext cx="2891263"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defTabSz="914400" eaLnBrk="0" fontAlgn="base" hangingPunct="0">
                <a:lnSpc>
                  <a:spcPct val="90000"/>
                </a:lnSpc>
                <a:spcBef>
                  <a:spcPct val="0"/>
                </a:spcBef>
                <a:spcAft>
                  <a:spcPct val="0"/>
                </a:spcAft>
                <a:defRPr/>
              </a:pPr>
              <a:r>
                <a:rPr lang="zh-CN" altLang="en-US" dirty="0"/>
                <a:t>创建一个新的消息队列</a:t>
              </a:r>
            </a:p>
          </p:txBody>
        </p:sp>
        <p:pic>
          <p:nvPicPr>
            <p:cNvPr id="27" name="图片 26" descr="小点1.png"/>
            <p:cNvPicPr>
              <a:picLocks noChangeAspect="1"/>
            </p:cNvPicPr>
            <p:nvPr/>
          </p:nvPicPr>
          <p:blipFill>
            <a:blip r:embed="rId2" cstate="print"/>
            <a:stretch>
              <a:fillRect/>
            </a:stretch>
          </p:blipFill>
          <p:spPr>
            <a:xfrm>
              <a:off x="1262422" y="1428061"/>
              <a:ext cx="151066" cy="148997"/>
            </a:xfrm>
            <a:prstGeom prst="rect">
              <a:avLst/>
            </a:prstGeom>
            <a:effectLst/>
          </p:spPr>
        </p:pic>
        <p:sp>
          <p:nvSpPr>
            <p:cNvPr id="30" name="内容占位符 2"/>
            <p:cNvSpPr txBox="1">
              <a:spLocks/>
            </p:cNvSpPr>
            <p:nvPr/>
          </p:nvSpPr>
          <p:spPr>
            <a:xfrm>
              <a:off x="1394985" y="1954208"/>
              <a:ext cx="1962569"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defTabSz="914400" eaLnBrk="0" fontAlgn="base" hangingPunct="0">
                <a:lnSpc>
                  <a:spcPct val="90000"/>
                </a:lnSpc>
                <a:spcBef>
                  <a:spcPct val="0"/>
                </a:spcBef>
                <a:spcAft>
                  <a:spcPct val="0"/>
                </a:spcAft>
                <a:defRPr/>
              </a:pPr>
              <a:r>
                <a:rPr lang="zh-CN" altLang="en-US" dirty="0"/>
                <a:t>销毁消息队列</a:t>
              </a:r>
            </a:p>
          </p:txBody>
        </p:sp>
        <p:pic>
          <p:nvPicPr>
            <p:cNvPr id="31" name="图片 30" descr="小点1.png"/>
            <p:cNvPicPr>
              <a:picLocks noChangeAspect="1"/>
            </p:cNvPicPr>
            <p:nvPr/>
          </p:nvPicPr>
          <p:blipFill>
            <a:blip r:embed="rId2" cstate="print"/>
            <a:stretch>
              <a:fillRect/>
            </a:stretch>
          </p:blipFill>
          <p:spPr>
            <a:xfrm>
              <a:off x="1262422" y="2050365"/>
              <a:ext cx="151066" cy="148997"/>
            </a:xfrm>
            <a:prstGeom prst="rect">
              <a:avLst/>
            </a:prstGeom>
            <a:effectLst/>
          </p:spPr>
        </p:pic>
      </p:grpSp>
      <p:grpSp>
        <p:nvGrpSpPr>
          <p:cNvPr id="3" name="组合 2"/>
          <p:cNvGrpSpPr/>
          <p:nvPr/>
        </p:nvGrpSpPr>
        <p:grpSpPr>
          <a:xfrm>
            <a:off x="688822" y="3016132"/>
            <a:ext cx="5870247" cy="1013737"/>
            <a:chOff x="844893" y="2234293"/>
            <a:chExt cx="5870247" cy="1013737"/>
          </a:xfrm>
        </p:grpSpPr>
        <p:sp>
          <p:nvSpPr>
            <p:cNvPr id="32" name="内容占位符 2"/>
            <p:cNvSpPr txBox="1">
              <a:spLocks/>
            </p:cNvSpPr>
            <p:nvPr/>
          </p:nvSpPr>
          <p:spPr>
            <a:xfrm>
              <a:off x="1142976" y="2272393"/>
              <a:ext cx="221457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defTabSz="914400" eaLnBrk="0" fontAlgn="base" hangingPunct="0">
                <a:lnSpc>
                  <a:spcPct val="90000"/>
                </a:lnSpc>
                <a:spcBef>
                  <a:spcPct val="0"/>
                </a:spcBef>
                <a:spcAft>
                  <a:spcPct val="0"/>
                </a:spcAft>
                <a:defRPr/>
              </a:pPr>
              <a:r>
                <a:rPr lang="zh-CN" altLang="en-US" dirty="0"/>
                <a:t>基本通信操作</a:t>
              </a:r>
              <a:endParaRPr lang="en-US" altLang="zh-CN" dirty="0"/>
            </a:p>
          </p:txBody>
        </p:sp>
        <p:sp>
          <p:nvSpPr>
            <p:cNvPr id="33" name="TextBox 32"/>
            <p:cNvSpPr txBox="1"/>
            <p:nvPr/>
          </p:nvSpPr>
          <p:spPr>
            <a:xfrm>
              <a:off x="844893" y="2234293"/>
              <a:ext cx="433390" cy="400110"/>
            </a:xfrm>
            <a:prstGeom prst="rect">
              <a:avLst/>
            </a:prstGeom>
            <a:noFill/>
            <a:effectLst/>
          </p:spPr>
          <p:txBody>
            <a:bodyPr wrap="square" rtlCol="0">
              <a:spAutoFit/>
            </a:bodyPr>
            <a:lstStyle/>
            <a:p>
              <a:pPr marL="342900" indent="-342900" defTabSz="914400" eaLnBrk="0" fontAlgn="base" hangingPunct="0">
                <a:spcBef>
                  <a:spcPct val="20000"/>
                </a:spcBef>
                <a:spcAft>
                  <a:spcPct val="0"/>
                </a:spcAft>
                <a:defRPr/>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34" name="内容占位符 2"/>
            <p:cNvSpPr txBox="1">
              <a:spLocks/>
            </p:cNvSpPr>
            <p:nvPr/>
          </p:nvSpPr>
          <p:spPr>
            <a:xfrm>
              <a:off x="1394985" y="2589897"/>
              <a:ext cx="4820089"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defTabSz="914400" eaLnBrk="0" fontAlgn="base" hangingPunct="0">
                <a:lnSpc>
                  <a:spcPct val="90000"/>
                </a:lnSpc>
                <a:spcBef>
                  <a:spcPct val="0"/>
                </a:spcBef>
                <a:spcAft>
                  <a:spcPct val="0"/>
                </a:spcAft>
                <a:defRPr/>
              </a:pPr>
              <a:r>
                <a:rPr lang="en-US" altLang="zh-CN" dirty="0"/>
                <a:t>send(A, message) – </a:t>
              </a:r>
              <a:r>
                <a:rPr lang="zh-CN" altLang="en-US" dirty="0"/>
                <a:t>发送消息到队列</a:t>
              </a:r>
              <a:r>
                <a:rPr lang="en-US" altLang="zh-CN" dirty="0"/>
                <a:t>A</a:t>
              </a:r>
              <a:endParaRPr lang="zh-CN" altLang="en-US" dirty="0"/>
            </a:p>
          </p:txBody>
        </p:sp>
        <p:sp>
          <p:nvSpPr>
            <p:cNvPr id="36" name="内容占位符 2"/>
            <p:cNvSpPr txBox="1">
              <a:spLocks/>
            </p:cNvSpPr>
            <p:nvPr/>
          </p:nvSpPr>
          <p:spPr>
            <a:xfrm>
              <a:off x="1394985" y="2896287"/>
              <a:ext cx="5320155" cy="351743"/>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defTabSz="914400" eaLnBrk="0" fontAlgn="base" hangingPunct="0">
                <a:lnSpc>
                  <a:spcPct val="90000"/>
                </a:lnSpc>
                <a:spcBef>
                  <a:spcPct val="0"/>
                </a:spcBef>
                <a:spcAft>
                  <a:spcPct val="0"/>
                </a:spcAft>
                <a:defRPr/>
              </a:pPr>
              <a:r>
                <a:rPr lang="en-US" altLang="zh-CN" dirty="0"/>
                <a:t>receive(A, message) – </a:t>
              </a:r>
              <a:r>
                <a:rPr lang="zh-CN" altLang="en-US" dirty="0"/>
                <a:t>从队列</a:t>
              </a:r>
              <a:r>
                <a:rPr lang="en-US" altLang="zh-CN" dirty="0"/>
                <a:t> A</a:t>
              </a:r>
              <a:r>
                <a:rPr lang="zh-CN" altLang="en-US" dirty="0"/>
                <a:t>接受消息</a:t>
              </a:r>
            </a:p>
          </p:txBody>
        </p:sp>
      </p:grpSp>
      <p:sp>
        <p:nvSpPr>
          <p:cNvPr id="4" name="标题 3">
            <a:extLst>
              <a:ext uri="{FF2B5EF4-FFF2-40B4-BE49-F238E27FC236}">
                <a16:creationId xmlns:a16="http://schemas.microsoft.com/office/drawing/2014/main" id="{F7728AF6-CA0A-AD14-68A5-E43DC33CEAB1}"/>
              </a:ext>
            </a:extLst>
          </p:cNvPr>
          <p:cNvSpPr>
            <a:spLocks noGrp="1"/>
          </p:cNvSpPr>
          <p:nvPr>
            <p:ph type="title"/>
          </p:nvPr>
        </p:nvSpPr>
        <p:spPr/>
        <p:txBody>
          <a:bodyPr/>
          <a:lstStyle/>
          <a:p>
            <a:r>
              <a:rPr lang="zh-CN" altLang="en-US" dirty="0"/>
              <a:t>间接通信</a:t>
            </a:r>
          </a:p>
        </p:txBody>
      </p:sp>
      <p:sp>
        <p:nvSpPr>
          <p:cNvPr id="5" name="灯片编号占位符 4">
            <a:extLst>
              <a:ext uri="{FF2B5EF4-FFF2-40B4-BE49-F238E27FC236}">
                <a16:creationId xmlns:a16="http://schemas.microsoft.com/office/drawing/2014/main" id="{78A0DCBA-68E6-3187-CF8E-43E485843DFB}"/>
              </a:ext>
            </a:extLst>
          </p:cNvPr>
          <p:cNvSpPr>
            <a:spLocks noGrp="1"/>
          </p:cNvSpPr>
          <p:nvPr>
            <p:ph type="sldNum" sz="quarter" idx="12"/>
          </p:nvPr>
        </p:nvSpPr>
        <p:spPr/>
        <p:txBody>
          <a:bodyPr/>
          <a:lstStyle/>
          <a:p>
            <a:pPr>
              <a:defRPr/>
            </a:pPr>
            <a:fld id="{3884BE4A-665D-4750-B82A-97CE17AE2019}" type="slidenum">
              <a:rPr lang="en-US" altLang="ko-KR" smtClean="0"/>
              <a:pPr>
                <a:defRPr/>
              </a:pPr>
              <a:t>34</a:t>
            </a:fld>
            <a:endParaRPr lang="en-US" altLang="ko-KR" dirty="0"/>
          </a:p>
        </p:txBody>
      </p:sp>
    </p:spTree>
    <p:extLst>
      <p:ext uri="{BB962C8B-B14F-4D97-AF65-F5344CB8AC3E}">
        <p14:creationId xmlns:p14="http://schemas.microsoft.com/office/powerpoint/2010/main" val="3999104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95400" y="1649975"/>
            <a:ext cx="6679433" cy="400110"/>
            <a:chOff x="844893" y="1000114"/>
            <a:chExt cx="6679433" cy="400110"/>
          </a:xfrm>
        </p:grpSpPr>
        <p:sp>
          <p:nvSpPr>
            <p:cNvPr id="9" name="内容占位符 2"/>
            <p:cNvSpPr txBox="1">
              <a:spLocks/>
            </p:cNvSpPr>
            <p:nvPr/>
          </p:nvSpPr>
          <p:spPr>
            <a:xfrm>
              <a:off x="1142975" y="1000114"/>
              <a:ext cx="6381351"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defTabSz="914400" eaLnBrk="0" fontAlgn="base" hangingPunct="0">
                <a:spcBef>
                  <a:spcPct val="0"/>
                </a:spcBef>
                <a:spcAft>
                  <a:spcPct val="0"/>
                </a:spcAft>
                <a:defRPr/>
              </a:pPr>
              <a:r>
                <a:rPr lang="zh-CN" altLang="en-US" dirty="0"/>
                <a:t>进程通信可划分为阻塞（同步）或非阻塞（异步）</a:t>
              </a:r>
              <a:endParaRPr lang="en-US" altLang="zh-CN" dirty="0"/>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defTabSz="914400" eaLnBrk="0" fontAlgn="base" hangingPunct="0">
                <a:spcBef>
                  <a:spcPct val="20000"/>
                </a:spcBef>
                <a:spcAft>
                  <a:spcPct val="0"/>
                </a:spcAft>
                <a:defRPr/>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1112927" y="2326255"/>
            <a:ext cx="6261906" cy="609604"/>
            <a:chOff x="1262422" y="1676394"/>
            <a:chExt cx="6261906" cy="609604"/>
          </a:xfrm>
        </p:grpSpPr>
        <p:sp>
          <p:nvSpPr>
            <p:cNvPr id="26" name="内容占位符 2"/>
            <p:cNvSpPr txBox="1">
              <a:spLocks/>
            </p:cNvSpPr>
            <p:nvPr/>
          </p:nvSpPr>
          <p:spPr>
            <a:xfrm>
              <a:off x="1394985" y="1676394"/>
              <a:ext cx="6129343" cy="60960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defTabSz="914400" eaLnBrk="0" fontAlgn="base" hangingPunct="0">
                <a:lnSpc>
                  <a:spcPct val="90000"/>
                </a:lnSpc>
                <a:spcBef>
                  <a:spcPct val="0"/>
                </a:spcBef>
                <a:spcAft>
                  <a:spcPct val="0"/>
                </a:spcAft>
                <a:defRPr/>
              </a:pPr>
              <a:r>
                <a:rPr lang="zh-CN" altLang="en-US" dirty="0"/>
                <a:t>阻塞发送</a:t>
              </a:r>
              <a:endParaRPr lang="en-US" altLang="zh-CN" dirty="0"/>
            </a:p>
            <a:p>
              <a:pPr marL="0" lvl="1" indent="0" defTabSz="914400" eaLnBrk="0" fontAlgn="base" hangingPunct="0">
                <a:lnSpc>
                  <a:spcPct val="90000"/>
                </a:lnSpc>
                <a:spcBef>
                  <a:spcPct val="0"/>
                </a:spcBef>
                <a:spcAft>
                  <a:spcPct val="0"/>
                </a:spcAft>
                <a:defRPr/>
              </a:pPr>
              <a:r>
                <a:rPr lang="zh-CN" altLang="en-US" dirty="0"/>
                <a:t>发送者在发送消息后进入等待，直到接收者成功收到</a:t>
              </a:r>
            </a:p>
          </p:txBody>
        </p:sp>
        <p:pic>
          <p:nvPicPr>
            <p:cNvPr id="27" name="图片 26" descr="小点1.png"/>
            <p:cNvPicPr>
              <a:picLocks noChangeAspect="1"/>
            </p:cNvPicPr>
            <p:nvPr/>
          </p:nvPicPr>
          <p:blipFill>
            <a:blip r:embed="rId2" cstate="print"/>
            <a:stretch>
              <a:fillRect/>
            </a:stretch>
          </p:blipFill>
          <p:spPr>
            <a:xfrm>
              <a:off x="1262422" y="1772551"/>
              <a:ext cx="151066" cy="148997"/>
            </a:xfrm>
            <a:prstGeom prst="rect">
              <a:avLst/>
            </a:prstGeom>
            <a:effectLst/>
          </p:spPr>
        </p:pic>
      </p:grpSp>
      <p:grpSp>
        <p:nvGrpSpPr>
          <p:cNvPr id="3" name="组合 2"/>
          <p:cNvGrpSpPr/>
          <p:nvPr/>
        </p:nvGrpSpPr>
        <p:grpSpPr>
          <a:xfrm>
            <a:off x="695400" y="1981765"/>
            <a:ext cx="1512529" cy="400110"/>
            <a:chOff x="844893" y="1331904"/>
            <a:chExt cx="1512529" cy="400110"/>
          </a:xfrm>
        </p:grpSpPr>
        <p:sp>
          <p:nvSpPr>
            <p:cNvPr id="18" name="内容占位符 2"/>
            <p:cNvSpPr txBox="1">
              <a:spLocks/>
            </p:cNvSpPr>
            <p:nvPr/>
          </p:nvSpPr>
          <p:spPr>
            <a:xfrm>
              <a:off x="1142976" y="1331904"/>
              <a:ext cx="1214446"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defTabSz="914400" eaLnBrk="0" fontAlgn="base" hangingPunct="0">
                <a:spcBef>
                  <a:spcPct val="0"/>
                </a:spcBef>
                <a:spcAft>
                  <a:spcPct val="0"/>
                </a:spcAft>
                <a:defRPr/>
              </a:pPr>
              <a:r>
                <a:rPr lang="zh-CN" altLang="en-US" dirty="0"/>
                <a:t>阻塞通信</a:t>
              </a:r>
              <a:endParaRPr lang="en-US" altLang="zh-CN" dirty="0"/>
            </a:p>
          </p:txBody>
        </p:sp>
        <p:sp>
          <p:nvSpPr>
            <p:cNvPr id="19" name="TextBox 18"/>
            <p:cNvSpPr txBox="1"/>
            <p:nvPr/>
          </p:nvSpPr>
          <p:spPr>
            <a:xfrm>
              <a:off x="844893" y="1331904"/>
              <a:ext cx="433390" cy="400110"/>
            </a:xfrm>
            <a:prstGeom prst="rect">
              <a:avLst/>
            </a:prstGeom>
            <a:noFill/>
            <a:effectLst/>
          </p:spPr>
          <p:txBody>
            <a:bodyPr wrap="square" rtlCol="0">
              <a:spAutoFit/>
            </a:bodyPr>
            <a:lstStyle/>
            <a:p>
              <a:pPr marL="342900" indent="-342900" defTabSz="914400" eaLnBrk="0" fontAlgn="base" hangingPunct="0">
                <a:spcBef>
                  <a:spcPct val="20000"/>
                </a:spcBef>
                <a:spcAft>
                  <a:spcPct val="0"/>
                </a:spcAft>
                <a:defRPr/>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sp>
        <p:nvSpPr>
          <p:cNvPr id="5" name="标题 4">
            <a:extLst>
              <a:ext uri="{FF2B5EF4-FFF2-40B4-BE49-F238E27FC236}">
                <a16:creationId xmlns:a16="http://schemas.microsoft.com/office/drawing/2014/main" id="{1203738F-DBEB-638B-950A-F8F82D93BCE7}"/>
              </a:ext>
            </a:extLst>
          </p:cNvPr>
          <p:cNvSpPr>
            <a:spLocks noGrp="1"/>
          </p:cNvSpPr>
          <p:nvPr>
            <p:ph type="title"/>
          </p:nvPr>
        </p:nvSpPr>
        <p:spPr/>
        <p:txBody>
          <a:bodyPr>
            <a:normAutofit/>
          </a:bodyPr>
          <a:lstStyle/>
          <a:p>
            <a:r>
              <a:rPr lang="zh-CN" altLang="en-US" dirty="0"/>
              <a:t>阻塞与非阻塞通信</a:t>
            </a:r>
          </a:p>
        </p:txBody>
      </p:sp>
      <p:sp>
        <p:nvSpPr>
          <p:cNvPr id="6" name="灯片编号占位符 5">
            <a:extLst>
              <a:ext uri="{FF2B5EF4-FFF2-40B4-BE49-F238E27FC236}">
                <a16:creationId xmlns:a16="http://schemas.microsoft.com/office/drawing/2014/main" id="{B7A35BAF-3096-2344-1D8F-C33C9224051C}"/>
              </a:ext>
            </a:extLst>
          </p:cNvPr>
          <p:cNvSpPr>
            <a:spLocks noGrp="1"/>
          </p:cNvSpPr>
          <p:nvPr>
            <p:ph type="sldNum" sz="quarter" idx="12"/>
          </p:nvPr>
        </p:nvSpPr>
        <p:spPr/>
        <p:txBody>
          <a:bodyPr/>
          <a:lstStyle/>
          <a:p>
            <a:pPr>
              <a:defRPr/>
            </a:pPr>
            <a:fld id="{3884BE4A-665D-4750-B82A-97CE17AE2019}" type="slidenum">
              <a:rPr lang="en-US" altLang="ko-KR" smtClean="0"/>
              <a:pPr>
                <a:defRPr/>
              </a:pPr>
              <a:t>35</a:t>
            </a:fld>
            <a:endParaRPr lang="en-US" altLang="ko-KR" dirty="0"/>
          </a:p>
        </p:txBody>
      </p:sp>
    </p:spTree>
    <p:extLst>
      <p:ext uri="{BB962C8B-B14F-4D97-AF65-F5344CB8AC3E}">
        <p14:creationId xmlns:p14="http://schemas.microsoft.com/office/powerpoint/2010/main" val="3174018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left)">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83090" y="1651465"/>
            <a:ext cx="6823449" cy="400110"/>
            <a:chOff x="844893" y="1000114"/>
            <a:chExt cx="6823449" cy="400110"/>
          </a:xfrm>
        </p:grpSpPr>
        <p:sp>
          <p:nvSpPr>
            <p:cNvPr id="9" name="内容占位符 2"/>
            <p:cNvSpPr txBox="1">
              <a:spLocks/>
            </p:cNvSpPr>
            <p:nvPr/>
          </p:nvSpPr>
          <p:spPr>
            <a:xfrm>
              <a:off x="1142975" y="1000114"/>
              <a:ext cx="6525367"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defTabSz="914400" eaLnBrk="0" fontAlgn="base" hangingPunct="0">
                <a:spcBef>
                  <a:spcPct val="0"/>
                </a:spcBef>
                <a:spcAft>
                  <a:spcPct val="0"/>
                </a:spcAft>
                <a:defRPr/>
              </a:pPr>
              <a:r>
                <a:rPr lang="zh-CN" altLang="en-US" dirty="0"/>
                <a:t>进程通信可划分为阻塞（同步）或非阻塞（异步）</a:t>
              </a:r>
              <a:endParaRPr lang="en-US" altLang="zh-CN" dirty="0"/>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defTabSz="914400" eaLnBrk="0" fontAlgn="base" hangingPunct="0">
                <a:spcBef>
                  <a:spcPct val="20000"/>
                </a:spcBef>
                <a:spcAft>
                  <a:spcPct val="0"/>
                </a:spcAft>
                <a:defRPr/>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1100617" y="2327745"/>
            <a:ext cx="6261906" cy="609604"/>
            <a:chOff x="1262422" y="1676394"/>
            <a:chExt cx="6261906" cy="609604"/>
          </a:xfrm>
        </p:grpSpPr>
        <p:sp>
          <p:nvSpPr>
            <p:cNvPr id="26" name="内容占位符 2"/>
            <p:cNvSpPr txBox="1">
              <a:spLocks/>
            </p:cNvSpPr>
            <p:nvPr/>
          </p:nvSpPr>
          <p:spPr>
            <a:xfrm>
              <a:off x="1394985" y="1676394"/>
              <a:ext cx="6129343" cy="60960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defTabSz="914400" eaLnBrk="0" fontAlgn="base" hangingPunct="0">
                <a:lnSpc>
                  <a:spcPct val="90000"/>
                </a:lnSpc>
                <a:spcBef>
                  <a:spcPct val="0"/>
                </a:spcBef>
                <a:spcAft>
                  <a:spcPct val="0"/>
                </a:spcAft>
                <a:defRPr/>
              </a:pPr>
              <a:r>
                <a:rPr lang="zh-CN" altLang="en-US" dirty="0"/>
                <a:t>阻塞发送</a:t>
              </a:r>
              <a:endParaRPr lang="en-US" altLang="zh-CN" dirty="0"/>
            </a:p>
          </p:txBody>
        </p:sp>
        <p:pic>
          <p:nvPicPr>
            <p:cNvPr id="27" name="图片 26" descr="小点1.png"/>
            <p:cNvPicPr>
              <a:picLocks noChangeAspect="1"/>
            </p:cNvPicPr>
            <p:nvPr/>
          </p:nvPicPr>
          <p:blipFill>
            <a:blip r:embed="rId2" cstate="print"/>
            <a:stretch>
              <a:fillRect/>
            </a:stretch>
          </p:blipFill>
          <p:spPr>
            <a:xfrm>
              <a:off x="1262422" y="1772551"/>
              <a:ext cx="151066" cy="148997"/>
            </a:xfrm>
            <a:prstGeom prst="rect">
              <a:avLst/>
            </a:prstGeom>
            <a:effectLst/>
          </p:spPr>
        </p:pic>
      </p:grpSp>
      <p:grpSp>
        <p:nvGrpSpPr>
          <p:cNvPr id="3" name="组合 2"/>
          <p:cNvGrpSpPr/>
          <p:nvPr/>
        </p:nvGrpSpPr>
        <p:grpSpPr>
          <a:xfrm>
            <a:off x="683090" y="1983255"/>
            <a:ext cx="1512529" cy="400110"/>
            <a:chOff x="844893" y="1331904"/>
            <a:chExt cx="1512529" cy="400110"/>
          </a:xfrm>
        </p:grpSpPr>
        <p:sp>
          <p:nvSpPr>
            <p:cNvPr id="18" name="内容占位符 2"/>
            <p:cNvSpPr txBox="1">
              <a:spLocks/>
            </p:cNvSpPr>
            <p:nvPr/>
          </p:nvSpPr>
          <p:spPr>
            <a:xfrm>
              <a:off x="1142976" y="1331904"/>
              <a:ext cx="1214446"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defTabSz="914400" eaLnBrk="0" fontAlgn="base" hangingPunct="0">
                <a:spcBef>
                  <a:spcPct val="0"/>
                </a:spcBef>
                <a:spcAft>
                  <a:spcPct val="0"/>
                </a:spcAft>
                <a:defRPr/>
              </a:pPr>
              <a:r>
                <a:rPr lang="zh-CN" altLang="en-US" dirty="0"/>
                <a:t>阻塞通信</a:t>
              </a:r>
              <a:endParaRPr lang="en-US" altLang="zh-CN" dirty="0"/>
            </a:p>
          </p:txBody>
        </p:sp>
        <p:sp>
          <p:nvSpPr>
            <p:cNvPr id="19" name="TextBox 18"/>
            <p:cNvSpPr txBox="1"/>
            <p:nvPr/>
          </p:nvSpPr>
          <p:spPr>
            <a:xfrm>
              <a:off x="844893" y="1331904"/>
              <a:ext cx="433390" cy="400110"/>
            </a:xfrm>
            <a:prstGeom prst="rect">
              <a:avLst/>
            </a:prstGeom>
            <a:noFill/>
            <a:effectLst/>
          </p:spPr>
          <p:txBody>
            <a:bodyPr wrap="square" rtlCol="0">
              <a:spAutoFit/>
            </a:bodyPr>
            <a:lstStyle/>
            <a:p>
              <a:pPr marL="342900" indent="-342900" defTabSz="914400" eaLnBrk="0" fontAlgn="base" hangingPunct="0">
                <a:spcBef>
                  <a:spcPct val="20000"/>
                </a:spcBef>
                <a:spcAft>
                  <a:spcPct val="0"/>
                </a:spcAft>
                <a:defRPr/>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13" name="组合 12"/>
          <p:cNvGrpSpPr/>
          <p:nvPr/>
        </p:nvGrpSpPr>
        <p:grpSpPr>
          <a:xfrm>
            <a:off x="1100617" y="2659535"/>
            <a:ext cx="7270018" cy="596904"/>
            <a:chOff x="1262422" y="2260598"/>
            <a:chExt cx="7270018" cy="596904"/>
          </a:xfrm>
        </p:grpSpPr>
        <p:pic>
          <p:nvPicPr>
            <p:cNvPr id="14" name="图片 13" descr="小点1.png"/>
            <p:cNvPicPr>
              <a:picLocks noChangeAspect="1"/>
            </p:cNvPicPr>
            <p:nvPr/>
          </p:nvPicPr>
          <p:blipFill>
            <a:blip r:embed="rId2" cstate="print"/>
            <a:stretch>
              <a:fillRect/>
            </a:stretch>
          </p:blipFill>
          <p:spPr>
            <a:xfrm>
              <a:off x="1262422" y="2365374"/>
              <a:ext cx="151066" cy="148997"/>
            </a:xfrm>
            <a:prstGeom prst="rect">
              <a:avLst/>
            </a:prstGeom>
            <a:effectLst/>
          </p:spPr>
        </p:pic>
        <p:sp>
          <p:nvSpPr>
            <p:cNvPr id="15" name="内容占位符 2"/>
            <p:cNvSpPr txBox="1">
              <a:spLocks/>
            </p:cNvSpPr>
            <p:nvPr/>
          </p:nvSpPr>
          <p:spPr>
            <a:xfrm>
              <a:off x="1394985" y="2260598"/>
              <a:ext cx="7137455" cy="59690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defTabSz="914400" eaLnBrk="0" fontAlgn="base" hangingPunct="0">
                <a:lnSpc>
                  <a:spcPct val="90000"/>
                </a:lnSpc>
                <a:spcBef>
                  <a:spcPct val="0"/>
                </a:spcBef>
                <a:spcAft>
                  <a:spcPct val="0"/>
                </a:spcAft>
                <a:defRPr/>
              </a:pPr>
              <a:r>
                <a:rPr lang="zh-CN" altLang="en-US" dirty="0"/>
                <a:t>阻塞接收</a:t>
              </a:r>
              <a:endParaRPr lang="en-US" altLang="zh-CN" dirty="0"/>
            </a:p>
            <a:p>
              <a:pPr marL="0" lvl="1" indent="0" defTabSz="914400" eaLnBrk="0" fontAlgn="base" hangingPunct="0">
                <a:lnSpc>
                  <a:spcPct val="90000"/>
                </a:lnSpc>
                <a:spcBef>
                  <a:spcPct val="0"/>
                </a:spcBef>
                <a:spcAft>
                  <a:spcPct val="0"/>
                </a:spcAft>
                <a:defRPr/>
              </a:pPr>
              <a:r>
                <a:rPr lang="zh-CN" altLang="en-US" dirty="0"/>
                <a:t>接收者在请求接收消息后进入等待，直到成功收到一个消息</a:t>
              </a:r>
            </a:p>
          </p:txBody>
        </p:sp>
      </p:grpSp>
      <p:sp>
        <p:nvSpPr>
          <p:cNvPr id="5" name="标题 4">
            <a:extLst>
              <a:ext uri="{FF2B5EF4-FFF2-40B4-BE49-F238E27FC236}">
                <a16:creationId xmlns:a16="http://schemas.microsoft.com/office/drawing/2014/main" id="{8A8829F7-4E44-7F3B-0C5D-3A9B14B5C322}"/>
              </a:ext>
            </a:extLst>
          </p:cNvPr>
          <p:cNvSpPr>
            <a:spLocks noGrp="1"/>
          </p:cNvSpPr>
          <p:nvPr>
            <p:ph type="title"/>
          </p:nvPr>
        </p:nvSpPr>
        <p:spPr/>
        <p:txBody>
          <a:bodyPr/>
          <a:lstStyle/>
          <a:p>
            <a:r>
              <a:rPr lang="zh-CN" altLang="en-US" dirty="0"/>
              <a:t>阻塞与非阻塞通信</a:t>
            </a:r>
          </a:p>
        </p:txBody>
      </p:sp>
      <p:sp>
        <p:nvSpPr>
          <p:cNvPr id="7" name="灯片编号占位符 6">
            <a:extLst>
              <a:ext uri="{FF2B5EF4-FFF2-40B4-BE49-F238E27FC236}">
                <a16:creationId xmlns:a16="http://schemas.microsoft.com/office/drawing/2014/main" id="{A28885EC-EEAA-BA85-4837-E4DEFD2ADCDF}"/>
              </a:ext>
            </a:extLst>
          </p:cNvPr>
          <p:cNvSpPr>
            <a:spLocks noGrp="1"/>
          </p:cNvSpPr>
          <p:nvPr>
            <p:ph type="sldNum" sz="quarter" idx="12"/>
          </p:nvPr>
        </p:nvSpPr>
        <p:spPr/>
        <p:txBody>
          <a:bodyPr/>
          <a:lstStyle/>
          <a:p>
            <a:pPr>
              <a:defRPr/>
            </a:pPr>
            <a:fld id="{3884BE4A-665D-4750-B82A-97CE17AE2019}" type="slidenum">
              <a:rPr lang="en-US" altLang="ko-KR" smtClean="0"/>
              <a:pPr>
                <a:defRPr/>
              </a:pPr>
              <a:t>36</a:t>
            </a:fld>
            <a:endParaRPr lang="en-US" altLang="ko-KR" dirty="0"/>
          </a:p>
        </p:txBody>
      </p:sp>
    </p:spTree>
    <p:extLst>
      <p:ext uri="{BB962C8B-B14F-4D97-AF65-F5344CB8AC3E}">
        <p14:creationId xmlns:p14="http://schemas.microsoft.com/office/powerpoint/2010/main" val="923520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83093" y="1651466"/>
            <a:ext cx="7183489" cy="400110"/>
            <a:chOff x="844893" y="1000114"/>
            <a:chExt cx="7183489" cy="400110"/>
          </a:xfrm>
        </p:grpSpPr>
        <p:sp>
          <p:nvSpPr>
            <p:cNvPr id="9" name="内容占位符 2"/>
            <p:cNvSpPr txBox="1">
              <a:spLocks/>
            </p:cNvSpPr>
            <p:nvPr/>
          </p:nvSpPr>
          <p:spPr>
            <a:xfrm>
              <a:off x="1142975" y="1000114"/>
              <a:ext cx="6885407"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defTabSz="914400" eaLnBrk="0" fontAlgn="base" hangingPunct="0">
                <a:spcBef>
                  <a:spcPct val="0"/>
                </a:spcBef>
                <a:spcAft>
                  <a:spcPct val="0"/>
                </a:spcAft>
                <a:defRPr/>
              </a:pPr>
              <a:r>
                <a:rPr lang="zh-CN" altLang="en-US" dirty="0"/>
                <a:t>进程通信可划分为阻塞（同步）或非阻塞（异步）</a:t>
              </a:r>
              <a:endParaRPr lang="en-US" altLang="zh-CN" dirty="0"/>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defTabSz="914400" eaLnBrk="0" fontAlgn="base" hangingPunct="0">
                <a:spcBef>
                  <a:spcPct val="20000"/>
                </a:spcBef>
                <a:spcAft>
                  <a:spcPct val="0"/>
                </a:spcAft>
                <a:defRPr/>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1100620" y="2327746"/>
            <a:ext cx="6261906" cy="609604"/>
            <a:chOff x="1262422" y="1676394"/>
            <a:chExt cx="6261906" cy="609604"/>
          </a:xfrm>
        </p:grpSpPr>
        <p:sp>
          <p:nvSpPr>
            <p:cNvPr id="26" name="内容占位符 2"/>
            <p:cNvSpPr txBox="1">
              <a:spLocks/>
            </p:cNvSpPr>
            <p:nvPr/>
          </p:nvSpPr>
          <p:spPr>
            <a:xfrm>
              <a:off x="1394985" y="1676394"/>
              <a:ext cx="6129343" cy="60960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defTabSz="914400" eaLnBrk="0" fontAlgn="base" hangingPunct="0">
                <a:lnSpc>
                  <a:spcPct val="90000"/>
                </a:lnSpc>
                <a:spcBef>
                  <a:spcPct val="0"/>
                </a:spcBef>
                <a:spcAft>
                  <a:spcPct val="0"/>
                </a:spcAft>
                <a:defRPr/>
              </a:pPr>
              <a:r>
                <a:rPr lang="zh-CN" altLang="en-US" dirty="0"/>
                <a:t>阻塞发送</a:t>
              </a:r>
              <a:endParaRPr lang="en-US" altLang="zh-CN" dirty="0"/>
            </a:p>
          </p:txBody>
        </p:sp>
        <p:pic>
          <p:nvPicPr>
            <p:cNvPr id="27" name="图片 26" descr="小点1.png"/>
            <p:cNvPicPr>
              <a:picLocks noChangeAspect="1"/>
            </p:cNvPicPr>
            <p:nvPr/>
          </p:nvPicPr>
          <p:blipFill>
            <a:blip r:embed="rId2" cstate="print"/>
            <a:stretch>
              <a:fillRect/>
            </a:stretch>
          </p:blipFill>
          <p:spPr>
            <a:xfrm>
              <a:off x="1262422" y="1772551"/>
              <a:ext cx="151066" cy="148997"/>
            </a:xfrm>
            <a:prstGeom prst="rect">
              <a:avLst/>
            </a:prstGeom>
            <a:effectLst/>
          </p:spPr>
        </p:pic>
      </p:grpSp>
      <p:grpSp>
        <p:nvGrpSpPr>
          <p:cNvPr id="3" name="组合 2"/>
          <p:cNvGrpSpPr/>
          <p:nvPr/>
        </p:nvGrpSpPr>
        <p:grpSpPr>
          <a:xfrm>
            <a:off x="683093" y="1983256"/>
            <a:ext cx="1512529" cy="400110"/>
            <a:chOff x="844893" y="1331904"/>
            <a:chExt cx="1512529" cy="400110"/>
          </a:xfrm>
        </p:grpSpPr>
        <p:sp>
          <p:nvSpPr>
            <p:cNvPr id="18" name="内容占位符 2"/>
            <p:cNvSpPr txBox="1">
              <a:spLocks/>
            </p:cNvSpPr>
            <p:nvPr/>
          </p:nvSpPr>
          <p:spPr>
            <a:xfrm>
              <a:off x="1142976" y="1331904"/>
              <a:ext cx="1214446"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defTabSz="914400" eaLnBrk="0" fontAlgn="base" hangingPunct="0">
                <a:spcBef>
                  <a:spcPct val="0"/>
                </a:spcBef>
                <a:spcAft>
                  <a:spcPct val="0"/>
                </a:spcAft>
                <a:defRPr/>
              </a:pPr>
              <a:r>
                <a:rPr lang="zh-CN" altLang="en-US" dirty="0"/>
                <a:t>阻塞通信</a:t>
              </a:r>
              <a:endParaRPr lang="en-US" altLang="zh-CN" dirty="0"/>
            </a:p>
          </p:txBody>
        </p:sp>
        <p:sp>
          <p:nvSpPr>
            <p:cNvPr id="19" name="TextBox 18"/>
            <p:cNvSpPr txBox="1"/>
            <p:nvPr/>
          </p:nvSpPr>
          <p:spPr>
            <a:xfrm>
              <a:off x="844893" y="1331904"/>
              <a:ext cx="433390" cy="400110"/>
            </a:xfrm>
            <a:prstGeom prst="rect">
              <a:avLst/>
            </a:prstGeom>
            <a:noFill/>
            <a:effectLst/>
          </p:spPr>
          <p:txBody>
            <a:bodyPr wrap="square" rtlCol="0">
              <a:spAutoFit/>
            </a:bodyPr>
            <a:lstStyle/>
            <a:p>
              <a:pPr marL="342900" indent="-342900" defTabSz="914400" eaLnBrk="0" fontAlgn="base" hangingPunct="0">
                <a:spcBef>
                  <a:spcPct val="20000"/>
                </a:spcBef>
                <a:spcAft>
                  <a:spcPct val="0"/>
                </a:spcAft>
                <a:defRPr/>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13" name="组合 12"/>
          <p:cNvGrpSpPr/>
          <p:nvPr/>
        </p:nvGrpSpPr>
        <p:grpSpPr>
          <a:xfrm>
            <a:off x="1100620" y="2623467"/>
            <a:ext cx="7270018" cy="596904"/>
            <a:chOff x="1262422" y="2260598"/>
            <a:chExt cx="7270018" cy="596904"/>
          </a:xfrm>
        </p:grpSpPr>
        <p:pic>
          <p:nvPicPr>
            <p:cNvPr id="14" name="图片 13" descr="小点1.png"/>
            <p:cNvPicPr>
              <a:picLocks noChangeAspect="1"/>
            </p:cNvPicPr>
            <p:nvPr/>
          </p:nvPicPr>
          <p:blipFill>
            <a:blip r:embed="rId2" cstate="print"/>
            <a:stretch>
              <a:fillRect/>
            </a:stretch>
          </p:blipFill>
          <p:spPr>
            <a:xfrm>
              <a:off x="1262422" y="2365374"/>
              <a:ext cx="151066" cy="148997"/>
            </a:xfrm>
            <a:prstGeom prst="rect">
              <a:avLst/>
            </a:prstGeom>
            <a:effectLst/>
          </p:spPr>
        </p:pic>
        <p:sp>
          <p:nvSpPr>
            <p:cNvPr id="15" name="内容占位符 2"/>
            <p:cNvSpPr txBox="1">
              <a:spLocks/>
            </p:cNvSpPr>
            <p:nvPr/>
          </p:nvSpPr>
          <p:spPr>
            <a:xfrm>
              <a:off x="1394985" y="2260598"/>
              <a:ext cx="7137455" cy="59690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defTabSz="914400" eaLnBrk="0" fontAlgn="base" hangingPunct="0">
                <a:lnSpc>
                  <a:spcPct val="90000"/>
                </a:lnSpc>
                <a:spcBef>
                  <a:spcPct val="0"/>
                </a:spcBef>
                <a:spcAft>
                  <a:spcPct val="0"/>
                </a:spcAft>
                <a:defRPr/>
              </a:pPr>
              <a:r>
                <a:rPr lang="zh-CN" altLang="en-US" dirty="0"/>
                <a:t>阻塞接收</a:t>
              </a:r>
              <a:endParaRPr lang="en-US" altLang="zh-CN" dirty="0"/>
            </a:p>
          </p:txBody>
        </p:sp>
      </p:grpSp>
      <p:grpSp>
        <p:nvGrpSpPr>
          <p:cNvPr id="16" name="组合 15"/>
          <p:cNvGrpSpPr/>
          <p:nvPr/>
        </p:nvGrpSpPr>
        <p:grpSpPr>
          <a:xfrm>
            <a:off x="683093" y="2948989"/>
            <a:ext cx="2512661" cy="400110"/>
            <a:chOff x="844893" y="2794002"/>
            <a:chExt cx="2512661" cy="400110"/>
          </a:xfrm>
        </p:grpSpPr>
        <p:sp>
          <p:nvSpPr>
            <p:cNvPr id="17" name="内容占位符 2"/>
            <p:cNvSpPr txBox="1">
              <a:spLocks/>
            </p:cNvSpPr>
            <p:nvPr/>
          </p:nvSpPr>
          <p:spPr>
            <a:xfrm>
              <a:off x="1142976" y="2832102"/>
              <a:ext cx="221457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defTabSz="914400" eaLnBrk="0" fontAlgn="base" hangingPunct="0">
                <a:lnSpc>
                  <a:spcPct val="90000"/>
                </a:lnSpc>
                <a:spcBef>
                  <a:spcPct val="0"/>
                </a:spcBef>
                <a:spcAft>
                  <a:spcPct val="0"/>
                </a:spcAft>
                <a:defRPr/>
              </a:pPr>
              <a:r>
                <a:rPr lang="zh-CN" altLang="en-US" dirty="0"/>
                <a:t>非阻塞通信</a:t>
              </a:r>
              <a:endParaRPr lang="en-US" altLang="zh-CN" dirty="0"/>
            </a:p>
          </p:txBody>
        </p:sp>
        <p:sp>
          <p:nvSpPr>
            <p:cNvPr id="20" name="TextBox 32"/>
            <p:cNvSpPr txBox="1"/>
            <p:nvPr/>
          </p:nvSpPr>
          <p:spPr>
            <a:xfrm>
              <a:off x="844893" y="2794002"/>
              <a:ext cx="433390" cy="400110"/>
            </a:xfrm>
            <a:prstGeom prst="rect">
              <a:avLst/>
            </a:prstGeom>
            <a:noFill/>
            <a:effectLst/>
          </p:spPr>
          <p:txBody>
            <a:bodyPr wrap="square" rtlCol="0">
              <a:spAutoFit/>
            </a:bodyPr>
            <a:lstStyle/>
            <a:p>
              <a:pPr marL="342900" indent="-342900" defTabSz="914400" eaLnBrk="0" fontAlgn="base" hangingPunct="0">
                <a:spcBef>
                  <a:spcPct val="20000"/>
                </a:spcBef>
                <a:spcAft>
                  <a:spcPct val="0"/>
                </a:spcAft>
                <a:defRPr/>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21" name="组合 20"/>
          <p:cNvGrpSpPr/>
          <p:nvPr/>
        </p:nvGrpSpPr>
        <p:grpSpPr>
          <a:xfrm>
            <a:off x="1100620" y="3304593"/>
            <a:ext cx="6765962" cy="551544"/>
            <a:chOff x="1262422" y="3149606"/>
            <a:chExt cx="6765962" cy="551544"/>
          </a:xfrm>
        </p:grpSpPr>
        <p:sp>
          <p:nvSpPr>
            <p:cNvPr id="22" name="内容占位符 2"/>
            <p:cNvSpPr txBox="1">
              <a:spLocks/>
            </p:cNvSpPr>
            <p:nvPr/>
          </p:nvSpPr>
          <p:spPr>
            <a:xfrm>
              <a:off x="1394985" y="3149606"/>
              <a:ext cx="6633399" cy="55154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defTabSz="914400" eaLnBrk="0" fontAlgn="base" hangingPunct="0">
                <a:lnSpc>
                  <a:spcPct val="90000"/>
                </a:lnSpc>
                <a:spcBef>
                  <a:spcPct val="0"/>
                </a:spcBef>
                <a:spcAft>
                  <a:spcPct val="0"/>
                </a:spcAft>
                <a:defRPr/>
              </a:pPr>
              <a:r>
                <a:rPr lang="zh-CN" altLang="en-US" dirty="0"/>
                <a:t>非阻塞发送</a:t>
              </a:r>
              <a:endParaRPr lang="en-US" altLang="zh-CN" dirty="0"/>
            </a:p>
            <a:p>
              <a:pPr marL="0" lvl="1" indent="0" defTabSz="914400" eaLnBrk="0" fontAlgn="base" hangingPunct="0">
                <a:lnSpc>
                  <a:spcPct val="90000"/>
                </a:lnSpc>
                <a:spcBef>
                  <a:spcPct val="0"/>
                </a:spcBef>
                <a:spcAft>
                  <a:spcPct val="0"/>
                </a:spcAft>
                <a:defRPr/>
              </a:pPr>
              <a:r>
                <a:rPr lang="zh-CN" altLang="en-US" dirty="0"/>
                <a:t>发送者在消息发送后，可立即进行其他操作</a:t>
              </a:r>
            </a:p>
          </p:txBody>
        </p:sp>
        <p:pic>
          <p:nvPicPr>
            <p:cNvPr id="23" name="图片 22" descr="小点1.png"/>
            <p:cNvPicPr>
              <a:picLocks noChangeAspect="1"/>
            </p:cNvPicPr>
            <p:nvPr/>
          </p:nvPicPr>
          <p:blipFill>
            <a:blip r:embed="rId2" cstate="print"/>
            <a:stretch>
              <a:fillRect/>
            </a:stretch>
          </p:blipFill>
          <p:spPr>
            <a:xfrm>
              <a:off x="1262422" y="3245763"/>
              <a:ext cx="151066" cy="148997"/>
            </a:xfrm>
            <a:prstGeom prst="rect">
              <a:avLst/>
            </a:prstGeom>
            <a:effectLst/>
          </p:spPr>
        </p:pic>
      </p:grpSp>
      <p:sp>
        <p:nvSpPr>
          <p:cNvPr id="7" name="灯片编号占位符 6">
            <a:extLst>
              <a:ext uri="{FF2B5EF4-FFF2-40B4-BE49-F238E27FC236}">
                <a16:creationId xmlns:a16="http://schemas.microsoft.com/office/drawing/2014/main" id="{861C6625-38BB-AC9A-061A-36D0D9312FF0}"/>
              </a:ext>
            </a:extLst>
          </p:cNvPr>
          <p:cNvSpPr>
            <a:spLocks noGrp="1"/>
          </p:cNvSpPr>
          <p:nvPr>
            <p:ph type="sldNum" sz="quarter" idx="12"/>
          </p:nvPr>
        </p:nvSpPr>
        <p:spPr/>
        <p:txBody>
          <a:bodyPr/>
          <a:lstStyle/>
          <a:p>
            <a:pPr>
              <a:defRPr/>
            </a:pPr>
            <a:fld id="{3884BE4A-665D-4750-B82A-97CE17AE2019}" type="slidenum">
              <a:rPr lang="en-US" altLang="ko-KR" smtClean="0"/>
              <a:pPr>
                <a:defRPr/>
              </a:pPr>
              <a:t>37</a:t>
            </a:fld>
            <a:endParaRPr lang="en-US" altLang="ko-KR" dirty="0"/>
          </a:p>
        </p:txBody>
      </p:sp>
      <p:sp>
        <p:nvSpPr>
          <p:cNvPr id="10" name="标题 4">
            <a:extLst>
              <a:ext uri="{FF2B5EF4-FFF2-40B4-BE49-F238E27FC236}">
                <a16:creationId xmlns:a16="http://schemas.microsoft.com/office/drawing/2014/main" id="{9D4892DB-09A8-FE4F-76EA-9A7A99624CA8}"/>
              </a:ext>
            </a:extLst>
          </p:cNvPr>
          <p:cNvSpPr>
            <a:spLocks noGrp="1"/>
          </p:cNvSpPr>
          <p:nvPr>
            <p:ph type="title"/>
          </p:nvPr>
        </p:nvSpPr>
        <p:spPr>
          <a:xfrm>
            <a:off x="695400" y="871855"/>
            <a:ext cx="10801200" cy="680403"/>
          </a:xfrm>
        </p:spPr>
        <p:txBody>
          <a:bodyPr/>
          <a:lstStyle/>
          <a:p>
            <a:r>
              <a:rPr lang="zh-CN" altLang="en-US" dirty="0"/>
              <a:t>阻塞与非阻塞通信</a:t>
            </a:r>
          </a:p>
        </p:txBody>
      </p:sp>
    </p:spTree>
    <p:extLst>
      <p:ext uri="{BB962C8B-B14F-4D97-AF65-F5344CB8AC3E}">
        <p14:creationId xmlns:p14="http://schemas.microsoft.com/office/powerpoint/2010/main" val="1917982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wipe(left)">
                                      <p:cBhvr>
                                        <p:cTn id="11"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91403" y="1653444"/>
            <a:ext cx="6823449" cy="400110"/>
            <a:chOff x="844893" y="1000114"/>
            <a:chExt cx="6823449" cy="400110"/>
          </a:xfrm>
        </p:grpSpPr>
        <p:sp>
          <p:nvSpPr>
            <p:cNvPr id="9" name="内容占位符 2"/>
            <p:cNvSpPr txBox="1">
              <a:spLocks/>
            </p:cNvSpPr>
            <p:nvPr/>
          </p:nvSpPr>
          <p:spPr>
            <a:xfrm>
              <a:off x="1142975" y="1000114"/>
              <a:ext cx="6525367"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defTabSz="914400" eaLnBrk="0" fontAlgn="base" hangingPunct="0">
                <a:spcBef>
                  <a:spcPct val="0"/>
                </a:spcBef>
                <a:spcAft>
                  <a:spcPct val="0"/>
                </a:spcAft>
                <a:defRPr/>
              </a:pPr>
              <a:r>
                <a:rPr lang="zh-CN" altLang="en-US" dirty="0"/>
                <a:t>进程通信可划分为阻塞（同步）或非阻塞（异步）</a:t>
              </a:r>
              <a:endParaRPr lang="en-US" altLang="zh-CN" dirty="0"/>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defTabSz="914400" eaLnBrk="0" fontAlgn="base" hangingPunct="0">
                <a:spcBef>
                  <a:spcPct val="20000"/>
                </a:spcBef>
                <a:spcAft>
                  <a:spcPct val="0"/>
                </a:spcAft>
                <a:defRPr/>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1108930" y="2329724"/>
            <a:ext cx="6261906" cy="609604"/>
            <a:chOff x="1262422" y="1676394"/>
            <a:chExt cx="6261906" cy="609604"/>
          </a:xfrm>
        </p:grpSpPr>
        <p:sp>
          <p:nvSpPr>
            <p:cNvPr id="26" name="内容占位符 2"/>
            <p:cNvSpPr txBox="1">
              <a:spLocks/>
            </p:cNvSpPr>
            <p:nvPr/>
          </p:nvSpPr>
          <p:spPr>
            <a:xfrm>
              <a:off x="1394985" y="1676394"/>
              <a:ext cx="6129343" cy="60960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defTabSz="914400" eaLnBrk="0" fontAlgn="base" hangingPunct="0">
                <a:lnSpc>
                  <a:spcPct val="90000"/>
                </a:lnSpc>
                <a:spcBef>
                  <a:spcPct val="0"/>
                </a:spcBef>
                <a:spcAft>
                  <a:spcPct val="0"/>
                </a:spcAft>
                <a:defRPr/>
              </a:pPr>
              <a:r>
                <a:rPr lang="zh-CN" altLang="en-US" dirty="0"/>
                <a:t>阻塞发送</a:t>
              </a:r>
              <a:endParaRPr lang="en-US" altLang="zh-CN" dirty="0"/>
            </a:p>
          </p:txBody>
        </p:sp>
        <p:pic>
          <p:nvPicPr>
            <p:cNvPr id="27" name="图片 26" descr="小点1.png"/>
            <p:cNvPicPr>
              <a:picLocks noChangeAspect="1"/>
            </p:cNvPicPr>
            <p:nvPr/>
          </p:nvPicPr>
          <p:blipFill>
            <a:blip r:embed="rId2" cstate="print"/>
            <a:stretch>
              <a:fillRect/>
            </a:stretch>
          </p:blipFill>
          <p:spPr>
            <a:xfrm>
              <a:off x="1262422" y="1772551"/>
              <a:ext cx="151066" cy="148997"/>
            </a:xfrm>
            <a:prstGeom prst="rect">
              <a:avLst/>
            </a:prstGeom>
            <a:effectLst/>
          </p:spPr>
        </p:pic>
      </p:grpSp>
      <p:grpSp>
        <p:nvGrpSpPr>
          <p:cNvPr id="3" name="组合 2"/>
          <p:cNvGrpSpPr/>
          <p:nvPr/>
        </p:nvGrpSpPr>
        <p:grpSpPr>
          <a:xfrm>
            <a:off x="691403" y="1985234"/>
            <a:ext cx="1512529" cy="400110"/>
            <a:chOff x="844893" y="1331904"/>
            <a:chExt cx="1512529" cy="400110"/>
          </a:xfrm>
        </p:grpSpPr>
        <p:sp>
          <p:nvSpPr>
            <p:cNvPr id="18" name="内容占位符 2"/>
            <p:cNvSpPr txBox="1">
              <a:spLocks/>
            </p:cNvSpPr>
            <p:nvPr/>
          </p:nvSpPr>
          <p:spPr>
            <a:xfrm>
              <a:off x="1142976" y="1331904"/>
              <a:ext cx="1214446"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defTabSz="914400" eaLnBrk="0" fontAlgn="base" hangingPunct="0">
                <a:spcBef>
                  <a:spcPct val="0"/>
                </a:spcBef>
                <a:spcAft>
                  <a:spcPct val="0"/>
                </a:spcAft>
                <a:defRPr/>
              </a:pPr>
              <a:r>
                <a:rPr lang="zh-CN" altLang="en-US" dirty="0"/>
                <a:t>阻塞通信</a:t>
              </a:r>
              <a:endParaRPr lang="en-US" altLang="zh-CN" dirty="0"/>
            </a:p>
          </p:txBody>
        </p:sp>
        <p:sp>
          <p:nvSpPr>
            <p:cNvPr id="19" name="TextBox 18"/>
            <p:cNvSpPr txBox="1"/>
            <p:nvPr/>
          </p:nvSpPr>
          <p:spPr>
            <a:xfrm>
              <a:off x="844893" y="1331904"/>
              <a:ext cx="433390" cy="400110"/>
            </a:xfrm>
            <a:prstGeom prst="rect">
              <a:avLst/>
            </a:prstGeom>
            <a:noFill/>
            <a:effectLst/>
          </p:spPr>
          <p:txBody>
            <a:bodyPr wrap="square" rtlCol="0">
              <a:spAutoFit/>
            </a:bodyPr>
            <a:lstStyle/>
            <a:p>
              <a:pPr marL="342900" indent="-342900" defTabSz="914400" eaLnBrk="0" fontAlgn="base" hangingPunct="0">
                <a:spcBef>
                  <a:spcPct val="20000"/>
                </a:spcBef>
                <a:spcAft>
                  <a:spcPct val="0"/>
                </a:spcAft>
                <a:defRPr/>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13" name="组合 12"/>
          <p:cNvGrpSpPr/>
          <p:nvPr/>
        </p:nvGrpSpPr>
        <p:grpSpPr>
          <a:xfrm>
            <a:off x="1108930" y="2622046"/>
            <a:ext cx="7270018" cy="596904"/>
            <a:chOff x="1262422" y="2221130"/>
            <a:chExt cx="7270018" cy="596904"/>
          </a:xfrm>
        </p:grpSpPr>
        <p:pic>
          <p:nvPicPr>
            <p:cNvPr id="14" name="图片 13" descr="小点1.png"/>
            <p:cNvPicPr>
              <a:picLocks noChangeAspect="1"/>
            </p:cNvPicPr>
            <p:nvPr/>
          </p:nvPicPr>
          <p:blipFill>
            <a:blip r:embed="rId2" cstate="print"/>
            <a:stretch>
              <a:fillRect/>
            </a:stretch>
          </p:blipFill>
          <p:spPr>
            <a:xfrm>
              <a:off x="1262422" y="2325906"/>
              <a:ext cx="151066" cy="148997"/>
            </a:xfrm>
            <a:prstGeom prst="rect">
              <a:avLst/>
            </a:prstGeom>
            <a:effectLst/>
          </p:spPr>
        </p:pic>
        <p:sp>
          <p:nvSpPr>
            <p:cNvPr id="15" name="内容占位符 2"/>
            <p:cNvSpPr txBox="1">
              <a:spLocks/>
            </p:cNvSpPr>
            <p:nvPr/>
          </p:nvSpPr>
          <p:spPr>
            <a:xfrm>
              <a:off x="1394985" y="2221130"/>
              <a:ext cx="7137455" cy="59690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defTabSz="914400" eaLnBrk="0" fontAlgn="base" hangingPunct="0">
                <a:lnSpc>
                  <a:spcPct val="90000"/>
                </a:lnSpc>
                <a:spcBef>
                  <a:spcPct val="0"/>
                </a:spcBef>
                <a:spcAft>
                  <a:spcPct val="0"/>
                </a:spcAft>
                <a:defRPr/>
              </a:pPr>
              <a:r>
                <a:rPr lang="zh-CN" altLang="en-US" dirty="0"/>
                <a:t>阻塞接收</a:t>
              </a:r>
              <a:endParaRPr lang="en-US" altLang="zh-CN" dirty="0"/>
            </a:p>
          </p:txBody>
        </p:sp>
      </p:grpSp>
      <p:grpSp>
        <p:nvGrpSpPr>
          <p:cNvPr id="16" name="组合 15"/>
          <p:cNvGrpSpPr/>
          <p:nvPr/>
        </p:nvGrpSpPr>
        <p:grpSpPr>
          <a:xfrm>
            <a:off x="691403" y="2950967"/>
            <a:ext cx="2512661" cy="400110"/>
            <a:chOff x="844893" y="2794002"/>
            <a:chExt cx="2512661" cy="400110"/>
          </a:xfrm>
        </p:grpSpPr>
        <p:sp>
          <p:nvSpPr>
            <p:cNvPr id="17" name="内容占位符 2"/>
            <p:cNvSpPr txBox="1">
              <a:spLocks/>
            </p:cNvSpPr>
            <p:nvPr/>
          </p:nvSpPr>
          <p:spPr>
            <a:xfrm>
              <a:off x="1142976" y="2832102"/>
              <a:ext cx="2214578"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defTabSz="914400" eaLnBrk="0" fontAlgn="base" hangingPunct="0">
                <a:lnSpc>
                  <a:spcPct val="90000"/>
                </a:lnSpc>
                <a:spcBef>
                  <a:spcPct val="0"/>
                </a:spcBef>
                <a:spcAft>
                  <a:spcPct val="0"/>
                </a:spcAft>
                <a:defRPr/>
              </a:pPr>
              <a:r>
                <a:rPr lang="zh-CN" altLang="en-US" dirty="0"/>
                <a:t>非阻塞通信</a:t>
              </a:r>
              <a:endParaRPr lang="en-US" altLang="zh-CN" dirty="0"/>
            </a:p>
          </p:txBody>
        </p:sp>
        <p:sp>
          <p:nvSpPr>
            <p:cNvPr id="20" name="TextBox 32"/>
            <p:cNvSpPr txBox="1"/>
            <p:nvPr/>
          </p:nvSpPr>
          <p:spPr>
            <a:xfrm>
              <a:off x="844893" y="2794002"/>
              <a:ext cx="433390" cy="400110"/>
            </a:xfrm>
            <a:prstGeom prst="rect">
              <a:avLst/>
            </a:prstGeom>
            <a:noFill/>
            <a:effectLst/>
          </p:spPr>
          <p:txBody>
            <a:bodyPr wrap="square" rtlCol="0">
              <a:spAutoFit/>
            </a:bodyPr>
            <a:lstStyle/>
            <a:p>
              <a:pPr marL="342900" indent="-342900" defTabSz="914400" eaLnBrk="0" fontAlgn="base" hangingPunct="0">
                <a:spcBef>
                  <a:spcPct val="20000"/>
                </a:spcBef>
                <a:spcAft>
                  <a:spcPct val="0"/>
                </a:spcAft>
                <a:defRPr/>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21" name="组合 20"/>
          <p:cNvGrpSpPr/>
          <p:nvPr/>
        </p:nvGrpSpPr>
        <p:grpSpPr>
          <a:xfrm>
            <a:off x="1108930" y="3306571"/>
            <a:ext cx="6765962" cy="551544"/>
            <a:chOff x="1262422" y="3149606"/>
            <a:chExt cx="6765962" cy="551544"/>
          </a:xfrm>
        </p:grpSpPr>
        <p:sp>
          <p:nvSpPr>
            <p:cNvPr id="22" name="内容占位符 2"/>
            <p:cNvSpPr txBox="1">
              <a:spLocks/>
            </p:cNvSpPr>
            <p:nvPr/>
          </p:nvSpPr>
          <p:spPr>
            <a:xfrm>
              <a:off x="1394985" y="3149606"/>
              <a:ext cx="6633399" cy="55154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defTabSz="914400" eaLnBrk="0" fontAlgn="base" hangingPunct="0">
                <a:lnSpc>
                  <a:spcPct val="90000"/>
                </a:lnSpc>
                <a:spcBef>
                  <a:spcPct val="0"/>
                </a:spcBef>
                <a:spcAft>
                  <a:spcPct val="0"/>
                </a:spcAft>
                <a:defRPr/>
              </a:pPr>
              <a:r>
                <a:rPr lang="zh-CN" altLang="en-US" dirty="0"/>
                <a:t>非阻塞发送</a:t>
              </a:r>
              <a:endParaRPr lang="en-US" altLang="zh-CN" dirty="0"/>
            </a:p>
          </p:txBody>
        </p:sp>
        <p:pic>
          <p:nvPicPr>
            <p:cNvPr id="23" name="图片 22" descr="小点1.png"/>
            <p:cNvPicPr>
              <a:picLocks noChangeAspect="1"/>
            </p:cNvPicPr>
            <p:nvPr/>
          </p:nvPicPr>
          <p:blipFill>
            <a:blip r:embed="rId2" cstate="print"/>
            <a:stretch>
              <a:fillRect/>
            </a:stretch>
          </p:blipFill>
          <p:spPr>
            <a:xfrm>
              <a:off x="1262422" y="3245763"/>
              <a:ext cx="151066" cy="148997"/>
            </a:xfrm>
            <a:prstGeom prst="rect">
              <a:avLst/>
            </a:prstGeom>
            <a:effectLst/>
          </p:spPr>
        </p:pic>
      </p:grpSp>
      <p:grpSp>
        <p:nvGrpSpPr>
          <p:cNvPr id="24" name="组合 23"/>
          <p:cNvGrpSpPr/>
          <p:nvPr/>
        </p:nvGrpSpPr>
        <p:grpSpPr>
          <a:xfrm>
            <a:off x="1108930" y="3634507"/>
            <a:ext cx="5397810" cy="873216"/>
            <a:chOff x="1262422" y="3714758"/>
            <a:chExt cx="5397810" cy="873216"/>
          </a:xfrm>
        </p:grpSpPr>
        <p:sp>
          <p:nvSpPr>
            <p:cNvPr id="25" name="内容占位符 2"/>
            <p:cNvSpPr txBox="1">
              <a:spLocks/>
            </p:cNvSpPr>
            <p:nvPr/>
          </p:nvSpPr>
          <p:spPr>
            <a:xfrm>
              <a:off x="1394985" y="3714758"/>
              <a:ext cx="5265247" cy="87321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defTabSz="914400" eaLnBrk="0" fontAlgn="base" hangingPunct="0">
                <a:lnSpc>
                  <a:spcPct val="90000"/>
                </a:lnSpc>
                <a:spcBef>
                  <a:spcPct val="0"/>
                </a:spcBef>
                <a:spcAft>
                  <a:spcPct val="0"/>
                </a:spcAft>
                <a:defRPr/>
              </a:pPr>
              <a:r>
                <a:rPr lang="zh-CN" altLang="en-US" dirty="0"/>
                <a:t>非阻塞接收</a:t>
              </a:r>
              <a:endParaRPr lang="en-US" altLang="zh-CN" dirty="0"/>
            </a:p>
            <a:p>
              <a:pPr marL="0" lvl="1" indent="0" defTabSz="914400" eaLnBrk="0" fontAlgn="base" hangingPunct="0">
                <a:lnSpc>
                  <a:spcPct val="90000"/>
                </a:lnSpc>
                <a:spcBef>
                  <a:spcPct val="0"/>
                </a:spcBef>
                <a:spcAft>
                  <a:spcPct val="0"/>
                </a:spcAft>
                <a:defRPr/>
              </a:pPr>
              <a:r>
                <a:rPr lang="zh-CN" altLang="en-US" dirty="0"/>
                <a:t>没有消息发送时，接收者在请求接收消息后，接收不到任何消息，也不影响程序执行</a:t>
              </a:r>
            </a:p>
          </p:txBody>
        </p:sp>
        <p:pic>
          <p:nvPicPr>
            <p:cNvPr id="28" name="图片 27" descr="小点1.png"/>
            <p:cNvPicPr>
              <a:picLocks noChangeAspect="1"/>
            </p:cNvPicPr>
            <p:nvPr/>
          </p:nvPicPr>
          <p:blipFill>
            <a:blip r:embed="rId2" cstate="print"/>
            <a:stretch>
              <a:fillRect/>
            </a:stretch>
          </p:blipFill>
          <p:spPr>
            <a:xfrm>
              <a:off x="1262422" y="3810915"/>
              <a:ext cx="151066" cy="148997"/>
            </a:xfrm>
            <a:prstGeom prst="rect">
              <a:avLst/>
            </a:prstGeom>
            <a:effectLst/>
          </p:spPr>
        </p:pic>
      </p:grpSp>
      <p:sp>
        <p:nvSpPr>
          <p:cNvPr id="7" name="灯片编号占位符 6">
            <a:extLst>
              <a:ext uri="{FF2B5EF4-FFF2-40B4-BE49-F238E27FC236}">
                <a16:creationId xmlns:a16="http://schemas.microsoft.com/office/drawing/2014/main" id="{3819E202-6226-95BB-369E-C65FFEAF11F1}"/>
              </a:ext>
            </a:extLst>
          </p:cNvPr>
          <p:cNvSpPr>
            <a:spLocks noGrp="1"/>
          </p:cNvSpPr>
          <p:nvPr>
            <p:ph type="sldNum" sz="quarter" idx="12"/>
          </p:nvPr>
        </p:nvSpPr>
        <p:spPr/>
        <p:txBody>
          <a:bodyPr/>
          <a:lstStyle/>
          <a:p>
            <a:pPr>
              <a:defRPr/>
            </a:pPr>
            <a:fld id="{3884BE4A-665D-4750-B82A-97CE17AE2019}" type="slidenum">
              <a:rPr lang="en-US" altLang="ko-KR" smtClean="0"/>
              <a:pPr>
                <a:defRPr/>
              </a:pPr>
              <a:t>38</a:t>
            </a:fld>
            <a:endParaRPr lang="en-US" altLang="ko-KR" dirty="0"/>
          </a:p>
        </p:txBody>
      </p:sp>
      <p:sp>
        <p:nvSpPr>
          <p:cNvPr id="10" name="标题 4">
            <a:extLst>
              <a:ext uri="{FF2B5EF4-FFF2-40B4-BE49-F238E27FC236}">
                <a16:creationId xmlns:a16="http://schemas.microsoft.com/office/drawing/2014/main" id="{598185D7-E8C0-2C91-9242-7C7253E6ABB1}"/>
              </a:ext>
            </a:extLst>
          </p:cNvPr>
          <p:cNvSpPr>
            <a:spLocks noGrp="1"/>
          </p:cNvSpPr>
          <p:nvPr>
            <p:ph type="title"/>
          </p:nvPr>
        </p:nvSpPr>
        <p:spPr>
          <a:xfrm>
            <a:off x="695400" y="871855"/>
            <a:ext cx="10801200" cy="680403"/>
          </a:xfrm>
        </p:spPr>
        <p:txBody>
          <a:bodyPr/>
          <a:lstStyle/>
          <a:p>
            <a:r>
              <a:rPr lang="zh-CN" altLang="en-US" dirty="0"/>
              <a:t>阻塞与非阻塞通信</a:t>
            </a:r>
          </a:p>
        </p:txBody>
      </p:sp>
    </p:spTree>
    <p:extLst>
      <p:ext uri="{BB962C8B-B14F-4D97-AF65-F5344CB8AC3E}">
        <p14:creationId xmlns:p14="http://schemas.microsoft.com/office/powerpoint/2010/main" val="22415092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88822" y="1653441"/>
            <a:ext cx="5584495" cy="400110"/>
            <a:chOff x="844893" y="1000114"/>
            <a:chExt cx="5584495" cy="400110"/>
          </a:xfrm>
        </p:grpSpPr>
        <p:sp>
          <p:nvSpPr>
            <p:cNvPr id="9" name="内容占位符 2"/>
            <p:cNvSpPr txBox="1">
              <a:spLocks/>
            </p:cNvSpPr>
            <p:nvPr/>
          </p:nvSpPr>
          <p:spPr>
            <a:xfrm>
              <a:off x="1142976" y="1000114"/>
              <a:ext cx="5286412"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defTabSz="914400" eaLnBrk="0" fontAlgn="base" hangingPunct="0">
                <a:spcBef>
                  <a:spcPct val="0"/>
                </a:spcBef>
                <a:spcAft>
                  <a:spcPct val="0"/>
                </a:spcAft>
                <a:defRPr/>
              </a:pPr>
              <a:r>
                <a:rPr lang="zh-CN" altLang="en-US" dirty="0"/>
                <a:t>进程发送的消息在链路上可能有</a:t>
              </a:r>
              <a:r>
                <a:rPr lang="en-US" altLang="zh-CN" dirty="0"/>
                <a:t>3</a:t>
              </a:r>
              <a:r>
                <a:rPr lang="zh-CN" altLang="en-US" dirty="0"/>
                <a:t>种缓冲方式</a:t>
              </a:r>
              <a:endParaRPr lang="en-US" altLang="zh-CN" dirty="0"/>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defTabSz="914400" eaLnBrk="0" fontAlgn="base" hangingPunct="0">
                <a:spcBef>
                  <a:spcPct val="20000"/>
                </a:spcBef>
                <a:spcAft>
                  <a:spcPct val="0"/>
                </a:spcAft>
                <a:defRPr/>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1106349" y="1972533"/>
            <a:ext cx="3023826" cy="681043"/>
            <a:chOff x="1262422" y="1319204"/>
            <a:chExt cx="3023826" cy="681043"/>
          </a:xfrm>
        </p:grpSpPr>
        <p:sp>
          <p:nvSpPr>
            <p:cNvPr id="17" name="内容占位符 2"/>
            <p:cNvSpPr txBox="1">
              <a:spLocks/>
            </p:cNvSpPr>
            <p:nvPr/>
          </p:nvSpPr>
          <p:spPr>
            <a:xfrm>
              <a:off x="1394985" y="1638295"/>
              <a:ext cx="2891263" cy="3619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defTabSz="914400" eaLnBrk="0" fontAlgn="base" hangingPunct="0">
                <a:lnSpc>
                  <a:spcPct val="90000"/>
                </a:lnSpc>
                <a:spcBef>
                  <a:spcPct val="0"/>
                </a:spcBef>
                <a:spcAft>
                  <a:spcPct val="0"/>
                </a:spcAft>
                <a:defRPr/>
              </a:pPr>
              <a:r>
                <a:rPr lang="zh-CN" altLang="en-US" dirty="0"/>
                <a:t>发送方必须等待接收方</a:t>
              </a:r>
            </a:p>
          </p:txBody>
        </p:sp>
        <p:sp>
          <p:nvSpPr>
            <p:cNvPr id="26" name="内容占位符 2"/>
            <p:cNvSpPr txBox="1">
              <a:spLocks/>
            </p:cNvSpPr>
            <p:nvPr/>
          </p:nvSpPr>
          <p:spPr>
            <a:xfrm>
              <a:off x="1394985" y="1319204"/>
              <a:ext cx="1033875" cy="3238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defTabSz="914400" eaLnBrk="0" fontAlgn="base" hangingPunct="0">
                <a:lnSpc>
                  <a:spcPct val="90000"/>
                </a:lnSpc>
                <a:spcBef>
                  <a:spcPct val="0"/>
                </a:spcBef>
                <a:spcAft>
                  <a:spcPct val="0"/>
                </a:spcAft>
                <a:defRPr/>
              </a:pPr>
              <a:r>
                <a:rPr lang="en-US" altLang="zh-CN" dirty="0"/>
                <a:t>0 </a:t>
              </a:r>
              <a:r>
                <a:rPr lang="zh-CN" altLang="en-US" dirty="0"/>
                <a:t>容量</a:t>
              </a:r>
            </a:p>
          </p:txBody>
        </p:sp>
        <p:pic>
          <p:nvPicPr>
            <p:cNvPr id="27" name="图片 26" descr="小点1.png"/>
            <p:cNvPicPr>
              <a:picLocks noChangeAspect="1"/>
            </p:cNvPicPr>
            <p:nvPr/>
          </p:nvPicPr>
          <p:blipFill>
            <a:blip r:embed="rId2" cstate="print"/>
            <a:stretch>
              <a:fillRect/>
            </a:stretch>
          </p:blipFill>
          <p:spPr>
            <a:xfrm>
              <a:off x="1262422" y="1415361"/>
              <a:ext cx="151066" cy="148997"/>
            </a:xfrm>
            <a:prstGeom prst="rect">
              <a:avLst/>
            </a:prstGeom>
            <a:effectLst/>
          </p:spPr>
        </p:pic>
      </p:grpSp>
      <p:grpSp>
        <p:nvGrpSpPr>
          <p:cNvPr id="4" name="组合 3"/>
          <p:cNvGrpSpPr/>
          <p:nvPr/>
        </p:nvGrpSpPr>
        <p:grpSpPr>
          <a:xfrm>
            <a:off x="1106349" y="2612299"/>
            <a:ext cx="5024090" cy="681043"/>
            <a:chOff x="1262422" y="1958970"/>
            <a:chExt cx="5024090" cy="681043"/>
          </a:xfrm>
        </p:grpSpPr>
        <p:sp>
          <p:nvSpPr>
            <p:cNvPr id="23" name="内容占位符 2"/>
            <p:cNvSpPr txBox="1">
              <a:spLocks/>
            </p:cNvSpPr>
            <p:nvPr/>
          </p:nvSpPr>
          <p:spPr>
            <a:xfrm>
              <a:off x="1394985" y="2278061"/>
              <a:ext cx="4891527" cy="3619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defTabSz="914400" eaLnBrk="0" fontAlgn="base" hangingPunct="0">
                <a:lnSpc>
                  <a:spcPct val="90000"/>
                </a:lnSpc>
                <a:spcBef>
                  <a:spcPct val="0"/>
                </a:spcBef>
                <a:spcAft>
                  <a:spcPct val="0"/>
                </a:spcAft>
                <a:defRPr/>
              </a:pPr>
              <a:r>
                <a:rPr lang="zh-CN" altLang="en-US" dirty="0"/>
                <a:t>通信链路缓冲队列满时，发送方必须等待</a:t>
              </a:r>
            </a:p>
          </p:txBody>
        </p:sp>
        <p:sp>
          <p:nvSpPr>
            <p:cNvPr id="24" name="内容占位符 2"/>
            <p:cNvSpPr txBox="1">
              <a:spLocks/>
            </p:cNvSpPr>
            <p:nvPr/>
          </p:nvSpPr>
          <p:spPr>
            <a:xfrm>
              <a:off x="1394985" y="1958970"/>
              <a:ext cx="1391065" cy="3238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defTabSz="914400" eaLnBrk="0" fontAlgn="base" hangingPunct="0">
                <a:lnSpc>
                  <a:spcPct val="90000"/>
                </a:lnSpc>
                <a:spcBef>
                  <a:spcPct val="0"/>
                </a:spcBef>
                <a:spcAft>
                  <a:spcPct val="0"/>
                </a:spcAft>
                <a:defRPr/>
              </a:pPr>
              <a:r>
                <a:rPr lang="zh-CN" altLang="en-US" dirty="0"/>
                <a:t>有限容量</a:t>
              </a:r>
            </a:p>
          </p:txBody>
        </p:sp>
        <p:pic>
          <p:nvPicPr>
            <p:cNvPr id="25" name="图片 24" descr="小点1.png"/>
            <p:cNvPicPr>
              <a:picLocks noChangeAspect="1"/>
            </p:cNvPicPr>
            <p:nvPr/>
          </p:nvPicPr>
          <p:blipFill>
            <a:blip r:embed="rId2" cstate="print"/>
            <a:stretch>
              <a:fillRect/>
            </a:stretch>
          </p:blipFill>
          <p:spPr>
            <a:xfrm>
              <a:off x="1262422" y="2055127"/>
              <a:ext cx="151066" cy="148997"/>
            </a:xfrm>
            <a:prstGeom prst="rect">
              <a:avLst/>
            </a:prstGeom>
            <a:effectLst/>
          </p:spPr>
        </p:pic>
      </p:grpSp>
      <p:grpSp>
        <p:nvGrpSpPr>
          <p:cNvPr id="5" name="组合 4"/>
          <p:cNvGrpSpPr/>
          <p:nvPr/>
        </p:nvGrpSpPr>
        <p:grpSpPr>
          <a:xfrm>
            <a:off x="1106349" y="3242540"/>
            <a:ext cx="2523760" cy="681043"/>
            <a:chOff x="1262422" y="2589211"/>
            <a:chExt cx="2523760" cy="681043"/>
          </a:xfrm>
        </p:grpSpPr>
        <p:sp>
          <p:nvSpPr>
            <p:cNvPr id="28" name="内容占位符 2"/>
            <p:cNvSpPr txBox="1">
              <a:spLocks/>
            </p:cNvSpPr>
            <p:nvPr/>
          </p:nvSpPr>
          <p:spPr>
            <a:xfrm>
              <a:off x="1394985" y="2908302"/>
              <a:ext cx="2391197" cy="3619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defTabSz="914400" eaLnBrk="0" fontAlgn="base" hangingPunct="0">
                <a:lnSpc>
                  <a:spcPct val="90000"/>
                </a:lnSpc>
                <a:spcBef>
                  <a:spcPct val="0"/>
                </a:spcBef>
                <a:spcAft>
                  <a:spcPct val="0"/>
                </a:spcAft>
                <a:defRPr/>
              </a:pPr>
              <a:r>
                <a:rPr lang="zh-CN" altLang="en-US" dirty="0"/>
                <a:t>发送方不需要等待</a:t>
              </a:r>
            </a:p>
          </p:txBody>
        </p:sp>
        <p:sp>
          <p:nvSpPr>
            <p:cNvPr id="29" name="内容占位符 2"/>
            <p:cNvSpPr txBox="1">
              <a:spLocks/>
            </p:cNvSpPr>
            <p:nvPr/>
          </p:nvSpPr>
          <p:spPr>
            <a:xfrm>
              <a:off x="1394985" y="2589211"/>
              <a:ext cx="1391065" cy="3238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defTabSz="914400" eaLnBrk="0" fontAlgn="base" hangingPunct="0">
                <a:lnSpc>
                  <a:spcPct val="90000"/>
                </a:lnSpc>
                <a:spcBef>
                  <a:spcPct val="0"/>
                </a:spcBef>
                <a:spcAft>
                  <a:spcPct val="0"/>
                </a:spcAft>
                <a:defRPr/>
              </a:pPr>
              <a:r>
                <a:rPr lang="zh-CN" altLang="en-US" dirty="0"/>
                <a:t>无限容量</a:t>
              </a:r>
            </a:p>
          </p:txBody>
        </p:sp>
        <p:pic>
          <p:nvPicPr>
            <p:cNvPr id="30" name="图片 29" descr="小点1.png"/>
            <p:cNvPicPr>
              <a:picLocks noChangeAspect="1"/>
            </p:cNvPicPr>
            <p:nvPr/>
          </p:nvPicPr>
          <p:blipFill>
            <a:blip r:embed="rId2" cstate="print"/>
            <a:stretch>
              <a:fillRect/>
            </a:stretch>
          </p:blipFill>
          <p:spPr>
            <a:xfrm>
              <a:off x="1262422" y="2685368"/>
              <a:ext cx="151066" cy="148997"/>
            </a:xfrm>
            <a:prstGeom prst="rect">
              <a:avLst/>
            </a:prstGeom>
            <a:effectLst/>
          </p:spPr>
        </p:pic>
      </p:grpSp>
      <p:sp>
        <p:nvSpPr>
          <p:cNvPr id="6" name="标题 5">
            <a:extLst>
              <a:ext uri="{FF2B5EF4-FFF2-40B4-BE49-F238E27FC236}">
                <a16:creationId xmlns:a16="http://schemas.microsoft.com/office/drawing/2014/main" id="{34035580-92CB-09A3-6352-C5C6491562EF}"/>
              </a:ext>
            </a:extLst>
          </p:cNvPr>
          <p:cNvSpPr>
            <a:spLocks noGrp="1"/>
          </p:cNvSpPr>
          <p:nvPr>
            <p:ph type="title"/>
          </p:nvPr>
        </p:nvSpPr>
        <p:spPr/>
        <p:txBody>
          <a:bodyPr>
            <a:normAutofit/>
          </a:bodyPr>
          <a:lstStyle/>
          <a:p>
            <a:r>
              <a:rPr lang="zh-CN" altLang="en-US" dirty="0"/>
              <a:t>通信链路缓冲</a:t>
            </a:r>
          </a:p>
        </p:txBody>
      </p:sp>
      <p:sp>
        <p:nvSpPr>
          <p:cNvPr id="10" name="灯片编号占位符 9">
            <a:extLst>
              <a:ext uri="{FF2B5EF4-FFF2-40B4-BE49-F238E27FC236}">
                <a16:creationId xmlns:a16="http://schemas.microsoft.com/office/drawing/2014/main" id="{C8C7CE98-63FA-8794-AF7D-F6A65397276E}"/>
              </a:ext>
            </a:extLst>
          </p:cNvPr>
          <p:cNvSpPr>
            <a:spLocks noGrp="1"/>
          </p:cNvSpPr>
          <p:nvPr>
            <p:ph type="sldNum" sz="quarter" idx="12"/>
          </p:nvPr>
        </p:nvSpPr>
        <p:spPr/>
        <p:txBody>
          <a:bodyPr/>
          <a:lstStyle/>
          <a:p>
            <a:pPr>
              <a:defRPr/>
            </a:pPr>
            <a:fld id="{3884BE4A-665D-4750-B82A-97CE17AE2019}" type="slidenum">
              <a:rPr lang="en-US" altLang="ko-KR" smtClean="0"/>
              <a:pPr>
                <a:defRPr/>
              </a:pPr>
              <a:t>39</a:t>
            </a:fld>
            <a:endParaRPr lang="en-US" altLang="ko-KR" dirty="0"/>
          </a:p>
        </p:txBody>
      </p:sp>
    </p:spTree>
    <p:extLst>
      <p:ext uri="{BB962C8B-B14F-4D97-AF65-F5344CB8AC3E}">
        <p14:creationId xmlns:p14="http://schemas.microsoft.com/office/powerpoint/2010/main" val="1610887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标题 1"/>
          <p:cNvSpPr>
            <a:spLocks noGrp="1"/>
          </p:cNvSpPr>
          <p:nvPr>
            <p:ph type="title"/>
          </p:nvPr>
        </p:nvSpPr>
        <p:spPr>
          <a:prstGeom prst="rect">
            <a:avLst/>
          </a:prstGeom>
        </p:spPr>
        <p:txBody>
          <a:bodyPr>
            <a:noAutofit/>
          </a:bodyPr>
          <a:lstStyle/>
          <a:p>
            <a:r>
              <a:rPr lang="zh-CN" altLang="en-US" dirty="0">
                <a:ea typeface="微软雅黑" panose="020B0503020204020204" pitchFamily="34" charset="-122"/>
              </a:rPr>
              <a:t>多进程共存的设计之初即在考虑安全问题</a:t>
            </a:r>
          </a:p>
        </p:txBody>
      </p:sp>
      <p:grpSp>
        <p:nvGrpSpPr>
          <p:cNvPr id="266" name="组合 265"/>
          <p:cNvGrpSpPr>
            <a:grpSpLocks/>
          </p:cNvGrpSpPr>
          <p:nvPr/>
        </p:nvGrpSpPr>
        <p:grpSpPr bwMode="auto">
          <a:xfrm>
            <a:off x="2197631" y="5241608"/>
            <a:ext cx="2390775" cy="306387"/>
            <a:chOff x="1909409" y="865238"/>
            <a:chExt cx="2390714" cy="307777"/>
          </a:xfrm>
        </p:grpSpPr>
        <p:pic>
          <p:nvPicPr>
            <p:cNvPr id="22580" name="图片 266"/>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09409" y="875401"/>
              <a:ext cx="2390714" cy="287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81" name="矩形 267"/>
            <p:cNvSpPr>
              <a:spLocks noChangeArrowheads="1"/>
            </p:cNvSpPr>
            <p:nvPr/>
          </p:nvSpPr>
          <p:spPr bwMode="auto">
            <a:xfrm>
              <a:off x="2644543" y="865238"/>
              <a:ext cx="92044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lgn="ctr"/>
              <a:r>
                <a:rPr lang="en-US" altLang="zh-CN" sz="1400" b="1">
                  <a:solidFill>
                    <a:srgbClr val="11576A"/>
                  </a:solidFill>
                  <a:latin typeface="微软雅黑" panose="020B0503020204020204" pitchFamily="34" charset="-122"/>
                  <a:ea typeface="微软雅黑" panose="020B0503020204020204" pitchFamily="34" charset="-122"/>
                  <a:sym typeface="Courier New" panose="02070309020205020404" pitchFamily="49" charset="0"/>
                </a:rPr>
                <a:t>jmp</a:t>
              </a:r>
              <a:r>
                <a:rPr lang="zh-CN" altLang="en-US" sz="1400" b="1">
                  <a:solidFill>
                    <a:srgbClr val="11576A"/>
                  </a:solidFill>
                  <a:latin typeface="微软雅黑" panose="020B0503020204020204" pitchFamily="34" charset="-122"/>
                  <a:ea typeface="微软雅黑" panose="020B0503020204020204" pitchFamily="34" charset="-122"/>
                  <a:sym typeface="Courier New" panose="02070309020205020404" pitchFamily="49" charset="0"/>
                </a:rPr>
                <a:t> </a:t>
              </a:r>
              <a:r>
                <a:rPr lang="en-US" altLang="zh-CN" sz="1400" b="1">
                  <a:solidFill>
                    <a:srgbClr val="11576A"/>
                  </a:solidFill>
                  <a:latin typeface="微软雅黑" panose="020B0503020204020204" pitchFamily="34" charset="-122"/>
                  <a:ea typeface="微软雅黑" panose="020B0503020204020204" pitchFamily="34" charset="-122"/>
                  <a:sym typeface="Courier New" panose="02070309020205020404" pitchFamily="49" charset="0"/>
                </a:rPr>
                <a:t>175</a:t>
              </a:r>
              <a:endParaRPr lang="zh-CN" altLang="en-US" sz="1400" b="1">
                <a:solidFill>
                  <a:srgbClr val="11576A"/>
                </a:solidFill>
                <a:latin typeface="微软雅黑" panose="020B0503020204020204" pitchFamily="34" charset="-122"/>
                <a:ea typeface="微软雅黑" panose="020B0503020204020204" pitchFamily="34" charset="-122"/>
                <a:sym typeface="Courier New" panose="02070309020205020404" pitchFamily="49" charset="0"/>
              </a:endParaRPr>
            </a:p>
          </p:txBody>
        </p:sp>
      </p:grpSp>
      <p:pic>
        <p:nvPicPr>
          <p:cNvPr id="22532" name="图片 268"/>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467505" y="4184332"/>
            <a:ext cx="1871662" cy="88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3" name="图片 269"/>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950105" y="3301682"/>
            <a:ext cx="908050" cy="88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4" name="图片 270"/>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077105" y="2563495"/>
            <a:ext cx="652462"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5" name="图片 271"/>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064655" y="2711132"/>
            <a:ext cx="355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6" name="图片 272"/>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6372755" y="2711132"/>
            <a:ext cx="355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4" name="矩形 273"/>
          <p:cNvSpPr/>
          <p:nvPr/>
        </p:nvSpPr>
        <p:spPr>
          <a:xfrm>
            <a:off x="8563505" y="2592069"/>
            <a:ext cx="939800" cy="1104900"/>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22538" name="图片 274"/>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8287280" y="1633219"/>
            <a:ext cx="1397000" cy="3665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9" name="Rectangle 2"/>
          <p:cNvSpPr>
            <a:spLocks noChangeArrowheads="1"/>
          </p:cNvSpPr>
          <p:nvPr/>
        </p:nvSpPr>
        <p:spPr bwMode="auto">
          <a:xfrm>
            <a:off x="8249181" y="4984433"/>
            <a:ext cx="30162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buSzPct val="100000"/>
            </a:pPr>
            <a:r>
              <a:rPr lang="zh-CN" altLang="en-US" sz="1500" b="1">
                <a:solidFill>
                  <a:srgbClr val="11576A"/>
                </a:solidFill>
                <a:latin typeface="微软雅黑" panose="020B0503020204020204" pitchFamily="34" charset="-122"/>
                <a:ea typeface="微软雅黑" panose="020B0503020204020204" pitchFamily="34" charset="-122"/>
                <a:sym typeface="Courier New" panose="02070309020205020404" pitchFamily="49" charset="0"/>
              </a:rPr>
              <a:t>0</a:t>
            </a:r>
            <a:endParaRPr lang="zh-CN" altLang="en-US" sz="1500" b="1">
              <a:solidFill>
                <a:srgbClr val="11576A"/>
              </a:solidFill>
              <a:latin typeface="微软雅黑" panose="020B0503020204020204" pitchFamily="34" charset="-122"/>
              <a:ea typeface="微软雅黑" panose="020B0503020204020204" pitchFamily="34" charset="-122"/>
            </a:endParaRPr>
          </a:p>
        </p:txBody>
      </p:sp>
      <p:sp>
        <p:nvSpPr>
          <p:cNvPr id="22540" name="Rectangle 22"/>
          <p:cNvSpPr>
            <a:spLocks noChangeArrowheads="1"/>
          </p:cNvSpPr>
          <p:nvPr/>
        </p:nvSpPr>
        <p:spPr bwMode="auto">
          <a:xfrm>
            <a:off x="7604655" y="1552258"/>
            <a:ext cx="8572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buSzPct val="100000"/>
            </a:pPr>
            <a:r>
              <a:rPr lang="zh-CN" altLang="en-US" sz="1500" b="1">
                <a:solidFill>
                  <a:srgbClr val="11576A"/>
                </a:solidFill>
                <a:latin typeface="微软雅黑" panose="020B0503020204020204" pitchFamily="34" charset="-122"/>
                <a:ea typeface="微软雅黑" panose="020B0503020204020204" pitchFamily="34" charset="-122"/>
                <a:sym typeface="Courier New" panose="02070309020205020404" pitchFamily="49" charset="0"/>
              </a:rPr>
              <a:t>MAX</a:t>
            </a:r>
            <a:r>
              <a:rPr lang="zh-CN" altLang="en-US" sz="1500" b="1" i="1" baseline="-25000">
                <a:solidFill>
                  <a:srgbClr val="11576A"/>
                </a:solidFill>
                <a:latin typeface="微软雅黑" panose="020B0503020204020204" pitchFamily="34" charset="-122"/>
                <a:ea typeface="微软雅黑" panose="020B0503020204020204" pitchFamily="34" charset="-122"/>
                <a:sym typeface="Courier New" panose="02070309020205020404" pitchFamily="49" charset="0"/>
              </a:rPr>
              <a:t>sys</a:t>
            </a:r>
            <a:endParaRPr lang="zh-CN" altLang="en-US" sz="1500" b="1" i="1">
              <a:solidFill>
                <a:srgbClr val="11576A"/>
              </a:solidFill>
              <a:latin typeface="微软雅黑" panose="020B0503020204020204" pitchFamily="34" charset="-122"/>
              <a:ea typeface="微软雅黑" panose="020B0503020204020204" pitchFamily="34" charset="-122"/>
            </a:endParaRPr>
          </a:p>
        </p:txBody>
      </p:sp>
      <p:sp>
        <p:nvSpPr>
          <p:cNvPr id="22541" name="Rectangle 30"/>
          <p:cNvSpPr>
            <a:spLocks noChangeArrowheads="1"/>
          </p:cNvSpPr>
          <p:nvPr/>
        </p:nvSpPr>
        <p:spPr bwMode="auto">
          <a:xfrm>
            <a:off x="7626881" y="3536633"/>
            <a:ext cx="65722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buSzPct val="100000"/>
            </a:pPr>
            <a:r>
              <a:rPr lang="zh-CN" altLang="en-US" sz="1500" b="1">
                <a:solidFill>
                  <a:srgbClr val="11576A"/>
                </a:solidFill>
                <a:latin typeface="微软雅黑" panose="020B0503020204020204" pitchFamily="34" charset="-122"/>
                <a:ea typeface="微软雅黑" panose="020B0503020204020204" pitchFamily="34" charset="-122"/>
                <a:sym typeface="Courier New" panose="02070309020205020404" pitchFamily="49" charset="0"/>
              </a:rPr>
              <a:t>1000</a:t>
            </a:r>
            <a:endParaRPr lang="zh-CN" altLang="en-US" sz="1500" b="1">
              <a:solidFill>
                <a:srgbClr val="11576A"/>
              </a:solidFill>
              <a:latin typeface="微软雅黑" panose="020B0503020204020204" pitchFamily="34" charset="-122"/>
              <a:ea typeface="微软雅黑" panose="020B0503020204020204" pitchFamily="34" charset="-122"/>
            </a:endParaRPr>
          </a:p>
        </p:txBody>
      </p:sp>
      <p:sp>
        <p:nvSpPr>
          <p:cNvPr id="22542" name="Rectangle 31"/>
          <p:cNvSpPr>
            <a:spLocks noChangeArrowheads="1"/>
          </p:cNvSpPr>
          <p:nvPr/>
        </p:nvSpPr>
        <p:spPr bwMode="auto">
          <a:xfrm>
            <a:off x="7626881" y="2407920"/>
            <a:ext cx="65722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buSzPct val="100000"/>
            </a:pPr>
            <a:r>
              <a:rPr lang="zh-CN" altLang="en-US" sz="1500" b="1">
                <a:solidFill>
                  <a:srgbClr val="11576A"/>
                </a:solidFill>
                <a:latin typeface="微软雅黑" panose="020B0503020204020204" pitchFamily="34" charset="-122"/>
                <a:ea typeface="微软雅黑" panose="020B0503020204020204" pitchFamily="34" charset="-122"/>
                <a:sym typeface="Courier New" panose="02070309020205020404" pitchFamily="49" charset="0"/>
              </a:rPr>
              <a:t>1500</a:t>
            </a:r>
            <a:endParaRPr lang="zh-CN" altLang="en-US" sz="1500" b="1">
              <a:solidFill>
                <a:srgbClr val="11576A"/>
              </a:solidFill>
              <a:latin typeface="微软雅黑" panose="020B0503020204020204" pitchFamily="34" charset="-122"/>
              <a:ea typeface="微软雅黑" panose="020B0503020204020204" pitchFamily="34" charset="-122"/>
            </a:endParaRPr>
          </a:p>
        </p:txBody>
      </p:sp>
      <p:sp>
        <p:nvSpPr>
          <p:cNvPr id="22543" name="Rectangle 23"/>
          <p:cNvSpPr>
            <a:spLocks noChangeArrowheads="1"/>
          </p:cNvSpPr>
          <p:nvPr/>
        </p:nvSpPr>
        <p:spPr bwMode="auto">
          <a:xfrm>
            <a:off x="8677805" y="2512695"/>
            <a:ext cx="698500" cy="127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lgn="ctr">
              <a:lnSpc>
                <a:spcPct val="110000"/>
              </a:lnSpc>
              <a:buSzPct val="100000"/>
            </a:pPr>
            <a:r>
              <a:rPr lang="zh-CN" altLang="en-US" sz="1400" b="1">
                <a:solidFill>
                  <a:srgbClr val="C00000"/>
                </a:solidFill>
                <a:latin typeface="微软雅黑" panose="020B0503020204020204" pitchFamily="34" charset="-122"/>
                <a:ea typeface="微软雅黑" panose="020B0503020204020204" pitchFamily="34" charset="-122"/>
              </a:rPr>
              <a:t>进程</a:t>
            </a:r>
            <a:endParaRPr lang="en-US" altLang="zh-CN" sz="1400" b="1">
              <a:solidFill>
                <a:srgbClr val="C00000"/>
              </a:solidFill>
              <a:latin typeface="微软雅黑" panose="020B0503020204020204" pitchFamily="34" charset="-122"/>
              <a:ea typeface="微软雅黑" panose="020B0503020204020204" pitchFamily="34" charset="-122"/>
            </a:endParaRPr>
          </a:p>
          <a:p>
            <a:pPr algn="ctr">
              <a:lnSpc>
                <a:spcPct val="110000"/>
              </a:lnSpc>
              <a:buSzPct val="100000"/>
            </a:pPr>
            <a:r>
              <a:rPr lang="en-US" altLang="zh-CN" sz="1400" b="1">
                <a:solidFill>
                  <a:srgbClr val="C00000"/>
                </a:solidFill>
                <a:latin typeface="微软雅黑" panose="020B0503020204020204" pitchFamily="34" charset="-122"/>
                <a:ea typeface="微软雅黑" panose="020B0503020204020204" pitchFamily="34" charset="-122"/>
              </a:rPr>
              <a:t>P</a:t>
            </a:r>
            <a:r>
              <a:rPr lang="zh-CN" altLang="en-US" sz="1400" b="1">
                <a:solidFill>
                  <a:srgbClr val="C00000"/>
                </a:solidFill>
                <a:latin typeface="微软雅黑" panose="020B0503020204020204" pitchFamily="34" charset="-122"/>
                <a:ea typeface="微软雅黑" panose="020B0503020204020204" pitchFamily="34" charset="-122"/>
              </a:rPr>
              <a:t>的</a:t>
            </a:r>
            <a:endParaRPr lang="en-US" altLang="zh-CN" sz="1400" b="1">
              <a:solidFill>
                <a:srgbClr val="C00000"/>
              </a:solidFill>
              <a:latin typeface="微软雅黑" panose="020B0503020204020204" pitchFamily="34" charset="-122"/>
              <a:ea typeface="微软雅黑" panose="020B0503020204020204" pitchFamily="34" charset="-122"/>
            </a:endParaRPr>
          </a:p>
          <a:p>
            <a:pPr algn="ctr">
              <a:lnSpc>
                <a:spcPct val="110000"/>
              </a:lnSpc>
              <a:buSzPct val="100000"/>
            </a:pPr>
            <a:r>
              <a:rPr lang="zh-CN" altLang="en-US" sz="1400" b="1">
                <a:solidFill>
                  <a:srgbClr val="C00000"/>
                </a:solidFill>
                <a:latin typeface="微软雅黑" panose="020B0503020204020204" pitchFamily="34" charset="-122"/>
                <a:ea typeface="微软雅黑" panose="020B0503020204020204" pitchFamily="34" charset="-122"/>
              </a:rPr>
              <a:t>物理</a:t>
            </a:r>
            <a:endParaRPr lang="en-US" altLang="zh-CN" sz="1400" b="1">
              <a:solidFill>
                <a:srgbClr val="C00000"/>
              </a:solidFill>
              <a:latin typeface="微软雅黑" panose="020B0503020204020204" pitchFamily="34" charset="-122"/>
              <a:ea typeface="微软雅黑" panose="020B0503020204020204" pitchFamily="34" charset="-122"/>
            </a:endParaRPr>
          </a:p>
          <a:p>
            <a:pPr algn="ctr">
              <a:lnSpc>
                <a:spcPct val="110000"/>
              </a:lnSpc>
              <a:buSzPct val="100000"/>
            </a:pPr>
            <a:r>
              <a:rPr lang="zh-CN" altLang="en-US" sz="1400" b="1">
                <a:solidFill>
                  <a:srgbClr val="C00000"/>
                </a:solidFill>
                <a:latin typeface="微软雅黑" panose="020B0503020204020204" pitchFamily="34" charset="-122"/>
                <a:ea typeface="微软雅黑" panose="020B0503020204020204" pitchFamily="34" charset="-122"/>
              </a:rPr>
              <a:t>地址</a:t>
            </a:r>
            <a:endParaRPr lang="en-US" altLang="zh-CN" sz="1400" b="1">
              <a:solidFill>
                <a:srgbClr val="C00000"/>
              </a:solidFill>
              <a:latin typeface="微软雅黑" panose="020B0503020204020204" pitchFamily="34" charset="-122"/>
              <a:ea typeface="微软雅黑" panose="020B0503020204020204" pitchFamily="34" charset="-122"/>
            </a:endParaRPr>
          </a:p>
          <a:p>
            <a:pPr algn="ctr">
              <a:lnSpc>
                <a:spcPct val="110000"/>
              </a:lnSpc>
              <a:buSzPct val="100000"/>
            </a:pPr>
            <a:r>
              <a:rPr lang="zh-CN" altLang="en-US" sz="1400" b="1">
                <a:solidFill>
                  <a:srgbClr val="C00000"/>
                </a:solidFill>
                <a:latin typeface="微软雅黑" panose="020B0503020204020204" pitchFamily="34" charset="-122"/>
                <a:ea typeface="微软雅黑" panose="020B0503020204020204" pitchFamily="34" charset="-122"/>
              </a:rPr>
              <a:t>空间</a:t>
            </a:r>
          </a:p>
        </p:txBody>
      </p:sp>
      <p:sp>
        <p:nvSpPr>
          <p:cNvPr id="22544" name="Rectangle 28"/>
          <p:cNvSpPr>
            <a:spLocks noChangeArrowheads="1"/>
          </p:cNvSpPr>
          <p:nvPr/>
        </p:nvSpPr>
        <p:spPr bwMode="auto">
          <a:xfrm>
            <a:off x="2051581" y="4827270"/>
            <a:ext cx="30162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buSzPct val="100000"/>
            </a:pPr>
            <a:r>
              <a:rPr lang="zh-CN" altLang="en-US" sz="1500" b="1">
                <a:solidFill>
                  <a:srgbClr val="11576A"/>
                </a:solidFill>
                <a:latin typeface="微软雅黑" panose="020B0503020204020204" pitchFamily="34" charset="-122"/>
                <a:ea typeface="微软雅黑" panose="020B0503020204020204" pitchFamily="34" charset="-122"/>
                <a:sym typeface="Comic Sans MS" panose="030F0702030302020204" pitchFamily="66" charset="0"/>
              </a:rPr>
              <a:t>0</a:t>
            </a:r>
            <a:endParaRPr lang="zh-CN" altLang="en-US" sz="1500" b="1">
              <a:solidFill>
                <a:srgbClr val="11576A"/>
              </a:solidFill>
              <a:latin typeface="微软雅黑" panose="020B0503020204020204" pitchFamily="34" charset="-122"/>
              <a:ea typeface="微软雅黑" panose="020B0503020204020204" pitchFamily="34" charset="-122"/>
            </a:endParaRPr>
          </a:p>
        </p:txBody>
      </p:sp>
      <p:sp>
        <p:nvSpPr>
          <p:cNvPr id="22545" name="Rectangle 29"/>
          <p:cNvSpPr>
            <a:spLocks noChangeArrowheads="1"/>
          </p:cNvSpPr>
          <p:nvPr/>
        </p:nvSpPr>
        <p:spPr bwMode="auto">
          <a:xfrm>
            <a:off x="1546756" y="4150995"/>
            <a:ext cx="9683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buSzPct val="100000"/>
            </a:pPr>
            <a:r>
              <a:rPr lang="zh-CN" altLang="en-US" sz="1500" b="1">
                <a:solidFill>
                  <a:srgbClr val="11576A"/>
                </a:solidFill>
                <a:latin typeface="微软雅黑" panose="020B0503020204020204" pitchFamily="34" charset="-122"/>
                <a:ea typeface="微软雅黑" panose="020B0503020204020204" pitchFamily="34" charset="-122"/>
                <a:sym typeface="Courier New" panose="02070309020205020404" pitchFamily="49" charset="0"/>
              </a:rPr>
              <a:t>MAX</a:t>
            </a:r>
            <a:r>
              <a:rPr lang="zh-CN" altLang="en-US" sz="1500" b="1" i="1" baseline="-25000">
                <a:solidFill>
                  <a:srgbClr val="11576A"/>
                </a:solidFill>
                <a:latin typeface="微软雅黑" panose="020B0503020204020204" pitchFamily="34" charset="-122"/>
                <a:ea typeface="微软雅黑" panose="020B0503020204020204" pitchFamily="34" charset="-122"/>
                <a:sym typeface="Courier New" panose="02070309020205020404" pitchFamily="49" charset="0"/>
              </a:rPr>
              <a:t>prog</a:t>
            </a:r>
            <a:endParaRPr lang="zh-CN" altLang="en-US" sz="1500" b="1" i="1" baseline="-25000">
              <a:solidFill>
                <a:srgbClr val="11576A"/>
              </a:solidFill>
              <a:latin typeface="微软雅黑" panose="020B0503020204020204" pitchFamily="34" charset="-122"/>
              <a:ea typeface="微软雅黑" panose="020B0503020204020204" pitchFamily="34" charset="-122"/>
            </a:endParaRPr>
          </a:p>
        </p:txBody>
      </p:sp>
      <p:sp>
        <p:nvSpPr>
          <p:cNvPr id="22546" name="Rectangle 37"/>
          <p:cNvSpPr>
            <a:spLocks noChangeArrowheads="1"/>
          </p:cNvSpPr>
          <p:nvPr/>
        </p:nvSpPr>
        <p:spPr bwMode="auto">
          <a:xfrm>
            <a:off x="6247342" y="4049394"/>
            <a:ext cx="642938"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lgn="ctr">
              <a:buSzPct val="100000"/>
            </a:pPr>
            <a:r>
              <a:rPr lang="zh-CN" altLang="en-US" sz="1200"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rPr>
              <a:t>段基址</a:t>
            </a:r>
            <a:endParaRPr lang="en-US" altLang="zh-CN" sz="1200"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endParaRPr>
          </a:p>
          <a:p>
            <a:pPr algn="ctr">
              <a:buSzPct val="100000"/>
            </a:pPr>
            <a:r>
              <a:rPr lang="zh-CN" altLang="en-US" sz="1200"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rPr>
              <a:t>寄存器</a:t>
            </a:r>
            <a:endParaRPr lang="zh-CN" altLang="en-US" sz="1200" b="1">
              <a:solidFill>
                <a:srgbClr val="11576A"/>
              </a:solidFill>
              <a:latin typeface="微软雅黑" panose="020B0503020204020204" pitchFamily="34" charset="-122"/>
              <a:ea typeface="微软雅黑" panose="020B0503020204020204" pitchFamily="34" charset="-122"/>
            </a:endParaRPr>
          </a:p>
        </p:txBody>
      </p:sp>
      <p:sp>
        <p:nvSpPr>
          <p:cNvPr id="22547" name="Rectangle 40"/>
          <p:cNvSpPr>
            <a:spLocks noChangeArrowheads="1"/>
          </p:cNvSpPr>
          <p:nvPr/>
        </p:nvSpPr>
        <p:spPr bwMode="auto">
          <a:xfrm>
            <a:off x="4004206" y="2353945"/>
            <a:ext cx="568325" cy="55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lgn="ctr">
              <a:buSzPct val="100000"/>
            </a:pPr>
            <a:r>
              <a:rPr lang="zh-CN" altLang="en-US" sz="1500"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rPr>
              <a:t>逻辑</a:t>
            </a:r>
          </a:p>
          <a:p>
            <a:pPr algn="ctr">
              <a:buSzPct val="100000"/>
            </a:pPr>
            <a:r>
              <a:rPr lang="zh-CN" altLang="en-US" sz="1500"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rPr>
              <a:t>地址</a:t>
            </a:r>
            <a:endParaRPr lang="zh-CN" altLang="en-US" sz="1500" b="1">
              <a:solidFill>
                <a:srgbClr val="11576A"/>
              </a:solidFill>
              <a:latin typeface="微软雅黑" panose="020B0503020204020204" pitchFamily="34" charset="-122"/>
              <a:ea typeface="微软雅黑" panose="020B0503020204020204" pitchFamily="34" charset="-122"/>
            </a:endParaRPr>
          </a:p>
        </p:txBody>
      </p:sp>
      <p:sp>
        <p:nvSpPr>
          <p:cNvPr id="22548" name="Rectangle 45"/>
          <p:cNvSpPr>
            <a:spLocks noChangeArrowheads="1"/>
          </p:cNvSpPr>
          <p:nvPr/>
        </p:nvSpPr>
        <p:spPr bwMode="auto">
          <a:xfrm>
            <a:off x="4897968" y="4036694"/>
            <a:ext cx="644525"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lgn="ctr">
              <a:buSzPct val="100000"/>
            </a:pPr>
            <a:r>
              <a:rPr lang="zh-CN" altLang="en-US" sz="1200"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rPr>
              <a:t>段长度</a:t>
            </a:r>
          </a:p>
          <a:p>
            <a:pPr algn="ctr">
              <a:buSzPct val="100000"/>
            </a:pPr>
            <a:r>
              <a:rPr lang="zh-CN" altLang="en-US" sz="1200"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rPr>
              <a:t>寄存器</a:t>
            </a:r>
            <a:endParaRPr lang="zh-CN" altLang="en-US" sz="1200" b="1">
              <a:solidFill>
                <a:srgbClr val="11576A"/>
              </a:solidFill>
              <a:latin typeface="微软雅黑" panose="020B0503020204020204" pitchFamily="34" charset="-122"/>
              <a:ea typeface="微软雅黑" panose="020B0503020204020204" pitchFamily="34" charset="-122"/>
            </a:endParaRPr>
          </a:p>
        </p:txBody>
      </p:sp>
      <p:sp>
        <p:nvSpPr>
          <p:cNvPr id="22549" name="Rectangle 47"/>
          <p:cNvSpPr>
            <a:spLocks noChangeArrowheads="1"/>
          </p:cNvSpPr>
          <p:nvPr/>
        </p:nvSpPr>
        <p:spPr bwMode="auto">
          <a:xfrm>
            <a:off x="4488393" y="1791970"/>
            <a:ext cx="1528763"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lgn="ctr">
              <a:buSzPct val="100000"/>
            </a:pPr>
            <a:r>
              <a:rPr lang="zh-CN" altLang="en-US" sz="1500" b="1">
                <a:solidFill>
                  <a:srgbClr val="11576A"/>
                </a:solidFill>
                <a:latin typeface="微软雅黑" panose="020B0503020204020204" pitchFamily="34" charset="-122"/>
                <a:ea typeface="微软雅黑" panose="020B0503020204020204" pitchFamily="34" charset="-122"/>
                <a:sym typeface="Verdana" panose="020B0604030504040204" pitchFamily="34" charset="0"/>
              </a:rPr>
              <a:t>内存异常</a:t>
            </a:r>
            <a:endParaRPr lang="zh-CN" altLang="en-US" sz="1500" b="1">
              <a:solidFill>
                <a:srgbClr val="11576A"/>
              </a:solidFill>
              <a:latin typeface="微软雅黑" panose="020B0503020204020204" pitchFamily="34" charset="-122"/>
              <a:ea typeface="微软雅黑" panose="020B0503020204020204" pitchFamily="34" charset="-122"/>
            </a:endParaRPr>
          </a:p>
        </p:txBody>
      </p:sp>
      <p:sp>
        <p:nvSpPr>
          <p:cNvPr id="22550" name="Rectangle 49"/>
          <p:cNvSpPr>
            <a:spLocks noChangeArrowheads="1"/>
          </p:cNvSpPr>
          <p:nvPr/>
        </p:nvSpPr>
        <p:spPr bwMode="auto">
          <a:xfrm>
            <a:off x="6910917" y="2353945"/>
            <a:ext cx="566738" cy="550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lgn="ctr">
              <a:buSzPct val="100000"/>
            </a:pPr>
            <a:r>
              <a:rPr lang="zh-CN" altLang="en-US" sz="1500"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rPr>
              <a:t>物理</a:t>
            </a:r>
          </a:p>
          <a:p>
            <a:pPr algn="ctr">
              <a:buSzPct val="100000"/>
            </a:pPr>
            <a:r>
              <a:rPr lang="zh-CN" altLang="en-US" sz="1500"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rPr>
              <a:t>地址</a:t>
            </a:r>
            <a:endParaRPr lang="zh-CN" altLang="en-US" sz="1500" b="1">
              <a:solidFill>
                <a:srgbClr val="11576A"/>
              </a:solidFill>
              <a:latin typeface="微软雅黑" panose="020B0503020204020204" pitchFamily="34" charset="-122"/>
              <a:ea typeface="微软雅黑" panose="020B0503020204020204" pitchFamily="34" charset="-122"/>
            </a:endParaRPr>
          </a:p>
        </p:txBody>
      </p:sp>
      <p:sp>
        <p:nvSpPr>
          <p:cNvPr id="22551" name="Text Box 52"/>
          <p:cNvSpPr>
            <a:spLocks noChangeArrowheads="1"/>
          </p:cNvSpPr>
          <p:nvPr/>
        </p:nvSpPr>
        <p:spPr bwMode="auto">
          <a:xfrm>
            <a:off x="3153306" y="3674745"/>
            <a:ext cx="541337" cy="30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SzPct val="100000"/>
            </a:pPr>
            <a:r>
              <a:rPr lang="zh-CN" altLang="en-US" sz="1400" b="1">
                <a:solidFill>
                  <a:srgbClr val="11576A"/>
                </a:solidFill>
                <a:latin typeface="微软雅黑" panose="020B0503020204020204" pitchFamily="34" charset="-122"/>
                <a:ea typeface="微软雅黑" panose="020B0503020204020204" pitchFamily="34" charset="-122"/>
              </a:rPr>
              <a:t>指令</a:t>
            </a:r>
          </a:p>
        </p:txBody>
      </p:sp>
      <p:sp>
        <p:nvSpPr>
          <p:cNvPr id="22552" name="Rectangle 50"/>
          <p:cNvSpPr>
            <a:spLocks noChangeArrowheads="1"/>
          </p:cNvSpPr>
          <p:nvPr/>
        </p:nvSpPr>
        <p:spPr bwMode="auto">
          <a:xfrm>
            <a:off x="5523442" y="2831783"/>
            <a:ext cx="496888"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buSzPct val="100000"/>
            </a:pPr>
            <a:r>
              <a:rPr lang="zh-CN" altLang="en-US" sz="1500"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rPr>
              <a:t>yes</a:t>
            </a:r>
            <a:endParaRPr lang="zh-CN" altLang="en-US" sz="1500" b="1">
              <a:solidFill>
                <a:srgbClr val="11576A"/>
              </a:solidFill>
              <a:latin typeface="微软雅黑" panose="020B0503020204020204" pitchFamily="34" charset="-122"/>
              <a:ea typeface="微软雅黑" panose="020B0503020204020204" pitchFamily="34" charset="-122"/>
            </a:endParaRPr>
          </a:p>
        </p:txBody>
      </p:sp>
      <p:sp>
        <p:nvSpPr>
          <p:cNvPr id="22553" name="Rectangle 51"/>
          <p:cNvSpPr>
            <a:spLocks noChangeArrowheads="1"/>
          </p:cNvSpPr>
          <p:nvPr/>
        </p:nvSpPr>
        <p:spPr bwMode="auto">
          <a:xfrm>
            <a:off x="5163081" y="2368233"/>
            <a:ext cx="433387"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buSzPct val="100000"/>
            </a:pPr>
            <a:r>
              <a:rPr lang="zh-CN" altLang="en-US" sz="1500" b="1">
                <a:solidFill>
                  <a:srgbClr val="11576A"/>
                </a:solidFill>
                <a:latin typeface="微软雅黑" panose="020B0503020204020204" pitchFamily="34" charset="-122"/>
                <a:ea typeface="微软雅黑" panose="020B0503020204020204" pitchFamily="34" charset="-122"/>
                <a:sym typeface="Times New Roman" panose="02020603050405020304" pitchFamily="18" charset="0"/>
              </a:rPr>
              <a:t>no</a:t>
            </a:r>
            <a:endParaRPr lang="zh-CN" altLang="en-US" sz="1500" b="1">
              <a:solidFill>
                <a:srgbClr val="11576A"/>
              </a:solidFill>
              <a:latin typeface="微软雅黑" panose="020B0503020204020204" pitchFamily="34" charset="-122"/>
              <a:ea typeface="微软雅黑" panose="020B0503020204020204" pitchFamily="34" charset="-122"/>
            </a:endParaRPr>
          </a:p>
        </p:txBody>
      </p:sp>
      <p:grpSp>
        <p:nvGrpSpPr>
          <p:cNvPr id="22554" name="组合 290"/>
          <p:cNvGrpSpPr>
            <a:grpSpLocks/>
          </p:cNvGrpSpPr>
          <p:nvPr/>
        </p:nvGrpSpPr>
        <p:grpSpPr bwMode="auto">
          <a:xfrm>
            <a:off x="4882093" y="3679507"/>
            <a:ext cx="720725" cy="334962"/>
            <a:chOff x="3514416" y="2898184"/>
            <a:chExt cx="720080" cy="334727"/>
          </a:xfrm>
        </p:grpSpPr>
        <p:pic>
          <p:nvPicPr>
            <p:cNvPr id="22578" name="图片 291"/>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3514416" y="2898186"/>
              <a:ext cx="720080" cy="33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79" name="Rectangle 31"/>
            <p:cNvSpPr>
              <a:spLocks noChangeArrowheads="1"/>
            </p:cNvSpPr>
            <p:nvPr/>
          </p:nvSpPr>
          <p:spPr bwMode="auto">
            <a:xfrm>
              <a:off x="3605988" y="2898184"/>
              <a:ext cx="538351" cy="320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buSzPct val="100000"/>
              </a:pPr>
              <a:r>
                <a:rPr lang="zh-CN" altLang="en-US" sz="1500" b="1">
                  <a:solidFill>
                    <a:srgbClr val="11576A"/>
                  </a:solidFill>
                  <a:latin typeface="微软雅黑" panose="020B0503020204020204" pitchFamily="34" charset="-122"/>
                  <a:ea typeface="微软雅黑" panose="020B0503020204020204" pitchFamily="34" charset="-122"/>
                  <a:sym typeface="Courier New" panose="02070309020205020404" pitchFamily="49" charset="0"/>
                </a:rPr>
                <a:t>500</a:t>
              </a:r>
              <a:endParaRPr lang="zh-CN" altLang="en-US" sz="1500" b="1">
                <a:solidFill>
                  <a:srgbClr val="11576A"/>
                </a:solidFill>
                <a:latin typeface="微软雅黑" panose="020B0503020204020204" pitchFamily="34" charset="-122"/>
                <a:ea typeface="微软雅黑" panose="020B0503020204020204" pitchFamily="34" charset="-122"/>
              </a:endParaRPr>
            </a:p>
          </p:txBody>
        </p:sp>
      </p:grpSp>
      <p:grpSp>
        <p:nvGrpSpPr>
          <p:cNvPr id="22555" name="组合 293"/>
          <p:cNvGrpSpPr>
            <a:grpSpLocks/>
          </p:cNvGrpSpPr>
          <p:nvPr/>
        </p:nvGrpSpPr>
        <p:grpSpPr bwMode="auto">
          <a:xfrm>
            <a:off x="6190193" y="3679507"/>
            <a:ext cx="720725" cy="334962"/>
            <a:chOff x="4822354" y="2898185"/>
            <a:chExt cx="720080" cy="334725"/>
          </a:xfrm>
        </p:grpSpPr>
        <p:pic>
          <p:nvPicPr>
            <p:cNvPr id="22576" name="图片 294"/>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4822354" y="2898185"/>
              <a:ext cx="720080" cy="33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77" name="Rectangle 31"/>
            <p:cNvSpPr>
              <a:spLocks noChangeArrowheads="1"/>
            </p:cNvSpPr>
            <p:nvPr/>
          </p:nvSpPr>
          <p:spPr bwMode="auto">
            <a:xfrm>
              <a:off x="4839867" y="2905448"/>
              <a:ext cx="656974" cy="320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buSzPct val="100000"/>
              </a:pPr>
              <a:r>
                <a:rPr lang="en-US" altLang="zh-CN" sz="1500" b="1">
                  <a:solidFill>
                    <a:srgbClr val="11576A"/>
                  </a:solidFill>
                  <a:latin typeface="微软雅黑" panose="020B0503020204020204" pitchFamily="34" charset="-122"/>
                  <a:ea typeface="微软雅黑" panose="020B0503020204020204" pitchFamily="34" charset="-122"/>
                  <a:sym typeface="Courier New" panose="02070309020205020404" pitchFamily="49" charset="0"/>
                </a:rPr>
                <a:t>10</a:t>
              </a:r>
              <a:r>
                <a:rPr lang="zh-CN" altLang="en-US" sz="1500" b="1">
                  <a:solidFill>
                    <a:srgbClr val="11576A"/>
                  </a:solidFill>
                  <a:latin typeface="微软雅黑" panose="020B0503020204020204" pitchFamily="34" charset="-122"/>
                  <a:ea typeface="微软雅黑" panose="020B0503020204020204" pitchFamily="34" charset="-122"/>
                  <a:sym typeface="Courier New" panose="02070309020205020404" pitchFamily="49" charset="0"/>
                </a:rPr>
                <a:t>00</a:t>
              </a:r>
              <a:endParaRPr lang="zh-CN" altLang="en-US" sz="1500" b="1">
                <a:solidFill>
                  <a:srgbClr val="11576A"/>
                </a:solidFill>
                <a:latin typeface="微软雅黑" panose="020B0503020204020204" pitchFamily="34" charset="-122"/>
                <a:ea typeface="微软雅黑" panose="020B0503020204020204" pitchFamily="34" charset="-122"/>
              </a:endParaRPr>
            </a:p>
          </p:txBody>
        </p:sp>
      </p:grpSp>
      <p:sp>
        <p:nvSpPr>
          <p:cNvPr id="22556" name="矩形 296"/>
          <p:cNvSpPr>
            <a:spLocks noChangeArrowheads="1"/>
          </p:cNvSpPr>
          <p:nvPr/>
        </p:nvSpPr>
        <p:spPr bwMode="auto">
          <a:xfrm>
            <a:off x="2629431" y="4273232"/>
            <a:ext cx="1571625"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lgn="ctr">
              <a:buSzPct val="100000"/>
            </a:pPr>
            <a:r>
              <a:rPr lang="zh-CN" altLang="en-US" b="1">
                <a:solidFill>
                  <a:schemeClr val="bg1"/>
                </a:solidFill>
                <a:latin typeface="微软雅黑" panose="020B0503020204020204" pitchFamily="34" charset="-122"/>
                <a:ea typeface="微软雅黑" panose="020B0503020204020204" pitchFamily="34" charset="-122"/>
                <a:sym typeface="Comic Sans MS" panose="030F0702030302020204" pitchFamily="66" charset="0"/>
              </a:rPr>
              <a:t>进程</a:t>
            </a:r>
            <a:r>
              <a:rPr lang="en-US" altLang="zh-CN" b="1">
                <a:solidFill>
                  <a:schemeClr val="bg1"/>
                </a:solidFill>
                <a:latin typeface="微软雅黑" panose="020B0503020204020204" pitchFamily="34" charset="-122"/>
                <a:ea typeface="微软雅黑" panose="020B0503020204020204" pitchFamily="34" charset="-122"/>
                <a:sym typeface="Comic Sans MS" panose="030F0702030302020204" pitchFamily="66" charset="0"/>
              </a:rPr>
              <a:t>P</a:t>
            </a:r>
          </a:p>
          <a:p>
            <a:pPr algn="ctr">
              <a:buSzPct val="100000"/>
            </a:pPr>
            <a:r>
              <a:rPr lang="zh-CN" altLang="en-US" b="1">
                <a:solidFill>
                  <a:schemeClr val="bg1"/>
                </a:solidFill>
                <a:latin typeface="微软雅黑" panose="020B0503020204020204" pitchFamily="34" charset="-122"/>
                <a:ea typeface="微软雅黑" panose="020B0503020204020204" pitchFamily="34" charset="-122"/>
                <a:sym typeface="Comic Sans MS" panose="030F0702030302020204" pitchFamily="66" charset="0"/>
              </a:rPr>
              <a:t>逻辑地址空间</a:t>
            </a:r>
            <a:endParaRPr lang="zh-CN" altLang="en-US" b="1" i="1">
              <a:solidFill>
                <a:schemeClr val="bg1"/>
              </a:solidFill>
              <a:latin typeface="微软雅黑" panose="020B0503020204020204" pitchFamily="34" charset="-122"/>
              <a:ea typeface="微软雅黑" panose="020B0503020204020204" pitchFamily="34" charset="-122"/>
              <a:sym typeface="Comic Sans MS" panose="030F0702030302020204" pitchFamily="66" charset="0"/>
            </a:endParaRPr>
          </a:p>
        </p:txBody>
      </p:sp>
      <p:sp>
        <p:nvSpPr>
          <p:cNvPr id="22557" name="Rectangle 40"/>
          <p:cNvSpPr>
            <a:spLocks noChangeArrowheads="1"/>
          </p:cNvSpPr>
          <p:nvPr/>
        </p:nvSpPr>
        <p:spPr bwMode="auto">
          <a:xfrm>
            <a:off x="3110443" y="2733358"/>
            <a:ext cx="58737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lgn="ctr">
              <a:buSzPct val="100000"/>
            </a:pPr>
            <a:r>
              <a:rPr lang="en-US" altLang="zh-CN" sz="1500" b="1">
                <a:solidFill>
                  <a:schemeClr val="bg1"/>
                </a:solidFill>
                <a:latin typeface="微软雅黑" panose="020B0503020204020204" pitchFamily="34" charset="-122"/>
                <a:ea typeface="微软雅黑" panose="020B0503020204020204" pitchFamily="34" charset="-122"/>
              </a:rPr>
              <a:t>CPU</a:t>
            </a:r>
            <a:endParaRPr lang="zh-CN" altLang="en-US" sz="1500" b="1">
              <a:solidFill>
                <a:schemeClr val="bg1"/>
              </a:solidFill>
              <a:latin typeface="微软雅黑" panose="020B0503020204020204" pitchFamily="34" charset="-122"/>
              <a:ea typeface="微软雅黑" panose="020B0503020204020204" pitchFamily="34" charset="-122"/>
            </a:endParaRPr>
          </a:p>
        </p:txBody>
      </p:sp>
      <p:cxnSp>
        <p:nvCxnSpPr>
          <p:cNvPr id="299" name="直接箭头连接符 298"/>
          <p:cNvCxnSpPr/>
          <p:nvPr/>
        </p:nvCxnSpPr>
        <p:spPr>
          <a:xfrm>
            <a:off x="3794655" y="2898457"/>
            <a:ext cx="1179512"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00" name="直接箭头连接符 299"/>
          <p:cNvCxnSpPr/>
          <p:nvPr/>
        </p:nvCxnSpPr>
        <p:spPr>
          <a:xfrm>
            <a:off x="5523443" y="2893695"/>
            <a:ext cx="817563" cy="4763"/>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01" name="直接箭头连接符 300"/>
          <p:cNvCxnSpPr/>
          <p:nvPr/>
        </p:nvCxnSpPr>
        <p:spPr>
          <a:xfrm flipV="1">
            <a:off x="6739467" y="2893694"/>
            <a:ext cx="1722438" cy="1588"/>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02" name="直接箭头连接符 301"/>
          <p:cNvCxnSpPr/>
          <p:nvPr/>
        </p:nvCxnSpPr>
        <p:spPr>
          <a:xfrm flipH="1" flipV="1">
            <a:off x="5221818" y="2076133"/>
            <a:ext cx="3175" cy="625475"/>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03" name="直接箭头连接符 302"/>
          <p:cNvCxnSpPr/>
          <p:nvPr/>
        </p:nvCxnSpPr>
        <p:spPr>
          <a:xfrm flipH="1" flipV="1">
            <a:off x="5236106" y="3066732"/>
            <a:ext cx="3175" cy="627062"/>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04" name="直接箭头连接符 303"/>
          <p:cNvCxnSpPr/>
          <p:nvPr/>
        </p:nvCxnSpPr>
        <p:spPr>
          <a:xfrm flipH="1" flipV="1">
            <a:off x="6548968" y="3060383"/>
            <a:ext cx="3175" cy="625475"/>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22564" name="Rectangle 50"/>
          <p:cNvSpPr>
            <a:spLocks noChangeArrowheads="1"/>
          </p:cNvSpPr>
          <p:nvPr/>
        </p:nvSpPr>
        <p:spPr bwMode="auto">
          <a:xfrm>
            <a:off x="5074180" y="2711133"/>
            <a:ext cx="328612"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buSzPct val="100000"/>
            </a:pPr>
            <a:r>
              <a:rPr lang="zh-CN" altLang="en-US" sz="1500" b="1">
                <a:solidFill>
                  <a:schemeClr val="bg1"/>
                </a:solidFill>
                <a:latin typeface="微软雅黑" panose="020B0503020204020204" pitchFamily="34" charset="-122"/>
                <a:ea typeface="微软雅黑" panose="020B0503020204020204" pitchFamily="34" charset="-122"/>
              </a:rPr>
              <a:t>≤</a:t>
            </a:r>
          </a:p>
        </p:txBody>
      </p:sp>
      <p:sp>
        <p:nvSpPr>
          <p:cNvPr id="22565" name="Rectangle 50"/>
          <p:cNvSpPr>
            <a:spLocks noChangeArrowheads="1"/>
          </p:cNvSpPr>
          <p:nvPr/>
        </p:nvSpPr>
        <p:spPr bwMode="auto">
          <a:xfrm>
            <a:off x="6390218" y="2711133"/>
            <a:ext cx="327025"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360" tIns="44280" rIns="90360" bIns="442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buSzPct val="100000"/>
            </a:pPr>
            <a:r>
              <a:rPr lang="en-US" altLang="zh-CN" sz="1500" b="1">
                <a:solidFill>
                  <a:schemeClr val="bg1"/>
                </a:solidFill>
                <a:latin typeface="微软雅黑" panose="020B0503020204020204" pitchFamily="34" charset="-122"/>
                <a:ea typeface="微软雅黑" panose="020B0503020204020204" pitchFamily="34" charset="-122"/>
              </a:rPr>
              <a:t>+</a:t>
            </a:r>
            <a:endParaRPr lang="zh-CN" altLang="en-US" sz="1500" b="1">
              <a:solidFill>
                <a:schemeClr val="bg1"/>
              </a:solidFill>
              <a:latin typeface="微软雅黑" panose="020B0503020204020204" pitchFamily="34" charset="-122"/>
              <a:ea typeface="微软雅黑" panose="020B0503020204020204" pitchFamily="34" charset="-122"/>
            </a:endParaRPr>
          </a:p>
        </p:txBody>
      </p:sp>
      <p:grpSp>
        <p:nvGrpSpPr>
          <p:cNvPr id="311" name="组合 310"/>
          <p:cNvGrpSpPr>
            <a:grpSpLocks/>
          </p:cNvGrpSpPr>
          <p:nvPr/>
        </p:nvGrpSpPr>
        <p:grpSpPr bwMode="auto">
          <a:xfrm>
            <a:off x="2854856" y="3263582"/>
            <a:ext cx="1081087" cy="901700"/>
            <a:chOff x="1929246" y="2751523"/>
            <a:chExt cx="1081524" cy="902738"/>
          </a:xfrm>
        </p:grpSpPr>
        <p:sp>
          <p:nvSpPr>
            <p:cNvPr id="312" name="上箭头 311"/>
            <p:cNvSpPr/>
            <p:nvPr/>
          </p:nvSpPr>
          <p:spPr>
            <a:xfrm>
              <a:off x="1929246" y="2751523"/>
              <a:ext cx="1081524" cy="902738"/>
            </a:xfrm>
            <a:prstGeom prst="upArrow">
              <a:avLst/>
            </a:prstGeom>
            <a:solidFill>
              <a:srgbClr val="FFFF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22575" name="Text Box 52"/>
            <p:cNvSpPr>
              <a:spLocks noChangeArrowheads="1"/>
            </p:cNvSpPr>
            <p:nvPr/>
          </p:nvSpPr>
          <p:spPr bwMode="auto">
            <a:xfrm>
              <a:off x="2186089" y="3192652"/>
              <a:ext cx="592127" cy="340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0000" tIns="46800" rIns="90000" bIns="46800">
              <a:spAutoFit/>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pPr eaLnBrk="1" hangingPunct="1">
                <a:buSzPct val="100000"/>
              </a:pPr>
              <a:r>
                <a:rPr lang="zh-CN" altLang="en-US" sz="1600" b="1">
                  <a:solidFill>
                    <a:srgbClr val="C00000"/>
                  </a:solidFill>
                  <a:latin typeface="微软雅黑" panose="020B0503020204020204" pitchFamily="34" charset="-122"/>
                  <a:ea typeface="微软雅黑" panose="020B0503020204020204" pitchFamily="34" charset="-122"/>
                </a:rPr>
                <a:t>指令</a:t>
              </a:r>
            </a:p>
          </p:txBody>
        </p:sp>
      </p:grpSp>
      <p:cxnSp>
        <p:nvCxnSpPr>
          <p:cNvPr id="314" name="直接箭头连接符 313"/>
          <p:cNvCxnSpPr/>
          <p:nvPr/>
        </p:nvCxnSpPr>
        <p:spPr>
          <a:xfrm>
            <a:off x="3742268" y="2892107"/>
            <a:ext cx="1304925" cy="0"/>
          </a:xfrm>
          <a:prstGeom prst="straightConnector1">
            <a:avLst/>
          </a:prstGeom>
          <a:ln w="76200">
            <a:solidFill>
              <a:srgbClr val="D60093"/>
            </a:solidFill>
            <a:tailEnd type="triangle"/>
          </a:ln>
        </p:spPr>
        <p:style>
          <a:lnRef idx="1">
            <a:schemeClr val="accent1"/>
          </a:lnRef>
          <a:fillRef idx="0">
            <a:schemeClr val="accent1"/>
          </a:fillRef>
          <a:effectRef idx="0">
            <a:schemeClr val="accent1"/>
          </a:effectRef>
          <a:fontRef idx="minor">
            <a:schemeClr val="tx1"/>
          </a:fontRef>
        </p:style>
      </p:cxnSp>
      <p:cxnSp>
        <p:nvCxnSpPr>
          <p:cNvPr id="315" name="直接箭头连接符 314"/>
          <p:cNvCxnSpPr/>
          <p:nvPr/>
        </p:nvCxnSpPr>
        <p:spPr>
          <a:xfrm flipV="1">
            <a:off x="5223405" y="1982470"/>
            <a:ext cx="12700" cy="728663"/>
          </a:xfrm>
          <a:prstGeom prst="straightConnector1">
            <a:avLst/>
          </a:prstGeom>
          <a:ln w="76200">
            <a:solidFill>
              <a:srgbClr val="D60093"/>
            </a:solidFill>
            <a:tailEnd type="triangle"/>
          </a:ln>
        </p:spPr>
        <p:style>
          <a:lnRef idx="1">
            <a:schemeClr val="accent1"/>
          </a:lnRef>
          <a:fillRef idx="0">
            <a:schemeClr val="accent1"/>
          </a:fillRef>
          <a:effectRef idx="0">
            <a:schemeClr val="accent1"/>
          </a:effectRef>
          <a:fontRef idx="minor">
            <a:schemeClr val="tx1"/>
          </a:fontRef>
        </p:style>
      </p:cxnSp>
      <p:cxnSp>
        <p:nvCxnSpPr>
          <p:cNvPr id="316" name="直接箭头连接符 315"/>
          <p:cNvCxnSpPr/>
          <p:nvPr/>
        </p:nvCxnSpPr>
        <p:spPr>
          <a:xfrm>
            <a:off x="5467880" y="2893694"/>
            <a:ext cx="900112" cy="12700"/>
          </a:xfrm>
          <a:prstGeom prst="straightConnector1">
            <a:avLst/>
          </a:prstGeom>
          <a:ln w="76200">
            <a:solidFill>
              <a:srgbClr val="D60093"/>
            </a:solidFill>
            <a:tailEnd type="triangle"/>
          </a:ln>
        </p:spPr>
        <p:style>
          <a:lnRef idx="1">
            <a:schemeClr val="accent1"/>
          </a:lnRef>
          <a:fillRef idx="0">
            <a:schemeClr val="accent1"/>
          </a:fillRef>
          <a:effectRef idx="0">
            <a:schemeClr val="accent1"/>
          </a:effectRef>
          <a:fontRef idx="minor">
            <a:schemeClr val="tx1"/>
          </a:fontRef>
        </p:style>
      </p:cxnSp>
      <p:cxnSp>
        <p:nvCxnSpPr>
          <p:cNvPr id="317" name="直接箭头连接符 316"/>
          <p:cNvCxnSpPr/>
          <p:nvPr/>
        </p:nvCxnSpPr>
        <p:spPr>
          <a:xfrm>
            <a:off x="6739467" y="2893694"/>
            <a:ext cx="1809750" cy="0"/>
          </a:xfrm>
          <a:prstGeom prst="straightConnector1">
            <a:avLst/>
          </a:prstGeom>
          <a:ln w="76200">
            <a:solidFill>
              <a:srgbClr val="D60093"/>
            </a:solidFill>
            <a:tailEnd type="triangle"/>
          </a:ln>
        </p:spPr>
        <p:style>
          <a:lnRef idx="1">
            <a:schemeClr val="accent1"/>
          </a:lnRef>
          <a:fillRef idx="0">
            <a:schemeClr val="accent1"/>
          </a:fillRef>
          <a:effectRef idx="0">
            <a:schemeClr val="accent1"/>
          </a:effectRef>
          <a:fontRef idx="minor">
            <a:schemeClr val="tx1"/>
          </a:fontRef>
        </p:style>
      </p:cxnSp>
      <p:grpSp>
        <p:nvGrpSpPr>
          <p:cNvPr id="318" name="组合 317"/>
          <p:cNvGrpSpPr>
            <a:grpSpLocks/>
          </p:cNvGrpSpPr>
          <p:nvPr/>
        </p:nvGrpSpPr>
        <p:grpSpPr bwMode="auto">
          <a:xfrm>
            <a:off x="7022042" y="3038158"/>
            <a:ext cx="1422400" cy="307975"/>
            <a:chOff x="1909409" y="865238"/>
            <a:chExt cx="2390714" cy="307777"/>
          </a:xfrm>
        </p:grpSpPr>
        <p:pic>
          <p:nvPicPr>
            <p:cNvPr id="22572" name="图片 318"/>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09409" y="875401"/>
              <a:ext cx="2390714" cy="2874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73" name="矩形 319"/>
            <p:cNvSpPr>
              <a:spLocks noChangeArrowheads="1"/>
            </p:cNvSpPr>
            <p:nvPr/>
          </p:nvSpPr>
          <p:spPr bwMode="auto">
            <a:xfrm>
              <a:off x="2238250" y="865238"/>
              <a:ext cx="173303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1pPr>
              <a:lvl2pPr marL="742950" indent="-28575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2pPr>
              <a:lvl3pPr marL="11430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3pPr>
              <a:lvl4pPr marL="16002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4pPr>
              <a:lvl5pPr marL="2057400" indent="-22860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chemeClr val="tx1"/>
                  </a:solidFill>
                  <a:latin typeface="Verdana" panose="020B0604030504040204" pitchFamily="34" charset="0"/>
                  <a:ea typeface="宋体" panose="02010600030101010101" pitchFamily="2" charset="-122"/>
                </a:defRPr>
              </a:lvl9pPr>
            </a:lstStyle>
            <a:p>
              <a:pPr algn="ctr"/>
              <a:r>
                <a:rPr lang="en-US" altLang="zh-CN" sz="1400" b="1">
                  <a:solidFill>
                    <a:srgbClr val="11576A"/>
                  </a:solidFill>
                  <a:latin typeface="微软雅黑" panose="020B0503020204020204" pitchFamily="34" charset="-122"/>
                  <a:ea typeface="微软雅黑" panose="020B0503020204020204" pitchFamily="34" charset="-122"/>
                  <a:sym typeface="Courier New" panose="02070309020205020404" pitchFamily="49" charset="0"/>
                </a:rPr>
                <a:t>jmp 1175</a:t>
              </a:r>
              <a:endParaRPr lang="zh-CN" altLang="en-US" sz="1400" b="1">
                <a:solidFill>
                  <a:srgbClr val="11576A"/>
                </a:solidFill>
                <a:latin typeface="微软雅黑" panose="020B0503020204020204" pitchFamily="34" charset="-122"/>
                <a:ea typeface="微软雅黑" panose="020B0503020204020204" pitchFamily="34" charset="-122"/>
                <a:sym typeface="Courier New" panose="02070309020205020404" pitchFamily="49" charset="0"/>
              </a:endParaRPr>
            </a:p>
          </p:txBody>
        </p:sp>
      </p:grpSp>
      <p:sp>
        <p:nvSpPr>
          <p:cNvPr id="2" name="线形标注 2 1"/>
          <p:cNvSpPr/>
          <p:nvPr/>
        </p:nvSpPr>
        <p:spPr bwMode="auto">
          <a:xfrm>
            <a:off x="5905386" y="5404347"/>
            <a:ext cx="3048000" cy="638432"/>
          </a:xfrm>
          <a:prstGeom prst="borderCallout2">
            <a:avLst>
              <a:gd name="adj1" fmla="val 18750"/>
              <a:gd name="adj2" fmla="val -8333"/>
              <a:gd name="adj3" fmla="val 18750"/>
              <a:gd name="adj4" fmla="val -16667"/>
              <a:gd name="adj5" fmla="val -213952"/>
              <a:gd name="adj6" fmla="val -22670"/>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r>
              <a:rPr lang="zh-CN" altLang="en-US" dirty="0">
                <a:latin typeface="Times New Roman" pitchFamily="18" charset="0"/>
              </a:rPr>
              <a:t>用于从硬件上限制（禁止）跨区（跨进程）的内存访问</a:t>
            </a:r>
          </a:p>
        </p:txBody>
      </p:sp>
      <p:sp>
        <p:nvSpPr>
          <p:cNvPr id="3" name="灯片编号占位符 2">
            <a:extLst>
              <a:ext uri="{FF2B5EF4-FFF2-40B4-BE49-F238E27FC236}">
                <a16:creationId xmlns:a16="http://schemas.microsoft.com/office/drawing/2014/main" id="{603B6840-056F-46DD-CD9B-F1F539C1AEF2}"/>
              </a:ext>
            </a:extLst>
          </p:cNvPr>
          <p:cNvSpPr>
            <a:spLocks noGrp="1"/>
          </p:cNvSpPr>
          <p:nvPr>
            <p:ph type="sldNum" sz="quarter" idx="12"/>
          </p:nvPr>
        </p:nvSpPr>
        <p:spPr/>
        <p:txBody>
          <a:bodyPr/>
          <a:lstStyle/>
          <a:p>
            <a:pPr>
              <a:defRPr/>
            </a:pPr>
            <a:fld id="{3884BE4A-665D-4750-B82A-97CE17AE2019}" type="slidenum">
              <a:rPr lang="en-US" altLang="ko-KR" smtClean="0"/>
              <a:pPr>
                <a:defRPr/>
              </a:pPr>
              <a:t>4</a:t>
            </a:fld>
            <a:endParaRPr lang="en-US" altLang="ko-KR" dirty="0"/>
          </a:p>
        </p:txBody>
      </p:sp>
    </p:spTree>
    <p:custDataLst>
      <p:tags r:id="rId1"/>
    </p:custDataLst>
    <p:extLst>
      <p:ext uri="{BB962C8B-B14F-4D97-AF65-F5344CB8AC3E}">
        <p14:creationId xmlns:p14="http://schemas.microsoft.com/office/powerpoint/2010/main" val="1091056296"/>
      </p:ext>
    </p:extLst>
  </p:cSld>
  <p:clrMapOvr>
    <a:masterClrMapping/>
  </p:clrMapOvr>
  <p:transition spd="slow" advTm="212"/>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11"/>
                                        </p:tgtEl>
                                        <p:attrNameLst>
                                          <p:attrName>style.visibility</p:attrName>
                                        </p:attrNameLst>
                                      </p:cBhvr>
                                      <p:to>
                                        <p:strVal val="visible"/>
                                      </p:to>
                                    </p:set>
                                    <p:animEffect transition="in" filter="wipe(down)">
                                      <p:cBhvr>
                                        <p:cTn id="7" dur="500"/>
                                        <p:tgtEl>
                                          <p:spTgt spid="311"/>
                                        </p:tgtEl>
                                      </p:cBhvr>
                                    </p:animEffect>
                                  </p:childTnLst>
                                </p:cTn>
                              </p:par>
                              <p:par>
                                <p:cTn id="8" presetID="22" presetClass="entr" presetSubtype="8" fill="hold" nodeType="withEffect">
                                  <p:stCondLst>
                                    <p:cond delay="0"/>
                                  </p:stCondLst>
                                  <p:childTnLst>
                                    <p:set>
                                      <p:cBhvr>
                                        <p:cTn id="9" dur="1" fill="hold">
                                          <p:stCondLst>
                                            <p:cond delay="0"/>
                                          </p:stCondLst>
                                        </p:cTn>
                                        <p:tgtEl>
                                          <p:spTgt spid="266"/>
                                        </p:tgtEl>
                                        <p:attrNameLst>
                                          <p:attrName>style.visibility</p:attrName>
                                        </p:attrNameLst>
                                      </p:cBhvr>
                                      <p:to>
                                        <p:strVal val="visible"/>
                                      </p:to>
                                    </p:set>
                                    <p:animEffect transition="in" filter="wipe(left)">
                                      <p:cBhvr>
                                        <p:cTn id="10" dur="500"/>
                                        <p:tgtEl>
                                          <p:spTgt spid="266"/>
                                        </p:tgtEl>
                                      </p:cBhvr>
                                    </p:animEffect>
                                  </p:childTnLst>
                                </p:cTn>
                              </p:par>
                            </p:childTnLst>
                          </p:cTn>
                        </p:par>
                        <p:par>
                          <p:cTn id="11" fill="hold" nodeType="afterGroup">
                            <p:stCondLst>
                              <p:cond delay="500"/>
                            </p:stCondLst>
                            <p:childTnLst>
                              <p:par>
                                <p:cTn id="12" presetID="26" presetClass="emph" presetSubtype="0" fill="hold" nodeType="afterEffect">
                                  <p:stCondLst>
                                    <p:cond delay="0"/>
                                  </p:stCondLst>
                                  <p:childTnLst>
                                    <p:animEffect transition="out" filter="fade">
                                      <p:cBhvr>
                                        <p:cTn id="13" dur="500" tmFilter="0, 0; .2, .5; .8, .5; 1, 0"/>
                                        <p:tgtEl>
                                          <p:spTgt spid="311"/>
                                        </p:tgtEl>
                                      </p:cBhvr>
                                    </p:animEffect>
                                    <p:animScale>
                                      <p:cBhvr>
                                        <p:cTn id="14" dur="250" autoRev="1" fill="hold"/>
                                        <p:tgtEl>
                                          <p:spTgt spid="311"/>
                                        </p:tgtEl>
                                      </p:cBhvr>
                                      <p:by x="105000" y="105000"/>
                                    </p:animScale>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xit" presetSubtype="4" fill="hold" nodeType="clickEffect">
                                  <p:stCondLst>
                                    <p:cond delay="0"/>
                                  </p:stCondLst>
                                  <p:childTnLst>
                                    <p:animEffect transition="out" filter="wipe(down)">
                                      <p:cBhvr>
                                        <p:cTn id="18" dur="500"/>
                                        <p:tgtEl>
                                          <p:spTgt spid="311"/>
                                        </p:tgtEl>
                                      </p:cBhvr>
                                    </p:animEffect>
                                    <p:set>
                                      <p:cBhvr>
                                        <p:cTn id="19" dur="1" fill="hold">
                                          <p:stCondLst>
                                            <p:cond delay="499"/>
                                          </p:stCondLst>
                                        </p:cTn>
                                        <p:tgtEl>
                                          <p:spTgt spid="311"/>
                                        </p:tgtEl>
                                        <p:attrNameLst>
                                          <p:attrName>style.visibility</p:attrName>
                                        </p:attrNameLst>
                                      </p:cBhvr>
                                      <p:to>
                                        <p:strVal val="hidden"/>
                                      </p:to>
                                    </p:set>
                                  </p:childTnLst>
                                </p:cTn>
                              </p:par>
                            </p:childTnLst>
                          </p:cTn>
                        </p:par>
                        <p:par>
                          <p:cTn id="20" fill="hold" nodeType="afterGroup">
                            <p:stCondLst>
                              <p:cond delay="500"/>
                            </p:stCondLst>
                            <p:childTnLst>
                              <p:par>
                                <p:cTn id="21" presetID="22" presetClass="entr" presetSubtype="8" fill="hold" nodeType="afterEffect">
                                  <p:stCondLst>
                                    <p:cond delay="0"/>
                                  </p:stCondLst>
                                  <p:childTnLst>
                                    <p:set>
                                      <p:cBhvr>
                                        <p:cTn id="22" dur="1" fill="hold">
                                          <p:stCondLst>
                                            <p:cond delay="0"/>
                                          </p:stCondLst>
                                        </p:cTn>
                                        <p:tgtEl>
                                          <p:spTgt spid="314"/>
                                        </p:tgtEl>
                                        <p:attrNameLst>
                                          <p:attrName>style.visibility</p:attrName>
                                        </p:attrNameLst>
                                      </p:cBhvr>
                                      <p:to>
                                        <p:strVal val="visible"/>
                                      </p:to>
                                    </p:set>
                                    <p:animEffect transition="in" filter="wipe(left)">
                                      <p:cBhvr>
                                        <p:cTn id="23" dur="500"/>
                                        <p:tgtEl>
                                          <p:spTgt spid="314"/>
                                        </p:tgtEl>
                                      </p:cBhvr>
                                    </p:animEffect>
                                  </p:childTnLst>
                                </p:cTn>
                              </p:par>
                            </p:childTnLst>
                          </p:cTn>
                        </p:par>
                        <p:par>
                          <p:cTn id="24" fill="hold" nodeType="afterGroup">
                            <p:stCondLst>
                              <p:cond delay="1000"/>
                            </p:stCondLst>
                            <p:childTnLst>
                              <p:par>
                                <p:cTn id="25" presetID="26" presetClass="emph" presetSubtype="0" fill="hold" nodeType="afterEffect">
                                  <p:stCondLst>
                                    <p:cond delay="0"/>
                                  </p:stCondLst>
                                  <p:childTnLst>
                                    <p:animEffect transition="out" filter="fade">
                                      <p:cBhvr>
                                        <p:cTn id="26" dur="500" tmFilter="0, 0; .2, .5; .8, .5; 1, 0"/>
                                        <p:tgtEl>
                                          <p:spTgt spid="314"/>
                                        </p:tgtEl>
                                      </p:cBhvr>
                                    </p:animEffect>
                                    <p:animScale>
                                      <p:cBhvr>
                                        <p:cTn id="27" dur="250" autoRev="1" fill="hold"/>
                                        <p:tgtEl>
                                          <p:spTgt spid="314"/>
                                        </p:tgtEl>
                                      </p:cBhvr>
                                      <p:by x="105000" y="105000"/>
                                    </p:animScale>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xit" presetSubtype="8" fill="hold" nodeType="clickEffect">
                                  <p:stCondLst>
                                    <p:cond delay="0"/>
                                  </p:stCondLst>
                                  <p:childTnLst>
                                    <p:animEffect transition="out" filter="wipe(left)">
                                      <p:cBhvr>
                                        <p:cTn id="31" dur="500"/>
                                        <p:tgtEl>
                                          <p:spTgt spid="314"/>
                                        </p:tgtEl>
                                      </p:cBhvr>
                                    </p:animEffect>
                                    <p:set>
                                      <p:cBhvr>
                                        <p:cTn id="32" dur="1" fill="hold">
                                          <p:stCondLst>
                                            <p:cond delay="499"/>
                                          </p:stCondLst>
                                        </p:cTn>
                                        <p:tgtEl>
                                          <p:spTgt spid="314"/>
                                        </p:tgtEl>
                                        <p:attrNameLst>
                                          <p:attrName>style.visibility</p:attrName>
                                        </p:attrNameLst>
                                      </p:cBhvr>
                                      <p:to>
                                        <p:strVal val="hidden"/>
                                      </p:to>
                                    </p:set>
                                  </p:childTnLst>
                                </p:cTn>
                              </p:par>
                            </p:childTnLst>
                          </p:cTn>
                        </p:par>
                        <p:par>
                          <p:cTn id="33" fill="hold" nodeType="afterGroup">
                            <p:stCondLst>
                              <p:cond delay="500"/>
                            </p:stCondLst>
                            <p:childTnLst>
                              <p:par>
                                <p:cTn id="34" presetID="22" presetClass="entr" presetSubtype="4" fill="hold" nodeType="afterEffect">
                                  <p:stCondLst>
                                    <p:cond delay="0"/>
                                  </p:stCondLst>
                                  <p:childTnLst>
                                    <p:set>
                                      <p:cBhvr>
                                        <p:cTn id="35" dur="1" fill="hold">
                                          <p:stCondLst>
                                            <p:cond delay="0"/>
                                          </p:stCondLst>
                                        </p:cTn>
                                        <p:tgtEl>
                                          <p:spTgt spid="315"/>
                                        </p:tgtEl>
                                        <p:attrNameLst>
                                          <p:attrName>style.visibility</p:attrName>
                                        </p:attrNameLst>
                                      </p:cBhvr>
                                      <p:to>
                                        <p:strVal val="visible"/>
                                      </p:to>
                                    </p:set>
                                    <p:animEffect transition="in" filter="wipe(down)">
                                      <p:cBhvr>
                                        <p:cTn id="36" dur="500"/>
                                        <p:tgtEl>
                                          <p:spTgt spid="315"/>
                                        </p:tgtEl>
                                      </p:cBhvr>
                                    </p:animEffect>
                                  </p:childTnLst>
                                </p:cTn>
                              </p:par>
                              <p:par>
                                <p:cTn id="37" presetID="22" presetClass="entr" presetSubtype="8" fill="hold" nodeType="withEffect">
                                  <p:stCondLst>
                                    <p:cond delay="0"/>
                                  </p:stCondLst>
                                  <p:childTnLst>
                                    <p:set>
                                      <p:cBhvr>
                                        <p:cTn id="38" dur="1" fill="hold">
                                          <p:stCondLst>
                                            <p:cond delay="0"/>
                                          </p:stCondLst>
                                        </p:cTn>
                                        <p:tgtEl>
                                          <p:spTgt spid="316"/>
                                        </p:tgtEl>
                                        <p:attrNameLst>
                                          <p:attrName>style.visibility</p:attrName>
                                        </p:attrNameLst>
                                      </p:cBhvr>
                                      <p:to>
                                        <p:strVal val="visible"/>
                                      </p:to>
                                    </p:set>
                                    <p:animEffect transition="in" filter="wipe(left)">
                                      <p:cBhvr>
                                        <p:cTn id="39" dur="500"/>
                                        <p:tgtEl>
                                          <p:spTgt spid="316"/>
                                        </p:tgtEl>
                                      </p:cBhvr>
                                    </p:animEffect>
                                  </p:childTnLst>
                                </p:cTn>
                              </p:par>
                            </p:childTnLst>
                          </p:cTn>
                        </p:par>
                        <p:par>
                          <p:cTn id="40" fill="hold" nodeType="afterGroup">
                            <p:stCondLst>
                              <p:cond delay="1000"/>
                            </p:stCondLst>
                            <p:childTnLst>
                              <p:par>
                                <p:cTn id="41" presetID="26" presetClass="emph" presetSubtype="0" fill="hold" nodeType="afterEffect">
                                  <p:stCondLst>
                                    <p:cond delay="0"/>
                                  </p:stCondLst>
                                  <p:childTnLst>
                                    <p:animEffect transition="out" filter="fade">
                                      <p:cBhvr>
                                        <p:cTn id="42" dur="500" tmFilter="0, 0; .2, .5; .8, .5; 1, 0"/>
                                        <p:tgtEl>
                                          <p:spTgt spid="316"/>
                                        </p:tgtEl>
                                      </p:cBhvr>
                                    </p:animEffect>
                                    <p:animScale>
                                      <p:cBhvr>
                                        <p:cTn id="43" dur="250" autoRev="1" fill="hold"/>
                                        <p:tgtEl>
                                          <p:spTgt spid="316"/>
                                        </p:tgtEl>
                                      </p:cBhvr>
                                      <p:by x="105000" y="105000"/>
                                    </p:animScale>
                                  </p:childTnLst>
                                </p:cTn>
                              </p:par>
                              <p:par>
                                <p:cTn id="44" presetID="26" presetClass="emph" presetSubtype="0" fill="hold" nodeType="withEffect">
                                  <p:stCondLst>
                                    <p:cond delay="0"/>
                                  </p:stCondLst>
                                  <p:childTnLst>
                                    <p:animEffect transition="out" filter="fade">
                                      <p:cBhvr>
                                        <p:cTn id="45" dur="500" tmFilter="0, 0; .2, .5; .8, .5; 1, 0"/>
                                        <p:tgtEl>
                                          <p:spTgt spid="315"/>
                                        </p:tgtEl>
                                      </p:cBhvr>
                                    </p:animEffect>
                                    <p:animScale>
                                      <p:cBhvr>
                                        <p:cTn id="46" dur="250" autoRev="1" fill="hold"/>
                                        <p:tgtEl>
                                          <p:spTgt spid="315"/>
                                        </p:tgtEl>
                                      </p:cBhvr>
                                      <p:by x="105000" y="105000"/>
                                    </p:animScale>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xit" presetSubtype="4" fill="hold" nodeType="clickEffect">
                                  <p:stCondLst>
                                    <p:cond delay="0"/>
                                  </p:stCondLst>
                                  <p:childTnLst>
                                    <p:animEffect transition="out" filter="wipe(down)">
                                      <p:cBhvr>
                                        <p:cTn id="50" dur="500"/>
                                        <p:tgtEl>
                                          <p:spTgt spid="315"/>
                                        </p:tgtEl>
                                      </p:cBhvr>
                                    </p:animEffect>
                                    <p:set>
                                      <p:cBhvr>
                                        <p:cTn id="51" dur="1" fill="hold">
                                          <p:stCondLst>
                                            <p:cond delay="499"/>
                                          </p:stCondLst>
                                        </p:cTn>
                                        <p:tgtEl>
                                          <p:spTgt spid="315"/>
                                        </p:tgtEl>
                                        <p:attrNameLst>
                                          <p:attrName>style.visibility</p:attrName>
                                        </p:attrNameLst>
                                      </p:cBhvr>
                                      <p:to>
                                        <p:strVal val="hidden"/>
                                      </p:to>
                                    </p:set>
                                  </p:childTnLst>
                                </p:cTn>
                              </p:par>
                              <p:par>
                                <p:cTn id="52" presetID="22" presetClass="exit" presetSubtype="8" fill="hold" nodeType="withEffect">
                                  <p:stCondLst>
                                    <p:cond delay="0"/>
                                  </p:stCondLst>
                                  <p:childTnLst>
                                    <p:animEffect transition="out" filter="wipe(left)">
                                      <p:cBhvr>
                                        <p:cTn id="53" dur="500"/>
                                        <p:tgtEl>
                                          <p:spTgt spid="316"/>
                                        </p:tgtEl>
                                      </p:cBhvr>
                                    </p:animEffect>
                                    <p:set>
                                      <p:cBhvr>
                                        <p:cTn id="54" dur="1" fill="hold">
                                          <p:stCondLst>
                                            <p:cond delay="499"/>
                                          </p:stCondLst>
                                        </p:cTn>
                                        <p:tgtEl>
                                          <p:spTgt spid="316"/>
                                        </p:tgtEl>
                                        <p:attrNameLst>
                                          <p:attrName>style.visibility</p:attrName>
                                        </p:attrNameLst>
                                      </p:cBhvr>
                                      <p:to>
                                        <p:strVal val="hidden"/>
                                      </p:to>
                                    </p:set>
                                  </p:childTnLst>
                                </p:cTn>
                              </p:par>
                            </p:childTnLst>
                          </p:cTn>
                        </p:par>
                        <p:par>
                          <p:cTn id="55" fill="hold" nodeType="afterGroup">
                            <p:stCondLst>
                              <p:cond delay="500"/>
                            </p:stCondLst>
                            <p:childTnLst>
                              <p:par>
                                <p:cTn id="56" presetID="22" presetClass="entr" presetSubtype="8" fill="hold" nodeType="afterEffect">
                                  <p:stCondLst>
                                    <p:cond delay="0"/>
                                  </p:stCondLst>
                                  <p:childTnLst>
                                    <p:set>
                                      <p:cBhvr>
                                        <p:cTn id="57" dur="1" fill="hold">
                                          <p:stCondLst>
                                            <p:cond delay="0"/>
                                          </p:stCondLst>
                                        </p:cTn>
                                        <p:tgtEl>
                                          <p:spTgt spid="317"/>
                                        </p:tgtEl>
                                        <p:attrNameLst>
                                          <p:attrName>style.visibility</p:attrName>
                                        </p:attrNameLst>
                                      </p:cBhvr>
                                      <p:to>
                                        <p:strVal val="visible"/>
                                      </p:to>
                                    </p:set>
                                    <p:animEffect transition="in" filter="wipe(left)">
                                      <p:cBhvr>
                                        <p:cTn id="58" dur="500"/>
                                        <p:tgtEl>
                                          <p:spTgt spid="317"/>
                                        </p:tgtEl>
                                      </p:cBhvr>
                                    </p:animEffect>
                                  </p:childTnLst>
                                </p:cTn>
                              </p:par>
                            </p:childTnLst>
                          </p:cTn>
                        </p:par>
                        <p:par>
                          <p:cTn id="59" fill="hold" nodeType="afterGroup">
                            <p:stCondLst>
                              <p:cond delay="1000"/>
                            </p:stCondLst>
                            <p:childTnLst>
                              <p:par>
                                <p:cTn id="60" presetID="26" presetClass="emph" presetSubtype="0" fill="hold" nodeType="afterEffect">
                                  <p:stCondLst>
                                    <p:cond delay="0"/>
                                  </p:stCondLst>
                                  <p:childTnLst>
                                    <p:animEffect transition="out" filter="fade">
                                      <p:cBhvr>
                                        <p:cTn id="61" dur="500" tmFilter="0, 0; .2, .5; .8, .5; 1, 0"/>
                                        <p:tgtEl>
                                          <p:spTgt spid="317"/>
                                        </p:tgtEl>
                                      </p:cBhvr>
                                    </p:animEffect>
                                    <p:animScale>
                                      <p:cBhvr>
                                        <p:cTn id="62" dur="250" autoRev="1" fill="hold"/>
                                        <p:tgtEl>
                                          <p:spTgt spid="317"/>
                                        </p:tgtEl>
                                      </p:cBhvr>
                                      <p:by x="105000" y="105000"/>
                                    </p:animScale>
                                  </p:childTnLst>
                                </p:cTn>
                              </p:par>
                              <p:par>
                                <p:cTn id="63" presetID="22" presetClass="entr" presetSubtype="8" fill="hold" nodeType="withEffect">
                                  <p:stCondLst>
                                    <p:cond delay="0"/>
                                  </p:stCondLst>
                                  <p:childTnLst>
                                    <p:set>
                                      <p:cBhvr>
                                        <p:cTn id="64" dur="1" fill="hold">
                                          <p:stCondLst>
                                            <p:cond delay="0"/>
                                          </p:stCondLst>
                                        </p:cTn>
                                        <p:tgtEl>
                                          <p:spTgt spid="318"/>
                                        </p:tgtEl>
                                        <p:attrNameLst>
                                          <p:attrName>style.visibility</p:attrName>
                                        </p:attrNameLst>
                                      </p:cBhvr>
                                      <p:to>
                                        <p:strVal val="visible"/>
                                      </p:to>
                                    </p:set>
                                    <p:animEffect transition="in" filter="wipe(left)">
                                      <p:cBhvr>
                                        <p:cTn id="65" dur="500"/>
                                        <p:tgtEl>
                                          <p:spTgt spid="318"/>
                                        </p:tgtEl>
                                      </p:cBhvr>
                                    </p:animEffect>
                                  </p:childTnLst>
                                </p:cTn>
                              </p:par>
                            </p:childTnLst>
                          </p:cTn>
                        </p:par>
                      </p:childTnLst>
                    </p:cTn>
                  </p:par>
                  <p:par>
                    <p:cTn id="66" fill="hold">
                      <p:stCondLst>
                        <p:cond delay="indefinite"/>
                      </p:stCondLst>
                      <p:childTnLst>
                        <p:par>
                          <p:cTn id="67" fill="hold">
                            <p:stCondLst>
                              <p:cond delay="0"/>
                            </p:stCondLst>
                            <p:childTnLst>
                              <p:par>
                                <p:cTn id="68" presetID="2" presetClass="entr" presetSubtype="4" fill="hold" grpId="0" nodeType="clickEffect">
                                  <p:stCondLst>
                                    <p:cond delay="0"/>
                                  </p:stCondLst>
                                  <p:childTnLst>
                                    <p:set>
                                      <p:cBhvr>
                                        <p:cTn id="69" dur="1" fill="hold">
                                          <p:stCondLst>
                                            <p:cond delay="0"/>
                                          </p:stCondLst>
                                        </p:cTn>
                                        <p:tgtEl>
                                          <p:spTgt spid="2"/>
                                        </p:tgtEl>
                                        <p:attrNameLst>
                                          <p:attrName>style.visibility</p:attrName>
                                        </p:attrNameLst>
                                      </p:cBhvr>
                                      <p:to>
                                        <p:strVal val="visible"/>
                                      </p:to>
                                    </p:set>
                                    <p:anim calcmode="lin" valueType="num">
                                      <p:cBhvr additive="base">
                                        <p:cTn id="70" dur="500" fill="hold"/>
                                        <p:tgtEl>
                                          <p:spTgt spid="2"/>
                                        </p:tgtEl>
                                        <p:attrNameLst>
                                          <p:attrName>ppt_x</p:attrName>
                                        </p:attrNameLst>
                                      </p:cBhvr>
                                      <p:tavLst>
                                        <p:tav tm="0">
                                          <p:val>
                                            <p:strVal val="#ppt_x"/>
                                          </p:val>
                                        </p:tav>
                                        <p:tav tm="100000">
                                          <p:val>
                                            <p:strVal val="#ppt_x"/>
                                          </p:val>
                                        </p:tav>
                                      </p:tavLst>
                                    </p:anim>
                                    <p:anim calcmode="lin" valueType="num">
                                      <p:cBhvr additive="base">
                                        <p:cTn id="71"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88822" y="1653433"/>
            <a:ext cx="5584495" cy="400110"/>
            <a:chOff x="844893" y="1000114"/>
            <a:chExt cx="5584495" cy="400110"/>
          </a:xfrm>
        </p:grpSpPr>
        <p:sp>
          <p:nvSpPr>
            <p:cNvPr id="9" name="内容占位符 2"/>
            <p:cNvSpPr txBox="1">
              <a:spLocks/>
            </p:cNvSpPr>
            <p:nvPr/>
          </p:nvSpPr>
          <p:spPr>
            <a:xfrm>
              <a:off x="1142976" y="1000114"/>
              <a:ext cx="5286412"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defTabSz="914400" eaLnBrk="0" fontAlgn="base" hangingPunct="0">
                <a:spcBef>
                  <a:spcPct val="0"/>
                </a:spcBef>
                <a:spcAft>
                  <a:spcPct val="0"/>
                </a:spcAft>
                <a:defRPr/>
              </a:pPr>
              <a:r>
                <a:rPr lang="zh-CN" altLang="en-US" dirty="0"/>
                <a:t>信号</a:t>
              </a:r>
              <a:endParaRPr lang="en-US" altLang="zh-CN" dirty="0"/>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defTabSz="914400" eaLnBrk="0" fontAlgn="base" hangingPunct="0">
                <a:spcBef>
                  <a:spcPct val="20000"/>
                </a:spcBef>
                <a:spcAft>
                  <a:spcPct val="0"/>
                </a:spcAft>
                <a:defRPr/>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18" name="组合 17"/>
          <p:cNvGrpSpPr/>
          <p:nvPr/>
        </p:nvGrpSpPr>
        <p:grpSpPr>
          <a:xfrm>
            <a:off x="684668" y="2144949"/>
            <a:ext cx="5584495" cy="400110"/>
            <a:chOff x="844893" y="1000114"/>
            <a:chExt cx="5584495" cy="400110"/>
          </a:xfrm>
        </p:grpSpPr>
        <p:sp>
          <p:nvSpPr>
            <p:cNvPr id="19" name="内容占位符 2"/>
            <p:cNvSpPr txBox="1">
              <a:spLocks/>
            </p:cNvSpPr>
            <p:nvPr/>
          </p:nvSpPr>
          <p:spPr>
            <a:xfrm>
              <a:off x="1142976" y="1000114"/>
              <a:ext cx="5286412"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defTabSz="914400" eaLnBrk="0" fontAlgn="base" hangingPunct="0">
                <a:spcBef>
                  <a:spcPct val="0"/>
                </a:spcBef>
                <a:spcAft>
                  <a:spcPct val="0"/>
                </a:spcAft>
                <a:defRPr/>
              </a:pPr>
              <a:r>
                <a:rPr lang="zh-CN" altLang="en-US" dirty="0"/>
                <a:t>管道</a:t>
              </a:r>
              <a:endParaRPr lang="en-US" altLang="zh-CN" dirty="0"/>
            </a:p>
          </p:txBody>
        </p:sp>
        <p:sp>
          <p:nvSpPr>
            <p:cNvPr id="20" name="TextBox 11"/>
            <p:cNvSpPr txBox="1"/>
            <p:nvPr/>
          </p:nvSpPr>
          <p:spPr>
            <a:xfrm>
              <a:off x="844893" y="1000114"/>
              <a:ext cx="433390" cy="400110"/>
            </a:xfrm>
            <a:prstGeom prst="rect">
              <a:avLst/>
            </a:prstGeom>
            <a:noFill/>
            <a:effectLst/>
          </p:spPr>
          <p:txBody>
            <a:bodyPr wrap="square" rtlCol="0">
              <a:spAutoFit/>
            </a:bodyPr>
            <a:lstStyle/>
            <a:p>
              <a:pPr marL="342900" indent="-342900" defTabSz="914400" eaLnBrk="0" fontAlgn="base" hangingPunct="0">
                <a:spcBef>
                  <a:spcPct val="20000"/>
                </a:spcBef>
                <a:spcAft>
                  <a:spcPct val="0"/>
                </a:spcAft>
                <a:defRPr/>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2" name="组合 31"/>
          <p:cNvGrpSpPr/>
          <p:nvPr/>
        </p:nvGrpSpPr>
        <p:grpSpPr>
          <a:xfrm>
            <a:off x="684668" y="2721013"/>
            <a:ext cx="5584495" cy="400110"/>
            <a:chOff x="844893" y="1000114"/>
            <a:chExt cx="5584495" cy="400110"/>
          </a:xfrm>
        </p:grpSpPr>
        <p:sp>
          <p:nvSpPr>
            <p:cNvPr id="33" name="内容占位符 2"/>
            <p:cNvSpPr txBox="1">
              <a:spLocks/>
            </p:cNvSpPr>
            <p:nvPr/>
          </p:nvSpPr>
          <p:spPr>
            <a:xfrm>
              <a:off x="1142976" y="1000114"/>
              <a:ext cx="5286412"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defTabSz="914400" eaLnBrk="0" fontAlgn="base" hangingPunct="0">
                <a:spcBef>
                  <a:spcPct val="0"/>
                </a:spcBef>
                <a:spcAft>
                  <a:spcPct val="0"/>
                </a:spcAft>
                <a:defRPr/>
              </a:pPr>
              <a:r>
                <a:rPr lang="zh-CN" altLang="en-US" dirty="0"/>
                <a:t>消息队列</a:t>
              </a:r>
              <a:endParaRPr lang="en-US" altLang="zh-CN" dirty="0"/>
            </a:p>
          </p:txBody>
        </p:sp>
        <p:sp>
          <p:nvSpPr>
            <p:cNvPr id="34" name="TextBox 11"/>
            <p:cNvSpPr txBox="1"/>
            <p:nvPr/>
          </p:nvSpPr>
          <p:spPr>
            <a:xfrm>
              <a:off x="844893" y="1000114"/>
              <a:ext cx="433390" cy="400110"/>
            </a:xfrm>
            <a:prstGeom prst="rect">
              <a:avLst/>
            </a:prstGeom>
            <a:noFill/>
            <a:effectLst/>
          </p:spPr>
          <p:txBody>
            <a:bodyPr wrap="square" rtlCol="0">
              <a:spAutoFit/>
            </a:bodyPr>
            <a:lstStyle/>
            <a:p>
              <a:pPr marL="342900" indent="-342900" defTabSz="914400" eaLnBrk="0" fontAlgn="base" hangingPunct="0">
                <a:spcBef>
                  <a:spcPct val="20000"/>
                </a:spcBef>
                <a:spcAft>
                  <a:spcPct val="0"/>
                </a:spcAft>
                <a:defRPr/>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8" name="组合 37"/>
          <p:cNvGrpSpPr/>
          <p:nvPr/>
        </p:nvGrpSpPr>
        <p:grpSpPr>
          <a:xfrm>
            <a:off x="690485" y="3329015"/>
            <a:ext cx="5584495" cy="400110"/>
            <a:chOff x="844893" y="1000114"/>
            <a:chExt cx="5584495" cy="400110"/>
          </a:xfrm>
        </p:grpSpPr>
        <p:sp>
          <p:nvSpPr>
            <p:cNvPr id="39" name="内容占位符 2"/>
            <p:cNvSpPr txBox="1">
              <a:spLocks/>
            </p:cNvSpPr>
            <p:nvPr/>
          </p:nvSpPr>
          <p:spPr>
            <a:xfrm>
              <a:off x="1142976" y="1000114"/>
              <a:ext cx="5286412"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defTabSz="914400" eaLnBrk="0" fontAlgn="base" hangingPunct="0">
                <a:spcBef>
                  <a:spcPct val="0"/>
                </a:spcBef>
                <a:spcAft>
                  <a:spcPct val="0"/>
                </a:spcAft>
                <a:defRPr/>
              </a:pPr>
              <a:r>
                <a:rPr lang="zh-CN" altLang="en-US" dirty="0"/>
                <a:t>共享内存</a:t>
              </a:r>
              <a:endParaRPr lang="en-US" altLang="zh-CN" dirty="0"/>
            </a:p>
          </p:txBody>
        </p:sp>
        <p:sp>
          <p:nvSpPr>
            <p:cNvPr id="40" name="TextBox 11"/>
            <p:cNvSpPr txBox="1"/>
            <p:nvPr/>
          </p:nvSpPr>
          <p:spPr>
            <a:xfrm>
              <a:off x="844893" y="1000114"/>
              <a:ext cx="433390" cy="400110"/>
            </a:xfrm>
            <a:prstGeom prst="rect">
              <a:avLst/>
            </a:prstGeom>
            <a:noFill/>
            <a:effectLst/>
          </p:spPr>
          <p:txBody>
            <a:bodyPr wrap="square" rtlCol="0">
              <a:spAutoFit/>
            </a:bodyPr>
            <a:lstStyle/>
            <a:p>
              <a:pPr marL="342900" indent="-342900" defTabSz="914400" eaLnBrk="0" fontAlgn="base" hangingPunct="0">
                <a:spcBef>
                  <a:spcPct val="20000"/>
                </a:spcBef>
                <a:spcAft>
                  <a:spcPct val="0"/>
                </a:spcAft>
                <a:defRPr/>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sp>
        <p:nvSpPr>
          <p:cNvPr id="3" name="标题 2">
            <a:extLst>
              <a:ext uri="{FF2B5EF4-FFF2-40B4-BE49-F238E27FC236}">
                <a16:creationId xmlns:a16="http://schemas.microsoft.com/office/drawing/2014/main" id="{C98E67B0-4BEE-5A81-C3C8-69F271A02502}"/>
              </a:ext>
            </a:extLst>
          </p:cNvPr>
          <p:cNvSpPr>
            <a:spLocks noGrp="1"/>
          </p:cNvSpPr>
          <p:nvPr>
            <p:ph type="title"/>
          </p:nvPr>
        </p:nvSpPr>
        <p:spPr/>
        <p:txBody>
          <a:bodyPr>
            <a:normAutofit/>
          </a:bodyPr>
          <a:lstStyle/>
          <a:p>
            <a:r>
              <a:rPr lang="zh-CN" altLang="en-US" dirty="0"/>
              <a:t>常见的四种</a:t>
            </a:r>
            <a:r>
              <a:rPr lang="en-US" altLang="zh-CN" dirty="0"/>
              <a:t>IPC</a:t>
            </a:r>
            <a:r>
              <a:rPr lang="zh-CN" altLang="en-US" dirty="0"/>
              <a:t>方法</a:t>
            </a:r>
          </a:p>
        </p:txBody>
      </p:sp>
      <p:sp>
        <p:nvSpPr>
          <p:cNvPr id="5" name="灯片编号占位符 4">
            <a:extLst>
              <a:ext uri="{FF2B5EF4-FFF2-40B4-BE49-F238E27FC236}">
                <a16:creationId xmlns:a16="http://schemas.microsoft.com/office/drawing/2014/main" id="{CE8C8CED-923E-B38E-13A2-79D8AAF7C3DD}"/>
              </a:ext>
            </a:extLst>
          </p:cNvPr>
          <p:cNvSpPr>
            <a:spLocks noGrp="1"/>
          </p:cNvSpPr>
          <p:nvPr>
            <p:ph type="sldNum" sz="quarter" idx="12"/>
          </p:nvPr>
        </p:nvSpPr>
        <p:spPr/>
        <p:txBody>
          <a:bodyPr/>
          <a:lstStyle/>
          <a:p>
            <a:pPr>
              <a:defRPr/>
            </a:pPr>
            <a:fld id="{3884BE4A-665D-4750-B82A-97CE17AE2019}" type="slidenum">
              <a:rPr lang="en-US" altLang="ko-KR" smtClean="0"/>
              <a:pPr>
                <a:defRPr/>
              </a:pPr>
              <a:t>40</a:t>
            </a:fld>
            <a:endParaRPr lang="en-US" altLang="ko-KR" dirty="0"/>
          </a:p>
        </p:txBody>
      </p:sp>
    </p:spTree>
    <p:extLst>
      <p:ext uri="{BB962C8B-B14F-4D97-AF65-F5344CB8AC3E}">
        <p14:creationId xmlns:p14="http://schemas.microsoft.com/office/powerpoint/2010/main" val="2461718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22" presetClass="entr" presetSubtype="8" fill="hold" nodeType="withEffect">
                                  <p:stCondLst>
                                    <p:cond delay="0"/>
                                  </p:stCondLst>
                                  <p:childTnLst>
                                    <p:set>
                                      <p:cBhvr>
                                        <p:cTn id="9" dur="1" fill="hold">
                                          <p:stCondLst>
                                            <p:cond delay="0"/>
                                          </p:stCondLst>
                                        </p:cTn>
                                        <p:tgtEl>
                                          <p:spTgt spid="18"/>
                                        </p:tgtEl>
                                        <p:attrNameLst>
                                          <p:attrName>style.visibility</p:attrName>
                                        </p:attrNameLst>
                                      </p:cBhvr>
                                      <p:to>
                                        <p:strVal val="visible"/>
                                      </p:to>
                                    </p:set>
                                    <p:animEffect transition="in" filter="wipe(left)">
                                      <p:cBhvr>
                                        <p:cTn id="10" dur="500"/>
                                        <p:tgtEl>
                                          <p:spTgt spid="18"/>
                                        </p:tgtEl>
                                      </p:cBhvr>
                                    </p:animEffect>
                                  </p:childTnLst>
                                </p:cTn>
                              </p:par>
                              <p:par>
                                <p:cTn id="11" presetID="22" presetClass="entr" presetSubtype="8" fill="hold" nodeType="withEffect">
                                  <p:stCondLst>
                                    <p:cond delay="0"/>
                                  </p:stCondLst>
                                  <p:childTnLst>
                                    <p:set>
                                      <p:cBhvr>
                                        <p:cTn id="12" dur="1" fill="hold">
                                          <p:stCondLst>
                                            <p:cond delay="0"/>
                                          </p:stCondLst>
                                        </p:cTn>
                                        <p:tgtEl>
                                          <p:spTgt spid="32"/>
                                        </p:tgtEl>
                                        <p:attrNameLst>
                                          <p:attrName>style.visibility</p:attrName>
                                        </p:attrNameLst>
                                      </p:cBhvr>
                                      <p:to>
                                        <p:strVal val="visible"/>
                                      </p:to>
                                    </p:set>
                                    <p:animEffect transition="in" filter="wipe(left)">
                                      <p:cBhvr>
                                        <p:cTn id="13" dur="500"/>
                                        <p:tgtEl>
                                          <p:spTgt spid="32"/>
                                        </p:tgtEl>
                                      </p:cBhvr>
                                    </p:animEffect>
                                  </p:childTnLst>
                                </p:cTn>
                              </p:par>
                              <p:par>
                                <p:cTn id="14" presetID="22" presetClass="entr" presetSubtype="8" fill="hold" nodeType="withEffect">
                                  <p:stCondLst>
                                    <p:cond delay="0"/>
                                  </p:stCondLst>
                                  <p:childTnLst>
                                    <p:set>
                                      <p:cBhvr>
                                        <p:cTn id="15" dur="1" fill="hold">
                                          <p:stCondLst>
                                            <p:cond delay="0"/>
                                          </p:stCondLst>
                                        </p:cTn>
                                        <p:tgtEl>
                                          <p:spTgt spid="38"/>
                                        </p:tgtEl>
                                        <p:attrNameLst>
                                          <p:attrName>style.visibility</p:attrName>
                                        </p:attrNameLst>
                                      </p:cBhvr>
                                      <p:to>
                                        <p:strVal val="visible"/>
                                      </p:to>
                                    </p:set>
                                    <p:animEffect transition="in" filter="wipe(left)">
                                      <p:cBhvr>
                                        <p:cTn id="16"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91409" y="1653434"/>
            <a:ext cx="4735219" cy="642942"/>
            <a:chOff x="844893" y="1000114"/>
            <a:chExt cx="4735219" cy="642942"/>
          </a:xfrm>
        </p:grpSpPr>
        <p:sp>
          <p:nvSpPr>
            <p:cNvPr id="9" name="内容占位符 2"/>
            <p:cNvSpPr txBox="1">
              <a:spLocks/>
            </p:cNvSpPr>
            <p:nvPr/>
          </p:nvSpPr>
          <p:spPr>
            <a:xfrm>
              <a:off x="1142976" y="1000114"/>
              <a:ext cx="857256"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defTabSz="914400" eaLnBrk="0" fontAlgn="base" hangingPunct="0">
                <a:spcBef>
                  <a:spcPct val="0"/>
                </a:spcBef>
                <a:spcAft>
                  <a:spcPct val="0"/>
                </a:spcAft>
                <a:defRPr/>
              </a:pPr>
              <a:r>
                <a:rPr lang="zh-CN" altLang="en-US" dirty="0"/>
                <a:t>信号</a:t>
              </a:r>
              <a:endParaRPr lang="en-US" altLang="zh-CN" dirty="0"/>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defTabSz="914400" eaLnBrk="0" fontAlgn="base" hangingPunct="0">
                <a:spcBef>
                  <a:spcPct val="20000"/>
                </a:spcBef>
                <a:spcAft>
                  <a:spcPct val="0"/>
                </a:spcAft>
                <a:defRPr/>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6" name="内容占位符 2"/>
            <p:cNvSpPr txBox="1">
              <a:spLocks/>
            </p:cNvSpPr>
            <p:nvPr/>
          </p:nvSpPr>
          <p:spPr>
            <a:xfrm>
              <a:off x="1394985" y="1319204"/>
              <a:ext cx="4185127" cy="3238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defTabSz="914400" eaLnBrk="0" fontAlgn="base" hangingPunct="0">
                <a:lnSpc>
                  <a:spcPct val="90000"/>
                </a:lnSpc>
                <a:spcBef>
                  <a:spcPct val="0"/>
                </a:spcBef>
                <a:spcAft>
                  <a:spcPct val="0"/>
                </a:spcAft>
                <a:defRPr/>
              </a:pPr>
              <a:r>
                <a:rPr lang="zh-CN" altLang="en-US" dirty="0"/>
                <a:t>进程间的软件中断通知和处理机制</a:t>
              </a:r>
            </a:p>
          </p:txBody>
        </p:sp>
        <p:pic>
          <p:nvPicPr>
            <p:cNvPr id="27" name="图片 26" descr="小点1.png"/>
            <p:cNvPicPr>
              <a:picLocks noChangeAspect="1"/>
            </p:cNvPicPr>
            <p:nvPr/>
          </p:nvPicPr>
          <p:blipFill>
            <a:blip r:embed="rId2" cstate="print"/>
            <a:stretch>
              <a:fillRect/>
            </a:stretch>
          </p:blipFill>
          <p:spPr>
            <a:xfrm>
              <a:off x="1262422" y="1415361"/>
              <a:ext cx="151066" cy="148997"/>
            </a:xfrm>
            <a:prstGeom prst="rect">
              <a:avLst/>
            </a:prstGeom>
            <a:effectLst/>
          </p:spPr>
        </p:pic>
      </p:grpSp>
      <p:grpSp>
        <p:nvGrpSpPr>
          <p:cNvPr id="3" name="组合 2"/>
          <p:cNvGrpSpPr/>
          <p:nvPr/>
        </p:nvGrpSpPr>
        <p:grpSpPr>
          <a:xfrm>
            <a:off x="1108936" y="2303251"/>
            <a:ext cx="6765962" cy="571504"/>
            <a:chOff x="1262422" y="1649931"/>
            <a:chExt cx="6765962" cy="571504"/>
          </a:xfrm>
        </p:grpSpPr>
        <p:sp>
          <p:nvSpPr>
            <p:cNvPr id="31" name="内容占位符 2"/>
            <p:cNvSpPr txBox="1">
              <a:spLocks/>
            </p:cNvSpPr>
            <p:nvPr/>
          </p:nvSpPr>
          <p:spPr>
            <a:xfrm>
              <a:off x="1394985" y="1649931"/>
              <a:ext cx="6633399" cy="571504"/>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defTabSz="914400" eaLnBrk="0" fontAlgn="base" hangingPunct="0">
                <a:lnSpc>
                  <a:spcPct val="90000"/>
                </a:lnSpc>
                <a:spcBef>
                  <a:spcPct val="0"/>
                </a:spcBef>
                <a:spcAft>
                  <a:spcPct val="0"/>
                </a:spcAft>
                <a:defRPr/>
              </a:pPr>
              <a:r>
                <a:rPr lang="zh-CN" altLang="en-US" dirty="0"/>
                <a:t>如：</a:t>
              </a:r>
              <a:r>
                <a:rPr lang="en-US" altLang="zh-CN" dirty="0"/>
                <a:t>SIGKILL, SIGSTOP, SIGCONT</a:t>
              </a:r>
              <a:r>
                <a:rPr lang="zh-CN" altLang="en-US" dirty="0"/>
                <a:t>等</a:t>
              </a:r>
            </a:p>
          </p:txBody>
        </p:sp>
        <p:pic>
          <p:nvPicPr>
            <p:cNvPr id="36" name="图片 35" descr="小点1.png"/>
            <p:cNvPicPr>
              <a:picLocks noChangeAspect="1"/>
            </p:cNvPicPr>
            <p:nvPr/>
          </p:nvPicPr>
          <p:blipFill>
            <a:blip r:embed="rId2" cstate="print"/>
            <a:stretch>
              <a:fillRect/>
            </a:stretch>
          </p:blipFill>
          <p:spPr>
            <a:xfrm>
              <a:off x="1262422" y="1739213"/>
              <a:ext cx="151066" cy="148997"/>
            </a:xfrm>
            <a:prstGeom prst="rect">
              <a:avLst/>
            </a:prstGeom>
            <a:effectLst/>
          </p:spPr>
        </p:pic>
      </p:grpSp>
      <p:grpSp>
        <p:nvGrpSpPr>
          <p:cNvPr id="5" name="组合 4"/>
          <p:cNvGrpSpPr/>
          <p:nvPr/>
        </p:nvGrpSpPr>
        <p:grpSpPr>
          <a:xfrm>
            <a:off x="691409" y="2721014"/>
            <a:ext cx="6441751" cy="908056"/>
            <a:chOff x="844893" y="2067694"/>
            <a:chExt cx="6441751" cy="908056"/>
          </a:xfrm>
        </p:grpSpPr>
        <p:grpSp>
          <p:nvGrpSpPr>
            <p:cNvPr id="4" name="组合 3"/>
            <p:cNvGrpSpPr/>
            <p:nvPr/>
          </p:nvGrpSpPr>
          <p:grpSpPr>
            <a:xfrm>
              <a:off x="844893" y="2067694"/>
              <a:ext cx="3369917" cy="400110"/>
              <a:chOff x="844893" y="2067694"/>
              <a:chExt cx="3369917" cy="400110"/>
            </a:xfrm>
          </p:grpSpPr>
          <p:sp>
            <p:nvSpPr>
              <p:cNvPr id="38" name="内容占位符 2"/>
              <p:cNvSpPr txBox="1">
                <a:spLocks/>
              </p:cNvSpPr>
              <p:nvPr/>
            </p:nvSpPr>
            <p:spPr>
              <a:xfrm>
                <a:off x="1142976" y="2067694"/>
                <a:ext cx="3071834"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defTabSz="914400" eaLnBrk="0" fontAlgn="base" hangingPunct="0">
                  <a:spcBef>
                    <a:spcPct val="0"/>
                  </a:spcBef>
                  <a:spcAft>
                    <a:spcPct val="0"/>
                  </a:spcAft>
                  <a:defRPr/>
                </a:pPr>
                <a:r>
                  <a:rPr lang="zh-CN" altLang="en-US" dirty="0"/>
                  <a:t>信号的接收处理</a:t>
                </a:r>
                <a:endParaRPr lang="en-US" altLang="zh-CN" dirty="0"/>
              </a:p>
            </p:txBody>
          </p:sp>
          <p:sp>
            <p:nvSpPr>
              <p:cNvPr id="39" name="TextBox 38"/>
              <p:cNvSpPr txBox="1"/>
              <p:nvPr/>
            </p:nvSpPr>
            <p:spPr>
              <a:xfrm>
                <a:off x="844893" y="2067694"/>
                <a:ext cx="433390" cy="400110"/>
              </a:xfrm>
              <a:prstGeom prst="rect">
                <a:avLst/>
              </a:prstGeom>
              <a:noFill/>
              <a:effectLst/>
            </p:spPr>
            <p:txBody>
              <a:bodyPr wrap="square" rtlCol="0">
                <a:spAutoFit/>
              </a:bodyPr>
              <a:lstStyle/>
              <a:p>
                <a:pPr marL="342900" indent="-342900" defTabSz="914400" eaLnBrk="0" fontAlgn="base" hangingPunct="0">
                  <a:spcBef>
                    <a:spcPct val="20000"/>
                  </a:spcBef>
                  <a:spcAft>
                    <a:spcPct val="0"/>
                  </a:spcAft>
                  <a:defRPr/>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sp>
          <p:nvSpPr>
            <p:cNvPr id="40" name="内容占位符 2"/>
            <p:cNvSpPr txBox="1">
              <a:spLocks/>
            </p:cNvSpPr>
            <p:nvPr/>
          </p:nvSpPr>
          <p:spPr>
            <a:xfrm>
              <a:off x="1394985" y="2386784"/>
              <a:ext cx="5891659" cy="58896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defTabSz="914400" eaLnBrk="0" fontAlgn="base" hangingPunct="0">
                <a:lnSpc>
                  <a:spcPct val="90000"/>
                </a:lnSpc>
                <a:spcBef>
                  <a:spcPct val="0"/>
                </a:spcBef>
                <a:spcAft>
                  <a:spcPct val="0"/>
                </a:spcAft>
                <a:defRPr/>
              </a:pPr>
              <a:r>
                <a:rPr lang="zh-CN" altLang="en-US" dirty="0"/>
                <a:t>捕获</a:t>
              </a:r>
              <a:r>
                <a:rPr lang="en-US" altLang="zh-CN" dirty="0"/>
                <a:t>(catch)</a:t>
              </a:r>
              <a:r>
                <a:rPr lang="zh-CN" altLang="en-US" dirty="0"/>
                <a:t>：执行进程指定的信号处理函数被调用</a:t>
              </a:r>
            </a:p>
          </p:txBody>
        </p:sp>
        <p:pic>
          <p:nvPicPr>
            <p:cNvPr id="41" name="图片 40" descr="小点1.png"/>
            <p:cNvPicPr>
              <a:picLocks noChangeAspect="1"/>
            </p:cNvPicPr>
            <p:nvPr/>
          </p:nvPicPr>
          <p:blipFill>
            <a:blip r:embed="rId2" cstate="print"/>
            <a:stretch>
              <a:fillRect/>
            </a:stretch>
          </p:blipFill>
          <p:spPr>
            <a:xfrm>
              <a:off x="1262422" y="2482941"/>
              <a:ext cx="151066" cy="148997"/>
            </a:xfrm>
            <a:prstGeom prst="rect">
              <a:avLst/>
            </a:prstGeom>
            <a:effectLst/>
          </p:spPr>
        </p:pic>
      </p:grpSp>
      <p:grpSp>
        <p:nvGrpSpPr>
          <p:cNvPr id="6" name="组合 5"/>
          <p:cNvGrpSpPr/>
          <p:nvPr/>
        </p:nvGrpSpPr>
        <p:grpSpPr>
          <a:xfrm>
            <a:off x="1108936" y="3338556"/>
            <a:ext cx="5738470" cy="684218"/>
            <a:chOff x="1262422" y="2685236"/>
            <a:chExt cx="5738470" cy="684218"/>
          </a:xfrm>
        </p:grpSpPr>
        <p:sp>
          <p:nvSpPr>
            <p:cNvPr id="42" name="内容占位符 2"/>
            <p:cNvSpPr txBox="1">
              <a:spLocks/>
            </p:cNvSpPr>
            <p:nvPr/>
          </p:nvSpPr>
          <p:spPr>
            <a:xfrm>
              <a:off x="1394985" y="2685236"/>
              <a:ext cx="5605907" cy="3778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defTabSz="914400" eaLnBrk="0" fontAlgn="base" hangingPunct="0">
                <a:lnSpc>
                  <a:spcPct val="90000"/>
                </a:lnSpc>
                <a:spcBef>
                  <a:spcPct val="0"/>
                </a:spcBef>
                <a:spcAft>
                  <a:spcPct val="0"/>
                </a:spcAft>
                <a:defRPr/>
              </a:pPr>
              <a:r>
                <a:rPr lang="zh-CN" altLang="en-US" dirty="0"/>
                <a:t>忽略</a:t>
              </a:r>
              <a:r>
                <a:rPr lang="en-US" altLang="zh-CN" dirty="0"/>
                <a:t>(Ignore)</a:t>
              </a:r>
              <a:r>
                <a:rPr lang="zh-CN" altLang="en-US" dirty="0"/>
                <a:t>：执行操作系统指定的缺省处理</a:t>
              </a:r>
            </a:p>
          </p:txBody>
        </p:sp>
        <p:pic>
          <p:nvPicPr>
            <p:cNvPr id="43" name="图片 42" descr="小点1.png"/>
            <p:cNvPicPr>
              <a:picLocks noChangeAspect="1"/>
            </p:cNvPicPr>
            <p:nvPr/>
          </p:nvPicPr>
          <p:blipFill>
            <a:blip r:embed="rId2" cstate="print"/>
            <a:stretch>
              <a:fillRect/>
            </a:stretch>
          </p:blipFill>
          <p:spPr>
            <a:xfrm>
              <a:off x="1262422" y="2781393"/>
              <a:ext cx="151066" cy="148997"/>
            </a:xfrm>
            <a:prstGeom prst="rect">
              <a:avLst/>
            </a:prstGeom>
            <a:effectLst/>
          </p:spPr>
        </p:pic>
        <p:sp>
          <p:nvSpPr>
            <p:cNvPr id="44" name="内容占位符 2"/>
            <p:cNvSpPr txBox="1">
              <a:spLocks/>
            </p:cNvSpPr>
            <p:nvPr/>
          </p:nvSpPr>
          <p:spPr>
            <a:xfrm>
              <a:off x="1639461" y="2991626"/>
              <a:ext cx="3218291" cy="3778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defTabSz="914400" eaLnBrk="0" fontAlgn="base" hangingPunct="0">
                <a:lnSpc>
                  <a:spcPct val="90000"/>
                </a:lnSpc>
                <a:spcBef>
                  <a:spcPct val="0"/>
                </a:spcBef>
                <a:spcAft>
                  <a:spcPct val="0"/>
                </a:spcAft>
                <a:defRPr/>
              </a:pPr>
              <a:r>
                <a:rPr lang="zh-CN" altLang="en-US" sz="1800" dirty="0"/>
                <a:t>例如：进程终止、进程挂起等</a:t>
              </a:r>
            </a:p>
          </p:txBody>
        </p:sp>
        <p:pic>
          <p:nvPicPr>
            <p:cNvPr id="45" name="图片 44" descr="小点1.png"/>
            <p:cNvPicPr>
              <a:picLocks noChangeAspect="1"/>
            </p:cNvPicPr>
            <p:nvPr/>
          </p:nvPicPr>
          <p:blipFill>
            <a:blip r:embed="rId2" cstate="print"/>
            <a:stretch>
              <a:fillRect/>
            </a:stretch>
          </p:blipFill>
          <p:spPr>
            <a:xfrm>
              <a:off x="1506898" y="3087783"/>
              <a:ext cx="151066" cy="148997"/>
            </a:xfrm>
            <a:prstGeom prst="rect">
              <a:avLst/>
            </a:prstGeom>
            <a:effectLst/>
          </p:spPr>
        </p:pic>
      </p:grpSp>
      <p:grpSp>
        <p:nvGrpSpPr>
          <p:cNvPr id="7" name="组合 6"/>
          <p:cNvGrpSpPr/>
          <p:nvPr/>
        </p:nvGrpSpPr>
        <p:grpSpPr>
          <a:xfrm>
            <a:off x="1108936" y="3930698"/>
            <a:ext cx="5166966" cy="696918"/>
            <a:chOff x="1262422" y="3277378"/>
            <a:chExt cx="5166966" cy="696918"/>
          </a:xfrm>
        </p:grpSpPr>
        <p:sp>
          <p:nvSpPr>
            <p:cNvPr id="46" name="内容占位符 2"/>
            <p:cNvSpPr txBox="1">
              <a:spLocks/>
            </p:cNvSpPr>
            <p:nvPr/>
          </p:nvSpPr>
          <p:spPr>
            <a:xfrm>
              <a:off x="1639461" y="3596468"/>
              <a:ext cx="4075547" cy="3778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defTabSz="914400" eaLnBrk="0" fontAlgn="base" hangingPunct="0">
                <a:lnSpc>
                  <a:spcPct val="90000"/>
                </a:lnSpc>
                <a:spcBef>
                  <a:spcPct val="0"/>
                </a:spcBef>
                <a:spcAft>
                  <a:spcPct val="0"/>
                </a:spcAft>
                <a:defRPr/>
              </a:pPr>
              <a:r>
                <a:rPr lang="zh-CN" altLang="en-US" sz="1800" dirty="0"/>
                <a:t>可能是暂时的</a:t>
              </a:r>
              <a:r>
                <a:rPr lang="en-US" altLang="zh-CN" sz="1800" dirty="0"/>
                <a:t>(</a:t>
              </a:r>
              <a:r>
                <a:rPr lang="zh-CN" altLang="en-US" sz="1800" dirty="0"/>
                <a:t>当处理同样类型的信号</a:t>
              </a:r>
              <a:r>
                <a:rPr lang="en-US" altLang="zh-CN" sz="1800" dirty="0"/>
                <a:t>)</a:t>
              </a:r>
              <a:endParaRPr lang="zh-CN" altLang="en-US" sz="1800" dirty="0"/>
            </a:p>
          </p:txBody>
        </p:sp>
        <p:pic>
          <p:nvPicPr>
            <p:cNvPr id="47" name="图片 46" descr="小点1.png"/>
            <p:cNvPicPr>
              <a:picLocks noChangeAspect="1"/>
            </p:cNvPicPr>
            <p:nvPr/>
          </p:nvPicPr>
          <p:blipFill>
            <a:blip r:embed="rId2" cstate="print"/>
            <a:stretch>
              <a:fillRect/>
            </a:stretch>
          </p:blipFill>
          <p:spPr>
            <a:xfrm>
              <a:off x="1506898" y="3692625"/>
              <a:ext cx="151066" cy="148997"/>
            </a:xfrm>
            <a:prstGeom prst="rect">
              <a:avLst/>
            </a:prstGeom>
            <a:effectLst/>
          </p:spPr>
        </p:pic>
        <p:sp>
          <p:nvSpPr>
            <p:cNvPr id="48" name="内容占位符 2"/>
            <p:cNvSpPr txBox="1">
              <a:spLocks/>
            </p:cNvSpPr>
            <p:nvPr/>
          </p:nvSpPr>
          <p:spPr>
            <a:xfrm>
              <a:off x="1394985" y="3277378"/>
              <a:ext cx="5034403" cy="3778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defTabSz="914400" eaLnBrk="0" fontAlgn="base" hangingPunct="0">
                <a:lnSpc>
                  <a:spcPct val="90000"/>
                </a:lnSpc>
                <a:spcBef>
                  <a:spcPct val="0"/>
                </a:spcBef>
                <a:spcAft>
                  <a:spcPct val="0"/>
                </a:spcAft>
                <a:defRPr/>
              </a:pPr>
              <a:r>
                <a:rPr lang="zh-CN" altLang="en-US" dirty="0"/>
                <a:t>屏蔽（</a:t>
              </a:r>
              <a:r>
                <a:rPr lang="en-US" altLang="zh-CN" dirty="0"/>
                <a:t>Mask</a:t>
              </a:r>
              <a:r>
                <a:rPr lang="zh-CN" altLang="en-US" dirty="0"/>
                <a:t>）：禁止进程接收和处理信号</a:t>
              </a:r>
            </a:p>
          </p:txBody>
        </p:sp>
        <p:pic>
          <p:nvPicPr>
            <p:cNvPr id="49" name="图片 48" descr="小点1.png"/>
            <p:cNvPicPr>
              <a:picLocks noChangeAspect="1"/>
            </p:cNvPicPr>
            <p:nvPr/>
          </p:nvPicPr>
          <p:blipFill>
            <a:blip r:embed="rId2" cstate="print"/>
            <a:stretch>
              <a:fillRect/>
            </a:stretch>
          </p:blipFill>
          <p:spPr>
            <a:xfrm>
              <a:off x="1262422" y="3373535"/>
              <a:ext cx="151066" cy="148997"/>
            </a:xfrm>
            <a:prstGeom prst="rect">
              <a:avLst/>
            </a:prstGeom>
            <a:effectLst/>
          </p:spPr>
        </p:pic>
      </p:grpSp>
      <p:grpSp>
        <p:nvGrpSpPr>
          <p:cNvPr id="10" name="组合 9"/>
          <p:cNvGrpSpPr/>
          <p:nvPr/>
        </p:nvGrpSpPr>
        <p:grpSpPr>
          <a:xfrm>
            <a:off x="691409" y="4636368"/>
            <a:ext cx="4870115" cy="642942"/>
            <a:chOff x="844893" y="3983048"/>
            <a:chExt cx="4870115" cy="642942"/>
          </a:xfrm>
        </p:grpSpPr>
        <p:sp>
          <p:nvSpPr>
            <p:cNvPr id="50" name="内容占位符 2"/>
            <p:cNvSpPr txBox="1">
              <a:spLocks/>
            </p:cNvSpPr>
            <p:nvPr/>
          </p:nvSpPr>
          <p:spPr>
            <a:xfrm>
              <a:off x="1142976" y="3983048"/>
              <a:ext cx="857256"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defTabSz="914400" eaLnBrk="0" fontAlgn="base" hangingPunct="0">
                <a:spcBef>
                  <a:spcPct val="0"/>
                </a:spcBef>
                <a:spcAft>
                  <a:spcPct val="0"/>
                </a:spcAft>
                <a:defRPr/>
              </a:pPr>
              <a:r>
                <a:rPr lang="zh-CN" altLang="en-US" dirty="0"/>
                <a:t>不足</a:t>
              </a:r>
              <a:endParaRPr lang="en-US" altLang="zh-CN" dirty="0"/>
            </a:p>
          </p:txBody>
        </p:sp>
        <p:sp>
          <p:nvSpPr>
            <p:cNvPr id="51" name="TextBox 50"/>
            <p:cNvSpPr txBox="1"/>
            <p:nvPr/>
          </p:nvSpPr>
          <p:spPr>
            <a:xfrm>
              <a:off x="844893" y="3983048"/>
              <a:ext cx="433390" cy="400110"/>
            </a:xfrm>
            <a:prstGeom prst="rect">
              <a:avLst/>
            </a:prstGeom>
            <a:noFill/>
            <a:effectLst/>
          </p:spPr>
          <p:txBody>
            <a:bodyPr wrap="square" rtlCol="0">
              <a:spAutoFit/>
            </a:bodyPr>
            <a:lstStyle/>
            <a:p>
              <a:pPr marL="342900" indent="-342900" defTabSz="914400" eaLnBrk="0" fontAlgn="base" hangingPunct="0">
                <a:spcBef>
                  <a:spcPct val="20000"/>
                </a:spcBef>
                <a:spcAft>
                  <a:spcPct val="0"/>
                </a:spcAft>
                <a:defRPr/>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52" name="内容占位符 2"/>
            <p:cNvSpPr txBox="1">
              <a:spLocks/>
            </p:cNvSpPr>
            <p:nvPr/>
          </p:nvSpPr>
          <p:spPr>
            <a:xfrm>
              <a:off x="1394985" y="4302138"/>
              <a:ext cx="4320023" cy="3238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defTabSz="914400" eaLnBrk="0" fontAlgn="base" hangingPunct="0">
                <a:lnSpc>
                  <a:spcPct val="90000"/>
                </a:lnSpc>
                <a:spcBef>
                  <a:spcPct val="0"/>
                </a:spcBef>
                <a:spcAft>
                  <a:spcPct val="0"/>
                </a:spcAft>
                <a:defRPr/>
              </a:pPr>
              <a:r>
                <a:rPr lang="zh-CN" altLang="en-US" dirty="0"/>
                <a:t>传送的信息量小，只有一个信号类型</a:t>
              </a:r>
            </a:p>
          </p:txBody>
        </p:sp>
        <p:pic>
          <p:nvPicPr>
            <p:cNvPr id="53" name="图片 52" descr="小点1.png"/>
            <p:cNvPicPr>
              <a:picLocks noChangeAspect="1"/>
            </p:cNvPicPr>
            <p:nvPr/>
          </p:nvPicPr>
          <p:blipFill>
            <a:blip r:embed="rId2" cstate="print"/>
            <a:stretch>
              <a:fillRect/>
            </a:stretch>
          </p:blipFill>
          <p:spPr>
            <a:xfrm>
              <a:off x="1262422" y="4398295"/>
              <a:ext cx="151066" cy="148997"/>
            </a:xfrm>
            <a:prstGeom prst="rect">
              <a:avLst/>
            </a:prstGeom>
            <a:effectLst/>
          </p:spPr>
        </p:pic>
      </p:grpSp>
      <p:sp>
        <p:nvSpPr>
          <p:cNvPr id="11" name="标题 10">
            <a:extLst>
              <a:ext uri="{FF2B5EF4-FFF2-40B4-BE49-F238E27FC236}">
                <a16:creationId xmlns:a16="http://schemas.microsoft.com/office/drawing/2014/main" id="{3237CA16-2B4B-0D72-B774-6A7F40563277}"/>
              </a:ext>
            </a:extLst>
          </p:cNvPr>
          <p:cNvSpPr>
            <a:spLocks noGrp="1"/>
          </p:cNvSpPr>
          <p:nvPr>
            <p:ph type="title"/>
          </p:nvPr>
        </p:nvSpPr>
        <p:spPr/>
        <p:txBody>
          <a:bodyPr>
            <a:normAutofit/>
          </a:bodyPr>
          <a:lstStyle/>
          <a:p>
            <a:r>
              <a:rPr lang="zh-CN" altLang="en-US" dirty="0"/>
              <a:t>信号（</a:t>
            </a:r>
            <a:r>
              <a:rPr lang="en-US" altLang="zh-CN" dirty="0"/>
              <a:t>Signal</a:t>
            </a:r>
            <a:r>
              <a:rPr lang="zh-CN" altLang="en-US" dirty="0"/>
              <a:t>）</a:t>
            </a:r>
          </a:p>
        </p:txBody>
      </p:sp>
      <p:sp>
        <p:nvSpPr>
          <p:cNvPr id="14" name="灯片编号占位符 13">
            <a:extLst>
              <a:ext uri="{FF2B5EF4-FFF2-40B4-BE49-F238E27FC236}">
                <a16:creationId xmlns:a16="http://schemas.microsoft.com/office/drawing/2014/main" id="{0167B10D-38E7-80F0-2EB8-34909ED649E8}"/>
              </a:ext>
            </a:extLst>
          </p:cNvPr>
          <p:cNvSpPr>
            <a:spLocks noGrp="1"/>
          </p:cNvSpPr>
          <p:nvPr>
            <p:ph type="sldNum" sz="quarter" idx="12"/>
          </p:nvPr>
        </p:nvSpPr>
        <p:spPr/>
        <p:txBody>
          <a:bodyPr/>
          <a:lstStyle/>
          <a:p>
            <a:pPr>
              <a:defRPr/>
            </a:pPr>
            <a:fld id="{3884BE4A-665D-4750-B82A-97CE17AE2019}" type="slidenum">
              <a:rPr lang="en-US" altLang="ko-KR" smtClean="0"/>
              <a:pPr>
                <a:defRPr/>
              </a:pPr>
              <a:t>41</a:t>
            </a:fld>
            <a:endParaRPr lang="en-US" altLang="ko-KR" dirty="0"/>
          </a:p>
        </p:txBody>
      </p:sp>
    </p:spTree>
    <p:extLst>
      <p:ext uri="{BB962C8B-B14F-4D97-AF65-F5344CB8AC3E}">
        <p14:creationId xmlns:p14="http://schemas.microsoft.com/office/powerpoint/2010/main" val="1638782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2750440" y="1779514"/>
            <a:ext cx="6400690" cy="3856472"/>
            <a:chOff x="914431" y="922264"/>
            <a:chExt cx="6400690" cy="3856472"/>
          </a:xfrm>
        </p:grpSpPr>
        <p:sp>
          <p:nvSpPr>
            <p:cNvPr id="7" name="Rectangle 2"/>
            <p:cNvSpPr>
              <a:spLocks noChangeArrowheads="1"/>
            </p:cNvSpPr>
            <p:nvPr/>
          </p:nvSpPr>
          <p:spPr bwMode="auto">
            <a:xfrm>
              <a:off x="914431" y="3324333"/>
              <a:ext cx="6400690" cy="1454403"/>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miter lim="800000"/>
              <a:headEnd/>
              <a:tailEnd/>
            </a:ln>
          </p:spPr>
          <p:txBody>
            <a:bodyPr wrap="none" anchor="ctr"/>
            <a:lstStyle/>
            <a:p>
              <a:pPr algn="ctr" defTabSz="914400" eaLnBrk="0" fontAlgn="base" hangingPunct="0">
                <a:spcBef>
                  <a:spcPct val="0"/>
                </a:spcBef>
                <a:spcAft>
                  <a:spcPct val="0"/>
                </a:spcAft>
                <a:defRPr/>
              </a:pPr>
              <a:endParaRPr lang="zh-CN" altLang="en-US" sz="2000">
                <a:solidFill>
                  <a:srgbClr val="11576A"/>
                </a:solidFill>
                <a:latin typeface="微软雅黑" pitchFamily="34" charset="-122"/>
                <a:ea typeface="微软雅黑" pitchFamily="34" charset="-122"/>
              </a:endParaRPr>
            </a:p>
          </p:txBody>
        </p:sp>
        <p:sp>
          <p:nvSpPr>
            <p:cNvPr id="10" name="Text Box 8"/>
            <p:cNvSpPr txBox="1">
              <a:spLocks noChangeArrowheads="1"/>
            </p:cNvSpPr>
            <p:nvPr/>
          </p:nvSpPr>
          <p:spPr bwMode="auto">
            <a:xfrm>
              <a:off x="919696" y="3290111"/>
              <a:ext cx="646331"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defTabSz="914400" eaLnBrk="0" fontAlgn="base" hangingPunct="0">
                <a:spcBef>
                  <a:spcPct val="0"/>
                </a:spcBef>
                <a:spcAft>
                  <a:spcPct val="0"/>
                </a:spcAft>
                <a:defRPr/>
              </a:pPr>
              <a:r>
                <a:rPr lang="zh-CN" altLang="en-US" sz="1800" b="1" dirty="0">
                  <a:solidFill>
                    <a:srgbClr val="11576A"/>
                  </a:solidFill>
                  <a:latin typeface="微软雅黑" pitchFamily="34" charset="-122"/>
                  <a:ea typeface="微软雅黑" pitchFamily="34" charset="-122"/>
                </a:rPr>
                <a:t>内核</a:t>
              </a:r>
              <a:endParaRPr lang="en-US" altLang="zh-CN" sz="1800" b="1" dirty="0">
                <a:solidFill>
                  <a:srgbClr val="11576A"/>
                </a:solidFill>
                <a:latin typeface="微软雅黑" pitchFamily="34" charset="-122"/>
                <a:ea typeface="微软雅黑" pitchFamily="34" charset="-122"/>
              </a:endParaRPr>
            </a:p>
          </p:txBody>
        </p:sp>
        <p:sp>
          <p:nvSpPr>
            <p:cNvPr id="11" name="Text Box 9"/>
            <p:cNvSpPr txBox="1">
              <a:spLocks noChangeArrowheads="1"/>
            </p:cNvSpPr>
            <p:nvPr/>
          </p:nvSpPr>
          <p:spPr bwMode="auto">
            <a:xfrm>
              <a:off x="1150031" y="4343073"/>
              <a:ext cx="877163"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defTabSz="914400" eaLnBrk="0" fontAlgn="base" hangingPunct="0">
                <a:spcBef>
                  <a:spcPct val="0"/>
                </a:spcBef>
                <a:spcAft>
                  <a:spcPct val="0"/>
                </a:spcAft>
                <a:defRPr/>
              </a:pPr>
              <a:r>
                <a:rPr lang="zh-CN" altLang="en-US" sz="1800" b="1" dirty="0">
                  <a:solidFill>
                    <a:srgbClr val="11576A"/>
                  </a:solidFill>
                  <a:latin typeface="微软雅黑" pitchFamily="34" charset="-122"/>
                  <a:ea typeface="微软雅黑" pitchFamily="34" charset="-122"/>
                </a:rPr>
                <a:t>调度器</a:t>
              </a:r>
              <a:endParaRPr lang="en-US" altLang="zh-CN" sz="1800" b="1" dirty="0">
                <a:solidFill>
                  <a:srgbClr val="11576A"/>
                </a:solidFill>
                <a:latin typeface="微软雅黑" pitchFamily="34" charset="-122"/>
                <a:ea typeface="微软雅黑" pitchFamily="34" charset="-122"/>
              </a:endParaRPr>
            </a:p>
          </p:txBody>
        </p:sp>
        <p:sp>
          <p:nvSpPr>
            <p:cNvPr id="12" name="Text Box 10"/>
            <p:cNvSpPr txBox="1">
              <a:spLocks noChangeArrowheads="1"/>
            </p:cNvSpPr>
            <p:nvPr/>
          </p:nvSpPr>
          <p:spPr bwMode="auto">
            <a:xfrm>
              <a:off x="3703889" y="4323330"/>
              <a:ext cx="1090363"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defTabSz="914400" eaLnBrk="0" fontAlgn="base" hangingPunct="0">
                <a:spcBef>
                  <a:spcPct val="0"/>
                </a:spcBef>
                <a:spcAft>
                  <a:spcPct val="0"/>
                </a:spcAft>
                <a:defRPr/>
              </a:pPr>
              <a:r>
                <a:rPr lang="en-US" altLang="zh-CN" sz="1800" b="1" dirty="0">
                  <a:solidFill>
                    <a:srgbClr val="11576A"/>
                  </a:solidFill>
                  <a:latin typeface="微软雅黑" pitchFamily="34" charset="-122"/>
                  <a:ea typeface="微软雅黑" pitchFamily="34" charset="-122"/>
                </a:rPr>
                <a:t>I/O </a:t>
              </a:r>
              <a:r>
                <a:rPr lang="zh-CN" altLang="en-US" sz="1800" b="1" dirty="0">
                  <a:solidFill>
                    <a:srgbClr val="11576A"/>
                  </a:solidFill>
                  <a:latin typeface="微软雅黑" pitchFamily="34" charset="-122"/>
                  <a:ea typeface="微软雅黑" pitchFamily="34" charset="-122"/>
                </a:rPr>
                <a:t>驱动</a:t>
              </a:r>
              <a:endParaRPr lang="en-US" altLang="zh-CN" sz="1800" b="1" dirty="0">
                <a:solidFill>
                  <a:srgbClr val="11576A"/>
                </a:solidFill>
                <a:latin typeface="微软雅黑" pitchFamily="34" charset="-122"/>
                <a:ea typeface="微软雅黑" pitchFamily="34" charset="-122"/>
              </a:endParaRPr>
            </a:p>
          </p:txBody>
        </p:sp>
        <p:sp>
          <p:nvSpPr>
            <p:cNvPr id="13" name="Text Box 11"/>
            <p:cNvSpPr txBox="1">
              <a:spLocks noChangeArrowheads="1"/>
            </p:cNvSpPr>
            <p:nvPr/>
          </p:nvSpPr>
          <p:spPr bwMode="auto">
            <a:xfrm>
              <a:off x="5784378" y="4333860"/>
              <a:ext cx="110799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defTabSz="914400" eaLnBrk="0" fontAlgn="base" hangingPunct="0">
                <a:spcBef>
                  <a:spcPct val="0"/>
                </a:spcBef>
                <a:spcAft>
                  <a:spcPct val="0"/>
                </a:spcAft>
                <a:defRPr/>
              </a:pPr>
              <a:r>
                <a:rPr lang="zh-CN" altLang="en-US" sz="1800" b="1" dirty="0">
                  <a:solidFill>
                    <a:srgbClr val="11576A"/>
                  </a:solidFill>
                  <a:latin typeface="微软雅黑" pitchFamily="34" charset="-122"/>
                  <a:ea typeface="微软雅黑" pitchFamily="34" charset="-122"/>
                </a:rPr>
                <a:t>文件系统</a:t>
              </a:r>
              <a:endParaRPr lang="en-US" altLang="zh-CN" sz="1800" b="1" dirty="0">
                <a:solidFill>
                  <a:srgbClr val="11576A"/>
                </a:solidFill>
                <a:latin typeface="微软雅黑" pitchFamily="34" charset="-122"/>
                <a:ea typeface="微软雅黑" pitchFamily="34" charset="-122"/>
              </a:endParaRPr>
            </a:p>
          </p:txBody>
        </p:sp>
        <p:sp>
          <p:nvSpPr>
            <p:cNvPr id="14" name="Oval 15"/>
            <p:cNvSpPr>
              <a:spLocks noChangeArrowheads="1"/>
            </p:cNvSpPr>
            <p:nvPr/>
          </p:nvSpPr>
          <p:spPr bwMode="auto">
            <a:xfrm>
              <a:off x="2662347" y="922264"/>
              <a:ext cx="2750862" cy="1091132"/>
            </a:xfrm>
            <a:prstGeom prst="ellipse">
              <a:avLst/>
            </a:prstGeom>
            <a:gradFill>
              <a:gsLst>
                <a:gs pos="100000">
                  <a:srgbClr val="005072"/>
                </a:gs>
                <a:gs pos="0">
                  <a:srgbClr val="0093DD"/>
                </a:gs>
                <a:gs pos="100000">
                  <a:schemeClr val="accent1">
                    <a:tint val="23500"/>
                    <a:satMod val="160000"/>
                  </a:schemeClr>
                </a:gs>
              </a:gsLst>
              <a:lin ang="5400000" scaled="0"/>
            </a:gradFill>
            <a:ln w="28575">
              <a:noFill/>
              <a:round/>
              <a:headEnd/>
              <a:tailEnd/>
            </a:ln>
          </p:spPr>
          <p:txBody>
            <a:bodyPr wrap="none" anchor="ctr"/>
            <a:lstStyle/>
            <a:p>
              <a:pPr defTabSz="914400" fontAlgn="base">
                <a:spcBef>
                  <a:spcPct val="0"/>
                </a:spcBef>
                <a:spcAft>
                  <a:spcPct val="0"/>
                </a:spcAft>
                <a:defRPr/>
              </a:pPr>
              <a:endParaRPr lang="zh-CN" altLang="en-US" sz="2000">
                <a:solidFill>
                  <a:srgbClr val="11576A"/>
                </a:solidFill>
                <a:latin typeface="微软雅黑" pitchFamily="34" charset="-122"/>
                <a:ea typeface="微软雅黑" pitchFamily="34" charset="-122"/>
              </a:endParaRPr>
            </a:p>
          </p:txBody>
        </p:sp>
        <p:sp>
          <p:nvSpPr>
            <p:cNvPr id="15" name="Text Box 16"/>
            <p:cNvSpPr txBox="1">
              <a:spLocks noChangeArrowheads="1"/>
            </p:cNvSpPr>
            <p:nvPr/>
          </p:nvSpPr>
          <p:spPr bwMode="auto">
            <a:xfrm>
              <a:off x="3585898" y="955951"/>
              <a:ext cx="877163"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defTabSz="914400" eaLnBrk="0" fontAlgn="base" hangingPunct="0">
                <a:spcBef>
                  <a:spcPct val="0"/>
                </a:spcBef>
                <a:spcAft>
                  <a:spcPct val="0"/>
                </a:spcAft>
                <a:defRPr/>
              </a:pPr>
              <a:r>
                <a:rPr lang="zh-CN" altLang="en-US" sz="2000" b="1" dirty="0">
                  <a:solidFill>
                    <a:srgbClr val="FFFFFF"/>
                  </a:solidFill>
                  <a:latin typeface="微软雅黑" pitchFamily="34" charset="-122"/>
                  <a:ea typeface="微软雅黑" pitchFamily="34" charset="-122"/>
                </a:rPr>
                <a:t>进程</a:t>
              </a:r>
              <a:r>
                <a:rPr lang="en-US" altLang="zh-CN" sz="2000" b="1" dirty="0">
                  <a:solidFill>
                    <a:srgbClr val="FFFFFF"/>
                  </a:solidFill>
                  <a:latin typeface="微软雅黑" pitchFamily="34" charset="-122"/>
                  <a:ea typeface="微软雅黑" pitchFamily="34" charset="-122"/>
                </a:rPr>
                <a:t>X</a:t>
              </a:r>
            </a:p>
          </p:txBody>
        </p:sp>
      </p:grpSp>
      <p:sp>
        <p:nvSpPr>
          <p:cNvPr id="8" name="Text Box 4"/>
          <p:cNvSpPr txBox="1">
            <a:spLocks noChangeArrowheads="1"/>
          </p:cNvSpPr>
          <p:nvPr/>
        </p:nvSpPr>
        <p:spPr bwMode="auto">
          <a:xfrm>
            <a:off x="3754704" y="3380016"/>
            <a:ext cx="184731"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defTabSz="914400" eaLnBrk="0" fontAlgn="base" hangingPunct="0">
              <a:spcBef>
                <a:spcPct val="0"/>
              </a:spcBef>
              <a:spcAft>
                <a:spcPct val="0"/>
              </a:spcAft>
              <a:defRPr/>
            </a:pPr>
            <a:endParaRPr lang="zh-CN" altLang="en-US" sz="2000">
              <a:solidFill>
                <a:srgbClr val="11576A"/>
              </a:solidFill>
              <a:latin typeface="微软雅黑" pitchFamily="34" charset="-122"/>
              <a:ea typeface="微软雅黑" pitchFamily="34" charset="-122"/>
            </a:endParaRPr>
          </a:p>
        </p:txBody>
      </p:sp>
      <p:grpSp>
        <p:nvGrpSpPr>
          <p:cNvPr id="3" name="组合 2"/>
          <p:cNvGrpSpPr/>
          <p:nvPr/>
        </p:nvGrpSpPr>
        <p:grpSpPr>
          <a:xfrm>
            <a:off x="4169306" y="2882493"/>
            <a:ext cx="3823444" cy="1775557"/>
            <a:chOff x="2333297" y="2025241"/>
            <a:chExt cx="3823444" cy="1775557"/>
          </a:xfrm>
        </p:grpSpPr>
        <p:sp>
          <p:nvSpPr>
            <p:cNvPr id="25" name="AutoShape 6"/>
            <p:cNvSpPr>
              <a:spLocks noChangeArrowheads="1"/>
            </p:cNvSpPr>
            <p:nvPr/>
          </p:nvSpPr>
          <p:spPr bwMode="auto">
            <a:xfrm>
              <a:off x="2333297" y="2875508"/>
              <a:ext cx="3749859" cy="925290"/>
            </a:xfrm>
            <a:prstGeom prst="roundRect">
              <a:avLst>
                <a:gd name="adj" fmla="val 16667"/>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round/>
              <a:headEnd/>
              <a:tailEnd/>
            </a:ln>
          </p:spPr>
          <p:txBody>
            <a:bodyPr wrap="none" anchor="ctr"/>
            <a:lstStyle/>
            <a:p>
              <a:pPr defTabSz="914400" fontAlgn="base">
                <a:spcBef>
                  <a:spcPct val="0"/>
                </a:spcBef>
                <a:spcAft>
                  <a:spcPct val="0"/>
                </a:spcAft>
                <a:defRPr/>
              </a:pPr>
              <a:endParaRPr lang="zh-CN" altLang="en-US" sz="2000">
                <a:solidFill>
                  <a:srgbClr val="11576A"/>
                </a:solidFill>
                <a:latin typeface="微软雅黑" pitchFamily="34" charset="-122"/>
                <a:ea typeface="微软雅黑" pitchFamily="34" charset="-122"/>
              </a:endParaRPr>
            </a:p>
          </p:txBody>
        </p:sp>
        <p:sp>
          <p:nvSpPr>
            <p:cNvPr id="26" name="Text Box 7"/>
            <p:cNvSpPr txBox="1">
              <a:spLocks noChangeArrowheads="1"/>
            </p:cNvSpPr>
            <p:nvPr/>
          </p:nvSpPr>
          <p:spPr bwMode="auto">
            <a:xfrm>
              <a:off x="2445427" y="2916310"/>
              <a:ext cx="3468001" cy="5847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gn="ctr" defTabSz="914400" eaLnBrk="0" fontAlgn="base" hangingPunct="0">
                <a:spcBef>
                  <a:spcPct val="0"/>
                </a:spcBef>
                <a:spcAft>
                  <a:spcPct val="0"/>
                </a:spcAft>
                <a:defRPr/>
              </a:pPr>
              <a:r>
                <a:rPr lang="zh-CN" altLang="en-US" sz="1600" b="1" dirty="0">
                  <a:solidFill>
                    <a:srgbClr val="11576A"/>
                  </a:solidFill>
                  <a:latin typeface="微软雅黑" pitchFamily="34" charset="-122"/>
                  <a:ea typeface="微软雅黑" pitchFamily="34" charset="-122"/>
                </a:rPr>
                <a:t>系统调用接口</a:t>
              </a:r>
              <a:endParaRPr lang="en-US" altLang="zh-CN" sz="1600" b="1" dirty="0">
                <a:solidFill>
                  <a:srgbClr val="11576A"/>
                </a:solidFill>
                <a:latin typeface="微软雅黑" pitchFamily="34" charset="-122"/>
                <a:ea typeface="微软雅黑" pitchFamily="34" charset="-122"/>
              </a:endParaRPr>
            </a:p>
            <a:p>
              <a:pPr algn="ctr" defTabSz="914400" eaLnBrk="0" fontAlgn="base" hangingPunct="0">
                <a:spcBef>
                  <a:spcPct val="0"/>
                </a:spcBef>
                <a:spcAft>
                  <a:spcPct val="0"/>
                </a:spcAft>
                <a:defRPr/>
              </a:pPr>
              <a:r>
                <a:rPr lang="en-US" altLang="zh-CN" sz="1600" b="1" dirty="0">
                  <a:solidFill>
                    <a:srgbClr val="11576A"/>
                  </a:solidFill>
                  <a:latin typeface="微软雅黑" pitchFamily="34" charset="-122"/>
                  <a:ea typeface="微软雅黑" pitchFamily="34" charset="-122"/>
                </a:rPr>
                <a:t>{read(), write(), </a:t>
              </a:r>
              <a:r>
                <a:rPr lang="en-US" altLang="zh-CN" sz="1600" b="1" dirty="0" err="1">
                  <a:solidFill>
                    <a:srgbClr val="11576A"/>
                  </a:solidFill>
                  <a:latin typeface="微软雅黑" pitchFamily="34" charset="-122"/>
                  <a:ea typeface="微软雅黑" pitchFamily="34" charset="-122"/>
                </a:rPr>
                <a:t>sigaltstack</a:t>
              </a:r>
              <a:r>
                <a:rPr lang="en-US" altLang="zh-CN" sz="1600" b="1" dirty="0">
                  <a:solidFill>
                    <a:srgbClr val="11576A"/>
                  </a:solidFill>
                  <a:latin typeface="微软雅黑" pitchFamily="34" charset="-122"/>
                  <a:ea typeface="微软雅黑" pitchFamily="34" charset="-122"/>
                </a:rPr>
                <a:t>() … }</a:t>
              </a:r>
            </a:p>
          </p:txBody>
        </p:sp>
        <p:sp>
          <p:nvSpPr>
            <p:cNvPr id="17" name="Text Box 18"/>
            <p:cNvSpPr txBox="1">
              <a:spLocks noChangeArrowheads="1"/>
            </p:cNvSpPr>
            <p:nvPr/>
          </p:nvSpPr>
          <p:spPr bwMode="auto">
            <a:xfrm>
              <a:off x="3848096" y="2339974"/>
              <a:ext cx="2308645"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defTabSz="914400" eaLnBrk="0" fontAlgn="base" hangingPunct="0">
                <a:spcBef>
                  <a:spcPct val="0"/>
                </a:spcBef>
                <a:spcAft>
                  <a:spcPct val="0"/>
                </a:spcAft>
                <a:defRPr/>
              </a:pPr>
              <a:r>
                <a:rPr lang="en-US" altLang="zh-CN" sz="1800" b="1" dirty="0">
                  <a:solidFill>
                    <a:srgbClr val="11576A"/>
                  </a:solidFill>
                  <a:latin typeface="微软雅黑" pitchFamily="34" charset="-122"/>
                  <a:ea typeface="微软雅黑" pitchFamily="34" charset="-122"/>
                </a:rPr>
                <a:t>1. </a:t>
              </a:r>
              <a:r>
                <a:rPr lang="zh-CN" altLang="en-US" sz="1800" b="1" dirty="0">
                  <a:solidFill>
                    <a:srgbClr val="11576A"/>
                  </a:solidFill>
                  <a:latin typeface="微软雅黑" pitchFamily="34" charset="-122"/>
                  <a:ea typeface="微软雅黑" pitchFamily="34" charset="-122"/>
                </a:rPr>
                <a:t>注册信号处理函数</a:t>
              </a:r>
              <a:endParaRPr lang="en-US" altLang="zh-CN" sz="1800" b="1" dirty="0">
                <a:solidFill>
                  <a:srgbClr val="11576A"/>
                </a:solidFill>
                <a:latin typeface="微软雅黑" pitchFamily="34" charset="-122"/>
                <a:ea typeface="微软雅黑" pitchFamily="34" charset="-122"/>
              </a:endParaRPr>
            </a:p>
          </p:txBody>
        </p:sp>
        <p:sp>
          <p:nvSpPr>
            <p:cNvPr id="18" name="Line 19"/>
            <p:cNvSpPr>
              <a:spLocks noChangeShapeType="1"/>
            </p:cNvSpPr>
            <p:nvPr/>
          </p:nvSpPr>
          <p:spPr bwMode="auto">
            <a:xfrm flipH="1">
              <a:off x="3625807" y="2025241"/>
              <a:ext cx="229019" cy="934504"/>
            </a:xfrm>
            <a:prstGeom prst="line">
              <a:avLst/>
            </a:prstGeom>
            <a:noFill/>
            <a:ln w="38100" cap="rnd">
              <a:solidFill>
                <a:srgbClr val="11576A"/>
              </a:solidFill>
              <a:prstDash val="sysDot"/>
              <a:round/>
              <a:headEnd/>
              <a:tailEnd type="triangle" w="med" len="med"/>
            </a:ln>
            <a:extLst>
              <a:ext uri="{909E8E84-426E-40dd-AFC4-6F175D3DCCD1}">
                <a14:hiddenFill xmlns="" xmlns:a14="http://schemas.microsoft.com/office/drawing/2010/main">
                  <a:noFill/>
                </a14:hiddenFill>
              </a:ext>
            </a:extLst>
          </p:spPr>
          <p:txBody>
            <a:bodyPr wrap="none" anchor="ctr"/>
            <a:lstStyle/>
            <a:p>
              <a:pPr defTabSz="914400" eaLnBrk="0" fontAlgn="base" hangingPunct="0">
                <a:spcBef>
                  <a:spcPct val="0"/>
                </a:spcBef>
                <a:spcAft>
                  <a:spcPct val="0"/>
                </a:spcAft>
                <a:defRPr/>
              </a:pPr>
              <a:endParaRPr lang="zh-CN" altLang="en-US" sz="2000">
                <a:solidFill>
                  <a:srgbClr val="11576A"/>
                </a:solidFill>
                <a:latin typeface="微软雅黑" pitchFamily="34" charset="-122"/>
                <a:ea typeface="微软雅黑" pitchFamily="34" charset="-122"/>
              </a:endParaRPr>
            </a:p>
          </p:txBody>
        </p:sp>
      </p:grpSp>
      <p:grpSp>
        <p:nvGrpSpPr>
          <p:cNvPr id="5" name="组合 4"/>
          <p:cNvGrpSpPr/>
          <p:nvPr/>
        </p:nvGrpSpPr>
        <p:grpSpPr>
          <a:xfrm>
            <a:off x="4859467" y="1616065"/>
            <a:ext cx="4424317" cy="1015005"/>
            <a:chOff x="3023456" y="758813"/>
            <a:chExt cx="4424317" cy="1015005"/>
          </a:xfrm>
        </p:grpSpPr>
        <p:sp>
          <p:nvSpPr>
            <p:cNvPr id="16" name="Text Box 17"/>
            <p:cNvSpPr txBox="1">
              <a:spLocks noChangeArrowheads="1"/>
            </p:cNvSpPr>
            <p:nvPr/>
          </p:nvSpPr>
          <p:spPr bwMode="auto">
            <a:xfrm>
              <a:off x="3023456" y="1373708"/>
              <a:ext cx="1978962"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defTabSz="914400" eaLnBrk="0" fontAlgn="base" hangingPunct="0">
                <a:spcBef>
                  <a:spcPct val="0"/>
                </a:spcBef>
                <a:spcAft>
                  <a:spcPct val="0"/>
                </a:spcAft>
                <a:defRPr/>
              </a:pPr>
              <a:r>
                <a:rPr lang="en-US" altLang="zh-CN" sz="2000" b="1" dirty="0">
                  <a:solidFill>
                    <a:srgbClr val="FFFFFF"/>
                  </a:solidFill>
                  <a:latin typeface="微软雅黑" pitchFamily="34" charset="-122"/>
                  <a:ea typeface="微软雅黑" pitchFamily="34" charset="-122"/>
                </a:rPr>
                <a:t>(</a:t>
              </a:r>
              <a:r>
                <a:rPr lang="zh-CN" altLang="en-US" sz="2000" b="1" dirty="0">
                  <a:solidFill>
                    <a:srgbClr val="FFFFFF"/>
                  </a:solidFill>
                  <a:latin typeface="微软雅黑" pitchFamily="34" charset="-122"/>
                  <a:ea typeface="微软雅黑" pitchFamily="34" charset="-122"/>
                </a:rPr>
                <a:t>信号处理函数</a:t>
              </a:r>
              <a:r>
                <a:rPr lang="en-US" altLang="zh-CN" sz="2000" b="1" dirty="0">
                  <a:solidFill>
                    <a:srgbClr val="FFFFFF"/>
                  </a:solidFill>
                  <a:latin typeface="微软雅黑" pitchFamily="34" charset="-122"/>
                  <a:ea typeface="微软雅黑" pitchFamily="34" charset="-122"/>
                </a:rPr>
                <a:t>)</a:t>
              </a:r>
            </a:p>
          </p:txBody>
        </p:sp>
        <p:sp>
          <p:nvSpPr>
            <p:cNvPr id="21" name="Rectangle 22" descr="Horizontal brick"/>
            <p:cNvSpPr>
              <a:spLocks noChangeArrowheads="1"/>
            </p:cNvSpPr>
            <p:nvPr/>
          </p:nvSpPr>
          <p:spPr bwMode="auto">
            <a:xfrm>
              <a:off x="4884096" y="1235520"/>
              <a:ext cx="363272" cy="435663"/>
            </a:xfrm>
            <a:prstGeom prst="rect">
              <a:avLst/>
            </a:prstGeom>
            <a:blipFill dpi="0" rotWithShape="0">
              <a:blip r:embed="rId2"/>
              <a:srcRect/>
              <a:tile tx="0" ty="0" sx="100000" sy="100000" flip="none" algn="tl"/>
            </a:blipFill>
            <a:ln w="9525">
              <a:noFill/>
              <a:miter lim="800000"/>
              <a:headEnd/>
              <a:tailEnd/>
            </a:ln>
          </p:spPr>
          <p:txBody>
            <a:bodyPr wrap="none" anchor="ctr"/>
            <a:lstStyle/>
            <a:p>
              <a:pPr defTabSz="914400" fontAlgn="base">
                <a:spcBef>
                  <a:spcPct val="0"/>
                </a:spcBef>
                <a:spcAft>
                  <a:spcPct val="0"/>
                </a:spcAft>
                <a:defRPr/>
              </a:pPr>
              <a:endParaRPr lang="zh-CN" altLang="en-US" sz="2000">
                <a:solidFill>
                  <a:srgbClr val="11576A"/>
                </a:solidFill>
                <a:latin typeface="微软雅黑" pitchFamily="34" charset="-122"/>
                <a:ea typeface="微软雅黑" pitchFamily="34" charset="-122"/>
              </a:endParaRPr>
            </a:p>
          </p:txBody>
        </p:sp>
        <p:sp>
          <p:nvSpPr>
            <p:cNvPr id="22" name="Text Box 23"/>
            <p:cNvSpPr txBox="1">
              <a:spLocks noChangeArrowheads="1"/>
            </p:cNvSpPr>
            <p:nvPr/>
          </p:nvSpPr>
          <p:spPr bwMode="auto">
            <a:xfrm>
              <a:off x="5139128" y="758813"/>
              <a:ext cx="2308645"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gn="ctr" defTabSz="914400" eaLnBrk="0" fontAlgn="base" hangingPunct="0">
                <a:spcBef>
                  <a:spcPct val="0"/>
                </a:spcBef>
                <a:spcAft>
                  <a:spcPct val="0"/>
                </a:spcAft>
                <a:defRPr/>
              </a:pPr>
              <a:r>
                <a:rPr lang="en-US" altLang="zh-CN" sz="1800" b="1" dirty="0">
                  <a:solidFill>
                    <a:srgbClr val="11576A"/>
                  </a:solidFill>
                  <a:latin typeface="微软雅黑" pitchFamily="34" charset="-122"/>
                  <a:ea typeface="微软雅黑" pitchFamily="34" charset="-122"/>
                </a:rPr>
                <a:t>3. </a:t>
              </a:r>
              <a:r>
                <a:rPr lang="zh-CN" altLang="en-US" sz="1800" b="1" dirty="0">
                  <a:solidFill>
                    <a:srgbClr val="11576A"/>
                  </a:solidFill>
                  <a:latin typeface="微软雅黑" pitchFamily="34" charset="-122"/>
                  <a:ea typeface="微软雅黑" pitchFamily="34" charset="-122"/>
                </a:rPr>
                <a:t>执行信号处理函数</a:t>
              </a:r>
              <a:endParaRPr lang="en-US" altLang="zh-CN" sz="1800" b="1" dirty="0">
                <a:solidFill>
                  <a:srgbClr val="11576A"/>
                </a:solidFill>
                <a:latin typeface="微软雅黑" pitchFamily="34" charset="-122"/>
                <a:ea typeface="微软雅黑" pitchFamily="34" charset="-122"/>
              </a:endParaRPr>
            </a:p>
          </p:txBody>
        </p:sp>
        <p:sp>
          <p:nvSpPr>
            <p:cNvPr id="23" name="Line 24"/>
            <p:cNvSpPr>
              <a:spLocks noChangeShapeType="1"/>
            </p:cNvSpPr>
            <p:nvPr/>
          </p:nvSpPr>
          <p:spPr bwMode="auto">
            <a:xfrm flipH="1">
              <a:off x="5330289" y="1078892"/>
              <a:ext cx="301410" cy="135569"/>
            </a:xfrm>
            <a:prstGeom prst="line">
              <a:avLst/>
            </a:prstGeom>
            <a:noFill/>
            <a:ln w="38100">
              <a:solidFill>
                <a:srgbClr val="005072"/>
              </a:solidFill>
              <a:round/>
              <a:headEnd/>
              <a:tailEnd type="triangle" w="med" len="med"/>
            </a:ln>
            <a:extLst>
              <a:ext uri="{909E8E84-426E-40dd-AFC4-6F175D3DCCD1}">
                <a14:hiddenFill xmlns="" xmlns:a14="http://schemas.microsoft.com/office/drawing/2010/main">
                  <a:noFill/>
                </a14:hiddenFill>
              </a:ext>
            </a:extLst>
          </p:spPr>
          <p:txBody>
            <a:bodyPr wrap="none" anchor="ctr"/>
            <a:lstStyle/>
            <a:p>
              <a:pPr defTabSz="914400" eaLnBrk="0" fontAlgn="base" hangingPunct="0">
                <a:spcBef>
                  <a:spcPct val="0"/>
                </a:spcBef>
                <a:spcAft>
                  <a:spcPct val="0"/>
                </a:spcAft>
                <a:defRPr/>
              </a:pPr>
              <a:endParaRPr lang="zh-CN" altLang="en-US" sz="2000">
                <a:solidFill>
                  <a:srgbClr val="11576A"/>
                </a:solidFill>
                <a:latin typeface="微软雅黑" pitchFamily="34" charset="-122"/>
                <a:ea typeface="微软雅黑" pitchFamily="34" charset="-122"/>
              </a:endParaRPr>
            </a:p>
          </p:txBody>
        </p:sp>
      </p:grpSp>
      <p:grpSp>
        <p:nvGrpSpPr>
          <p:cNvPr id="4" name="组合 3"/>
          <p:cNvGrpSpPr/>
          <p:nvPr/>
        </p:nvGrpSpPr>
        <p:grpSpPr>
          <a:xfrm>
            <a:off x="2448759" y="2653472"/>
            <a:ext cx="2297045" cy="2468674"/>
            <a:chOff x="612748" y="1796222"/>
            <a:chExt cx="2297045" cy="2468674"/>
          </a:xfrm>
        </p:grpSpPr>
        <p:sp>
          <p:nvSpPr>
            <p:cNvPr id="19" name="Text Box 20"/>
            <p:cNvSpPr txBox="1">
              <a:spLocks noChangeArrowheads="1"/>
            </p:cNvSpPr>
            <p:nvPr/>
          </p:nvSpPr>
          <p:spPr bwMode="auto">
            <a:xfrm>
              <a:off x="1068427" y="3895564"/>
              <a:ext cx="1107996" cy="369332"/>
            </a:xfrm>
            <a:prstGeom prst="rect">
              <a:avLst/>
            </a:prstGeom>
            <a:solidFill>
              <a:schemeClr val="bg1"/>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defTabSz="914400" eaLnBrk="0" fontAlgn="base" hangingPunct="0">
                <a:spcBef>
                  <a:spcPct val="0"/>
                </a:spcBef>
                <a:spcAft>
                  <a:spcPct val="0"/>
                </a:spcAft>
                <a:defRPr/>
              </a:pPr>
              <a:r>
                <a:rPr lang="zh-CN" altLang="en-US" sz="1800" b="1" dirty="0">
                  <a:solidFill>
                    <a:srgbClr val="11576A"/>
                  </a:solidFill>
                  <a:latin typeface="微软雅黑" pitchFamily="34" charset="-122"/>
                  <a:ea typeface="微软雅黑" pitchFamily="34" charset="-122"/>
                </a:rPr>
                <a:t>发送信号</a:t>
              </a:r>
              <a:endParaRPr lang="en-US" altLang="zh-CN" sz="1800" b="1" dirty="0">
                <a:solidFill>
                  <a:srgbClr val="11576A"/>
                </a:solidFill>
                <a:latin typeface="微软雅黑" pitchFamily="34" charset="-122"/>
                <a:ea typeface="微软雅黑" pitchFamily="34" charset="-122"/>
              </a:endParaRPr>
            </a:p>
          </p:txBody>
        </p:sp>
        <p:sp>
          <p:nvSpPr>
            <p:cNvPr id="20" name="Text Box 21"/>
            <p:cNvSpPr txBox="1">
              <a:spLocks noChangeArrowheads="1"/>
            </p:cNvSpPr>
            <p:nvPr/>
          </p:nvSpPr>
          <p:spPr bwMode="auto">
            <a:xfrm>
              <a:off x="612748" y="2075397"/>
              <a:ext cx="1874272" cy="92333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defTabSz="914400" eaLnBrk="0" fontAlgn="base" hangingPunct="0">
                <a:spcBef>
                  <a:spcPct val="0"/>
                </a:spcBef>
                <a:spcAft>
                  <a:spcPct val="0"/>
                </a:spcAft>
                <a:defRPr/>
              </a:pPr>
              <a:r>
                <a:rPr lang="en-US" altLang="zh-CN" sz="1800" b="1" dirty="0">
                  <a:solidFill>
                    <a:srgbClr val="11576A"/>
                  </a:solidFill>
                  <a:latin typeface="微软雅黑" pitchFamily="34" charset="-122"/>
                  <a:ea typeface="微软雅黑" pitchFamily="34" charset="-122"/>
                </a:rPr>
                <a:t>2. </a:t>
              </a:r>
              <a:r>
                <a:rPr lang="zh-CN" altLang="en-US" sz="1800" b="1" dirty="0">
                  <a:solidFill>
                    <a:srgbClr val="11576A"/>
                  </a:solidFill>
                  <a:latin typeface="微软雅黑" pitchFamily="34" charset="-122"/>
                  <a:ea typeface="微软雅黑" pitchFamily="34" charset="-122"/>
                </a:rPr>
                <a:t>分发信号到进程的信号处理函数</a:t>
              </a:r>
              <a:endParaRPr lang="en-US" altLang="zh-CN" sz="1800" b="1" dirty="0">
                <a:solidFill>
                  <a:srgbClr val="11576A"/>
                </a:solidFill>
                <a:latin typeface="微软雅黑" pitchFamily="34" charset="-122"/>
                <a:ea typeface="微软雅黑" pitchFamily="34" charset="-122"/>
              </a:endParaRPr>
            </a:p>
          </p:txBody>
        </p:sp>
        <p:sp>
          <p:nvSpPr>
            <p:cNvPr id="24" name="Line 25"/>
            <p:cNvSpPr>
              <a:spLocks noChangeShapeType="1"/>
            </p:cNvSpPr>
            <p:nvPr/>
          </p:nvSpPr>
          <p:spPr bwMode="auto">
            <a:xfrm flipV="1">
              <a:off x="1423801" y="1796222"/>
              <a:ext cx="1485992" cy="2150674"/>
            </a:xfrm>
            <a:prstGeom prst="line">
              <a:avLst/>
            </a:prstGeom>
            <a:noFill/>
            <a:ln w="38100" cap="rnd">
              <a:solidFill>
                <a:srgbClr val="11576A"/>
              </a:solidFill>
              <a:prstDash val="sysDot"/>
              <a:round/>
              <a:headEnd/>
              <a:tailEnd type="triangle" w="med" len="med"/>
            </a:ln>
            <a:extLst>
              <a:ext uri="{909E8E84-426E-40dd-AFC4-6F175D3DCCD1}">
                <a14:hiddenFill xmlns="" xmlns:a14="http://schemas.microsoft.com/office/drawing/2010/main">
                  <a:noFill/>
                </a14:hiddenFill>
              </a:ext>
            </a:extLst>
          </p:spPr>
          <p:txBody>
            <a:bodyPr wrap="none" anchor="ctr"/>
            <a:lstStyle/>
            <a:p>
              <a:pPr defTabSz="914400" eaLnBrk="0" fontAlgn="base" hangingPunct="0">
                <a:spcBef>
                  <a:spcPct val="0"/>
                </a:spcBef>
                <a:spcAft>
                  <a:spcPct val="0"/>
                </a:spcAft>
                <a:defRPr/>
              </a:pPr>
              <a:endParaRPr lang="zh-CN" altLang="en-US" sz="2000">
                <a:solidFill>
                  <a:srgbClr val="11576A"/>
                </a:solidFill>
                <a:latin typeface="微软雅黑" pitchFamily="34" charset="-122"/>
                <a:ea typeface="微软雅黑" pitchFamily="34" charset="-122"/>
              </a:endParaRPr>
            </a:p>
          </p:txBody>
        </p:sp>
      </p:grpSp>
      <p:sp>
        <p:nvSpPr>
          <p:cNvPr id="6" name="标题 5">
            <a:extLst>
              <a:ext uri="{FF2B5EF4-FFF2-40B4-BE49-F238E27FC236}">
                <a16:creationId xmlns:a16="http://schemas.microsoft.com/office/drawing/2014/main" id="{FD9EAF26-8EC4-FF35-1A3D-445F21E70615}"/>
              </a:ext>
            </a:extLst>
          </p:cNvPr>
          <p:cNvSpPr>
            <a:spLocks noGrp="1"/>
          </p:cNvSpPr>
          <p:nvPr>
            <p:ph type="title"/>
          </p:nvPr>
        </p:nvSpPr>
        <p:spPr/>
        <p:txBody>
          <a:bodyPr>
            <a:normAutofit/>
          </a:bodyPr>
          <a:lstStyle/>
          <a:p>
            <a:r>
              <a:rPr lang="zh-CN" altLang="en-US" dirty="0"/>
              <a:t>信号的实现</a:t>
            </a:r>
          </a:p>
        </p:txBody>
      </p:sp>
      <p:sp>
        <p:nvSpPr>
          <p:cNvPr id="28" name="灯片编号占位符 27">
            <a:extLst>
              <a:ext uri="{FF2B5EF4-FFF2-40B4-BE49-F238E27FC236}">
                <a16:creationId xmlns:a16="http://schemas.microsoft.com/office/drawing/2014/main" id="{D3251C74-FF45-5DB9-B581-EEC569F04A50}"/>
              </a:ext>
            </a:extLst>
          </p:cNvPr>
          <p:cNvSpPr>
            <a:spLocks noGrp="1"/>
          </p:cNvSpPr>
          <p:nvPr>
            <p:ph type="sldNum" sz="quarter" idx="12"/>
          </p:nvPr>
        </p:nvSpPr>
        <p:spPr/>
        <p:txBody>
          <a:bodyPr/>
          <a:lstStyle/>
          <a:p>
            <a:pPr>
              <a:defRPr/>
            </a:pPr>
            <a:fld id="{3884BE4A-665D-4750-B82A-97CE17AE2019}" type="slidenum">
              <a:rPr lang="en-US" altLang="ko-KR" smtClean="0"/>
              <a:pPr>
                <a:defRPr/>
              </a:pPr>
              <a:t>42</a:t>
            </a:fld>
            <a:endParaRPr lang="en-US" altLang="ko-KR" dirty="0"/>
          </a:p>
        </p:txBody>
      </p:sp>
    </p:spTree>
    <p:extLst>
      <p:ext uri="{BB962C8B-B14F-4D97-AF65-F5344CB8AC3E}">
        <p14:creationId xmlns:p14="http://schemas.microsoft.com/office/powerpoint/2010/main" val="1452891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up)">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right)">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
          <p:cNvSpPr txBox="1">
            <a:spLocks noChangeArrowheads="1"/>
          </p:cNvSpPr>
          <p:nvPr/>
        </p:nvSpPr>
        <p:spPr>
          <a:xfrm>
            <a:off x="2498788" y="1753081"/>
            <a:ext cx="7200800" cy="3995930"/>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p:spPr>
        <p:txBody>
          <a:bodyPr/>
          <a:lstStyle/>
          <a:p>
            <a:pPr marL="342900" indent="-342900" defTabSz="914400">
              <a:lnSpc>
                <a:spcPct val="60000"/>
              </a:lnSpc>
              <a:spcBef>
                <a:spcPct val="20000"/>
              </a:spcBef>
              <a:defRPr/>
            </a:pPr>
            <a:r>
              <a:rPr lang="en-US" altLang="en-US" sz="1300" b="1"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#include &lt;</a:t>
            </a:r>
            <a:r>
              <a:rPr lang="en-US" altLang="en-US" sz="1300" b="1"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stdio.h</a:t>
            </a:r>
            <a:r>
              <a:rPr lang="en-US" altLang="en-US" sz="1300" b="1"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&gt;</a:t>
            </a:r>
          </a:p>
          <a:p>
            <a:pPr marL="342900" indent="-342900" defTabSz="914400">
              <a:lnSpc>
                <a:spcPct val="60000"/>
              </a:lnSpc>
              <a:spcBef>
                <a:spcPct val="20000"/>
              </a:spcBef>
              <a:defRPr/>
            </a:pPr>
            <a:r>
              <a:rPr lang="en-US" altLang="en-US" sz="1300" b="1"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#include &lt;</a:t>
            </a:r>
            <a:r>
              <a:rPr lang="en-US" altLang="en-US" sz="1300" b="1"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signal.h</a:t>
            </a:r>
            <a:r>
              <a:rPr lang="en-US" altLang="en-US" sz="1300" b="1"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&gt;</a:t>
            </a:r>
          </a:p>
          <a:p>
            <a:pPr marL="342900" indent="-342900" defTabSz="914400">
              <a:lnSpc>
                <a:spcPct val="60000"/>
              </a:lnSpc>
              <a:spcBef>
                <a:spcPct val="20000"/>
              </a:spcBef>
              <a:defRPr/>
            </a:pPr>
            <a:endParaRPr lang="en-US" altLang="en-US" sz="1300" b="1"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marL="342900" indent="-342900" defTabSz="914400">
              <a:lnSpc>
                <a:spcPct val="60000"/>
              </a:lnSpc>
              <a:spcBef>
                <a:spcPct val="20000"/>
              </a:spcBef>
              <a:defRPr/>
            </a:pPr>
            <a:r>
              <a:rPr lang="en-US" altLang="en-US" sz="1300" b="1"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		</a:t>
            </a:r>
          </a:p>
          <a:p>
            <a:pPr marL="342900" indent="-342900" defTabSz="914400">
              <a:lnSpc>
                <a:spcPct val="60000"/>
              </a:lnSpc>
              <a:spcBef>
                <a:spcPct val="20000"/>
              </a:spcBef>
              <a:defRPr/>
            </a:pPr>
            <a:endParaRPr lang="en-US" altLang="en-US" sz="1300" b="1"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marL="342900" indent="-342900" defTabSz="914400">
              <a:lnSpc>
                <a:spcPct val="60000"/>
              </a:lnSpc>
              <a:spcBef>
                <a:spcPct val="20000"/>
              </a:spcBef>
              <a:defRPr/>
            </a:pPr>
            <a:endParaRPr lang="en-US" altLang="en-US" sz="1300" b="1"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marL="342900" indent="-342900" defTabSz="914400">
              <a:lnSpc>
                <a:spcPct val="60000"/>
              </a:lnSpc>
              <a:spcBef>
                <a:spcPct val="20000"/>
              </a:spcBef>
              <a:defRPr/>
            </a:pPr>
            <a:endParaRPr lang="en-US" altLang="en-US" sz="1300" b="1"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marL="342900" indent="-342900" defTabSz="914400">
              <a:lnSpc>
                <a:spcPct val="60000"/>
              </a:lnSpc>
              <a:spcBef>
                <a:spcPct val="20000"/>
              </a:spcBef>
              <a:defRPr/>
            </a:pPr>
            <a:endParaRPr lang="en-US" altLang="en-US" sz="1300" b="1"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marL="342900" indent="-342900" defTabSz="914400">
              <a:lnSpc>
                <a:spcPct val="60000"/>
              </a:lnSpc>
              <a:spcBef>
                <a:spcPct val="20000"/>
              </a:spcBef>
              <a:defRPr/>
            </a:pPr>
            <a:endParaRPr lang="en-US" altLang="en-US" sz="1300" b="1"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marL="342900" indent="-342900" defTabSz="914400">
              <a:lnSpc>
                <a:spcPct val="60000"/>
              </a:lnSpc>
              <a:spcBef>
                <a:spcPct val="20000"/>
              </a:spcBef>
              <a:defRPr/>
            </a:pPr>
            <a:endParaRPr lang="en-US" altLang="en-US" sz="1300" b="1"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marL="342900" indent="-342900" defTabSz="914400">
              <a:lnSpc>
                <a:spcPct val="60000"/>
              </a:lnSpc>
              <a:spcBef>
                <a:spcPct val="20000"/>
              </a:spcBef>
              <a:defRPr/>
            </a:pPr>
            <a:endParaRPr lang="en-US" altLang="en-US" sz="1300" b="1"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marL="342900" indent="-342900" defTabSz="914400">
              <a:lnSpc>
                <a:spcPct val="60000"/>
              </a:lnSpc>
              <a:spcBef>
                <a:spcPct val="20000"/>
              </a:spcBef>
              <a:defRPr/>
            </a:pPr>
            <a:endParaRPr lang="en-US" altLang="en-US" sz="1300" b="1"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marL="342900" indent="-342900" defTabSz="914400">
              <a:lnSpc>
                <a:spcPct val="60000"/>
              </a:lnSpc>
              <a:spcBef>
                <a:spcPct val="20000"/>
              </a:spcBef>
              <a:defRPr/>
            </a:pPr>
            <a:endParaRPr lang="en-US" altLang="en-US" sz="1300" b="1"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marL="342900" indent="-342900" defTabSz="914400">
              <a:lnSpc>
                <a:spcPct val="60000"/>
              </a:lnSpc>
              <a:spcBef>
                <a:spcPct val="20000"/>
              </a:spcBef>
              <a:defRPr/>
            </a:pPr>
            <a:endParaRPr lang="en-US" altLang="en-US" sz="1300" b="1"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marL="342900" indent="-342900" defTabSz="914400">
              <a:lnSpc>
                <a:spcPct val="60000"/>
              </a:lnSpc>
              <a:spcBef>
                <a:spcPct val="20000"/>
              </a:spcBef>
              <a:defRPr/>
            </a:pPr>
            <a:endParaRPr lang="en-US" altLang="en-US" sz="1300" b="1"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marL="342900" indent="-342900" defTabSz="914400">
              <a:lnSpc>
                <a:spcPct val="60000"/>
              </a:lnSpc>
              <a:spcBef>
                <a:spcPct val="20000"/>
              </a:spcBef>
              <a:defRPr/>
            </a:pPr>
            <a:endParaRPr lang="en-US" altLang="en-US" sz="1300" b="1"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marL="342900" indent="-342900" defTabSz="914400">
              <a:lnSpc>
                <a:spcPct val="60000"/>
              </a:lnSpc>
              <a:spcBef>
                <a:spcPct val="20000"/>
              </a:spcBef>
              <a:defRPr/>
            </a:pPr>
            <a:endParaRPr lang="en-US" altLang="en-US" sz="1300" b="1"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marL="342900" indent="-342900" defTabSz="914400">
              <a:lnSpc>
                <a:spcPct val="60000"/>
              </a:lnSpc>
              <a:spcBef>
                <a:spcPct val="20000"/>
              </a:spcBef>
              <a:defRPr/>
            </a:pPr>
            <a:r>
              <a:rPr lang="en-US" altLang="en-US" sz="1300" b="1" dirty="0">
                <a:solidFill>
                  <a:srgbClr val="C00000"/>
                </a:solidFill>
                <a:latin typeface="Courier New" panose="02070309020205020404" pitchFamily="49" charset="0"/>
                <a:ea typeface="微软雅黑" panose="020B0503020204020204" pitchFamily="34" charset="-122"/>
                <a:cs typeface="Courier New" panose="02070309020205020404" pitchFamily="49" charset="0"/>
              </a:rPr>
              <a:t>main</a:t>
            </a:r>
            <a:r>
              <a:rPr lang="en-US" altLang="en-US" sz="1300" b="1"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a:t>
            </a:r>
          </a:p>
          <a:p>
            <a:pPr marL="342900" indent="-342900" defTabSz="914400">
              <a:lnSpc>
                <a:spcPct val="60000"/>
              </a:lnSpc>
              <a:spcBef>
                <a:spcPct val="20000"/>
              </a:spcBef>
              <a:defRPr/>
            </a:pPr>
            <a:r>
              <a:rPr lang="en-US" altLang="en-US" sz="1300" b="1"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 </a:t>
            </a:r>
          </a:p>
          <a:p>
            <a:pPr marL="342900" indent="-342900" defTabSz="914400">
              <a:lnSpc>
                <a:spcPct val="60000"/>
              </a:lnSpc>
              <a:spcBef>
                <a:spcPct val="20000"/>
              </a:spcBef>
              <a:defRPr/>
            </a:pPr>
            <a:r>
              <a:rPr lang="en-US" altLang="en-US" sz="1300" b="1"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signal(SIGINT, </a:t>
            </a:r>
            <a:r>
              <a:rPr lang="en-US" altLang="en-US" sz="1300" b="1"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sigproc</a:t>
            </a:r>
            <a:r>
              <a:rPr lang="en-US" altLang="en-US" sz="1300" b="1"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    /* DEFAULT ACTION: term */</a:t>
            </a:r>
          </a:p>
          <a:p>
            <a:pPr marL="342900" indent="-342900" defTabSz="914400">
              <a:lnSpc>
                <a:spcPct val="60000"/>
              </a:lnSpc>
              <a:spcBef>
                <a:spcPct val="20000"/>
              </a:spcBef>
              <a:defRPr/>
            </a:pPr>
            <a:r>
              <a:rPr lang="en-US" altLang="en-US" sz="1300" b="1"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signal(SIGQUIT, </a:t>
            </a:r>
            <a:r>
              <a:rPr lang="en-US" altLang="en-US" sz="1300" b="1"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quitproc</a:t>
            </a:r>
            <a:r>
              <a:rPr lang="en-US" altLang="en-US" sz="1300" b="1"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  /* DEFAULT ACTION: term */</a:t>
            </a:r>
          </a:p>
          <a:p>
            <a:pPr marL="342900" indent="-342900" defTabSz="914400">
              <a:lnSpc>
                <a:spcPct val="60000"/>
              </a:lnSpc>
              <a:spcBef>
                <a:spcPct val="20000"/>
              </a:spcBef>
              <a:defRPr/>
            </a:pPr>
            <a:r>
              <a:rPr lang="en-US" altLang="en-US" sz="1300" b="1"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	</a:t>
            </a:r>
            <a:r>
              <a:rPr lang="en-US" altLang="en-US" sz="1300" b="1"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printf</a:t>
            </a:r>
            <a:r>
              <a:rPr lang="en-US" altLang="en-US" sz="1300" b="1"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(“ctrl-c disabled use ctrl-\\ to quit\n”);</a:t>
            </a:r>
          </a:p>
          <a:p>
            <a:pPr marL="342900" indent="-342900" defTabSz="914400">
              <a:lnSpc>
                <a:spcPct val="60000"/>
              </a:lnSpc>
              <a:spcBef>
                <a:spcPct val="20000"/>
              </a:spcBef>
              <a:defRPr/>
            </a:pPr>
            <a:endParaRPr lang="en-US" altLang="en-US" sz="1300" b="1"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marL="342900" indent="-342900" defTabSz="914400">
              <a:lnSpc>
                <a:spcPct val="60000"/>
              </a:lnSpc>
              <a:spcBef>
                <a:spcPct val="20000"/>
              </a:spcBef>
              <a:defRPr/>
            </a:pPr>
            <a:r>
              <a:rPr lang="en-US" altLang="en-US" sz="1300" b="1"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	for(;;);</a:t>
            </a:r>
          </a:p>
          <a:p>
            <a:pPr marL="342900" indent="-342900" defTabSz="914400">
              <a:lnSpc>
                <a:spcPct val="60000"/>
              </a:lnSpc>
              <a:spcBef>
                <a:spcPct val="20000"/>
              </a:spcBef>
              <a:defRPr/>
            </a:pPr>
            <a:r>
              <a:rPr lang="en-US" altLang="en-US" sz="1300" b="1"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a:t>
            </a:r>
            <a:endParaRPr lang="zh-CN" altLang="en-US" sz="1300" b="1"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p:txBody>
      </p:sp>
      <p:sp>
        <p:nvSpPr>
          <p:cNvPr id="2" name="标题 1">
            <a:extLst>
              <a:ext uri="{FF2B5EF4-FFF2-40B4-BE49-F238E27FC236}">
                <a16:creationId xmlns:a16="http://schemas.microsoft.com/office/drawing/2014/main" id="{D24553A0-6258-80FA-17FA-DA5485597FAD}"/>
              </a:ext>
            </a:extLst>
          </p:cNvPr>
          <p:cNvSpPr>
            <a:spLocks noGrp="1"/>
          </p:cNvSpPr>
          <p:nvPr>
            <p:ph type="title"/>
          </p:nvPr>
        </p:nvSpPr>
        <p:spPr/>
        <p:txBody>
          <a:bodyPr>
            <a:normAutofit/>
          </a:bodyPr>
          <a:lstStyle/>
          <a:p>
            <a:r>
              <a:rPr lang="zh-CN" altLang="en-US" dirty="0"/>
              <a:t>信号使用示例</a:t>
            </a:r>
          </a:p>
        </p:txBody>
      </p:sp>
      <p:sp>
        <p:nvSpPr>
          <p:cNvPr id="4" name="灯片编号占位符 3">
            <a:extLst>
              <a:ext uri="{FF2B5EF4-FFF2-40B4-BE49-F238E27FC236}">
                <a16:creationId xmlns:a16="http://schemas.microsoft.com/office/drawing/2014/main" id="{8F0247AC-57D0-09EC-592C-C344476F3444}"/>
              </a:ext>
            </a:extLst>
          </p:cNvPr>
          <p:cNvSpPr>
            <a:spLocks noGrp="1"/>
          </p:cNvSpPr>
          <p:nvPr>
            <p:ph type="sldNum" sz="quarter" idx="12"/>
          </p:nvPr>
        </p:nvSpPr>
        <p:spPr/>
        <p:txBody>
          <a:bodyPr/>
          <a:lstStyle/>
          <a:p>
            <a:pPr>
              <a:defRPr/>
            </a:pPr>
            <a:fld id="{3884BE4A-665D-4750-B82A-97CE17AE2019}" type="slidenum">
              <a:rPr lang="en-US" altLang="ko-KR" smtClean="0"/>
              <a:pPr>
                <a:defRPr/>
              </a:pPr>
              <a:t>43</a:t>
            </a:fld>
            <a:endParaRPr lang="en-US" altLang="ko-KR" dirty="0"/>
          </a:p>
        </p:txBody>
      </p:sp>
    </p:spTree>
    <p:extLst>
      <p:ext uri="{BB962C8B-B14F-4D97-AF65-F5344CB8AC3E}">
        <p14:creationId xmlns:p14="http://schemas.microsoft.com/office/powerpoint/2010/main" val="4046488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
          <p:cNvSpPr txBox="1">
            <a:spLocks noChangeArrowheads="1"/>
          </p:cNvSpPr>
          <p:nvPr/>
        </p:nvSpPr>
        <p:spPr>
          <a:xfrm>
            <a:off x="2495600" y="1746505"/>
            <a:ext cx="7200800" cy="3995930"/>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p:spPr>
        <p:txBody>
          <a:bodyPr/>
          <a:lstStyle/>
          <a:p>
            <a:pPr marL="342900" indent="-342900" defTabSz="914400">
              <a:lnSpc>
                <a:spcPct val="60000"/>
              </a:lnSpc>
              <a:spcBef>
                <a:spcPct val="20000"/>
              </a:spcBef>
              <a:defRPr/>
            </a:pPr>
            <a:r>
              <a:rPr lang="en-US" altLang="en-US" sz="1300" b="1"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#include &lt;</a:t>
            </a:r>
            <a:r>
              <a:rPr lang="en-US" altLang="en-US" sz="1300" b="1"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stdio.h</a:t>
            </a:r>
            <a:r>
              <a:rPr lang="en-US" altLang="en-US" sz="1300" b="1"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&gt;</a:t>
            </a:r>
          </a:p>
          <a:p>
            <a:pPr marL="342900" indent="-342900" defTabSz="914400">
              <a:lnSpc>
                <a:spcPct val="60000"/>
              </a:lnSpc>
              <a:spcBef>
                <a:spcPct val="20000"/>
              </a:spcBef>
              <a:defRPr/>
            </a:pPr>
            <a:r>
              <a:rPr lang="en-US" altLang="en-US" sz="1300" b="1"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#include &lt;</a:t>
            </a:r>
            <a:r>
              <a:rPr lang="en-US" altLang="en-US" sz="1300" b="1"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signal.h</a:t>
            </a:r>
            <a:r>
              <a:rPr lang="en-US" altLang="en-US" sz="1300" b="1"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&gt;</a:t>
            </a:r>
          </a:p>
          <a:p>
            <a:pPr marL="342900" indent="-342900" defTabSz="914400">
              <a:lnSpc>
                <a:spcPct val="60000"/>
              </a:lnSpc>
              <a:spcBef>
                <a:spcPct val="20000"/>
              </a:spcBef>
              <a:defRPr/>
            </a:pPr>
            <a:r>
              <a:rPr lang="en-US" altLang="en-US" sz="1300" b="1" dirty="0">
                <a:solidFill>
                  <a:srgbClr val="C00000"/>
                </a:solidFill>
                <a:latin typeface="Courier New" panose="02070309020205020404" pitchFamily="49" charset="0"/>
                <a:ea typeface="微软雅黑" panose="020B0503020204020204" pitchFamily="34" charset="-122"/>
                <a:cs typeface="Courier New" panose="02070309020205020404" pitchFamily="49" charset="0"/>
              </a:rPr>
              <a:t>void </a:t>
            </a:r>
            <a:r>
              <a:rPr lang="en-US" altLang="en-US" sz="1300" b="1" dirty="0" err="1">
                <a:solidFill>
                  <a:srgbClr val="C00000"/>
                </a:solidFill>
                <a:latin typeface="Courier New" panose="02070309020205020404" pitchFamily="49" charset="0"/>
                <a:ea typeface="微软雅黑" panose="020B0503020204020204" pitchFamily="34" charset="-122"/>
                <a:cs typeface="Courier New" panose="02070309020205020404" pitchFamily="49" charset="0"/>
              </a:rPr>
              <a:t>sigproc</a:t>
            </a:r>
            <a:r>
              <a:rPr lang="en-US" altLang="en-US" sz="1300" b="1"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a:t>
            </a:r>
          </a:p>
          <a:p>
            <a:pPr marL="342900" indent="-342900" defTabSz="914400">
              <a:lnSpc>
                <a:spcPct val="60000"/>
              </a:lnSpc>
              <a:spcBef>
                <a:spcPct val="20000"/>
              </a:spcBef>
              <a:defRPr/>
            </a:pPr>
            <a:r>
              <a:rPr lang="en-US" altLang="en-US" sz="1300" b="1"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 		</a:t>
            </a:r>
          </a:p>
          <a:p>
            <a:pPr marL="342900" indent="-342900" defTabSz="914400">
              <a:lnSpc>
                <a:spcPct val="60000"/>
              </a:lnSpc>
              <a:spcBef>
                <a:spcPct val="20000"/>
              </a:spcBef>
              <a:defRPr/>
            </a:pPr>
            <a:r>
              <a:rPr lang="en-US" altLang="en-US" sz="1300" b="1"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signal(SIGINT, </a:t>
            </a:r>
            <a:r>
              <a:rPr lang="en-US" altLang="en-US" sz="1300" b="1"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sigproc</a:t>
            </a:r>
            <a:r>
              <a:rPr lang="en-US" altLang="en-US" sz="1300" b="1"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   /* NOTE some versions of UNIX will reset </a:t>
            </a:r>
          </a:p>
          <a:p>
            <a:pPr marL="342900" indent="-342900" defTabSz="914400">
              <a:lnSpc>
                <a:spcPct val="60000"/>
              </a:lnSpc>
              <a:spcBef>
                <a:spcPct val="20000"/>
              </a:spcBef>
              <a:defRPr/>
            </a:pPr>
            <a:r>
              <a:rPr lang="en-US" altLang="en-US" sz="1300" b="1"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				* signal to default after each call. So for </a:t>
            </a:r>
          </a:p>
          <a:p>
            <a:pPr marL="342900" indent="-342900" defTabSz="914400">
              <a:lnSpc>
                <a:spcPct val="60000"/>
              </a:lnSpc>
              <a:spcBef>
                <a:spcPct val="20000"/>
              </a:spcBef>
              <a:defRPr/>
            </a:pPr>
            <a:r>
              <a:rPr lang="en-US" altLang="en-US" sz="1300" b="1"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				* portability reset signal each time */</a:t>
            </a:r>
          </a:p>
          <a:p>
            <a:pPr marL="342900" indent="-342900" defTabSz="914400">
              <a:lnSpc>
                <a:spcPct val="60000"/>
              </a:lnSpc>
              <a:spcBef>
                <a:spcPct val="20000"/>
              </a:spcBef>
              <a:defRPr/>
            </a:pPr>
            <a:endParaRPr lang="zh-CN" altLang="en-US" sz="1300" b="1"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marL="342900" indent="-342900" defTabSz="914400">
              <a:lnSpc>
                <a:spcPct val="60000"/>
              </a:lnSpc>
              <a:spcBef>
                <a:spcPct val="20000"/>
              </a:spcBef>
              <a:defRPr/>
            </a:pPr>
            <a:r>
              <a:rPr lang="en-US" altLang="en-US" sz="1300" b="1"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	</a:t>
            </a:r>
            <a:r>
              <a:rPr lang="en-US" altLang="en-US" sz="1300" b="1"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printf</a:t>
            </a:r>
            <a:r>
              <a:rPr lang="en-US" altLang="en-US" sz="1300" b="1"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(“you have pressed ctrl-c - disabled \n”);</a:t>
            </a:r>
          </a:p>
          <a:p>
            <a:pPr marL="342900" indent="-342900" defTabSz="914400">
              <a:lnSpc>
                <a:spcPct val="60000"/>
              </a:lnSpc>
              <a:spcBef>
                <a:spcPct val="20000"/>
              </a:spcBef>
              <a:defRPr/>
            </a:pPr>
            <a:r>
              <a:rPr lang="en-US" altLang="en-US" sz="1300" b="1"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a:t>
            </a:r>
          </a:p>
          <a:p>
            <a:pPr marL="342900" indent="-342900" defTabSz="914400">
              <a:lnSpc>
                <a:spcPct val="60000"/>
              </a:lnSpc>
              <a:spcBef>
                <a:spcPct val="20000"/>
              </a:spcBef>
              <a:defRPr/>
            </a:pPr>
            <a:endParaRPr lang="en-US" altLang="en-US" sz="1300" b="1"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marL="342900" indent="-342900" defTabSz="914400">
              <a:lnSpc>
                <a:spcPct val="60000"/>
              </a:lnSpc>
              <a:spcBef>
                <a:spcPct val="20000"/>
              </a:spcBef>
              <a:defRPr/>
            </a:pPr>
            <a:endParaRPr lang="en-US" altLang="en-US" sz="1300" b="1"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marL="342900" indent="-342900" defTabSz="914400">
              <a:lnSpc>
                <a:spcPct val="60000"/>
              </a:lnSpc>
              <a:spcBef>
                <a:spcPct val="20000"/>
              </a:spcBef>
              <a:defRPr/>
            </a:pPr>
            <a:endParaRPr lang="en-US" altLang="en-US" sz="1300" b="1"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marL="342900" indent="-342900" defTabSz="914400">
              <a:lnSpc>
                <a:spcPct val="60000"/>
              </a:lnSpc>
              <a:spcBef>
                <a:spcPct val="20000"/>
              </a:spcBef>
              <a:defRPr/>
            </a:pPr>
            <a:endParaRPr lang="en-US" altLang="en-US" sz="1300" b="1"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marL="342900" indent="-342900" defTabSz="914400">
              <a:lnSpc>
                <a:spcPct val="60000"/>
              </a:lnSpc>
              <a:spcBef>
                <a:spcPct val="20000"/>
              </a:spcBef>
              <a:defRPr/>
            </a:pPr>
            <a:endParaRPr lang="en-US" altLang="en-US" sz="1300" b="1"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marL="342900" indent="-342900" defTabSz="914400">
              <a:lnSpc>
                <a:spcPct val="60000"/>
              </a:lnSpc>
              <a:spcBef>
                <a:spcPct val="20000"/>
              </a:spcBef>
              <a:defRPr/>
            </a:pPr>
            <a:endParaRPr lang="en-US" altLang="en-US" sz="1300" b="1"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marL="342900" indent="-342900" defTabSz="914400">
              <a:lnSpc>
                <a:spcPct val="60000"/>
              </a:lnSpc>
              <a:spcBef>
                <a:spcPct val="20000"/>
              </a:spcBef>
              <a:defRPr/>
            </a:pPr>
            <a:endParaRPr lang="en-US" altLang="en-US" sz="1300" b="1" dirty="0">
              <a:solidFill>
                <a:srgbClr val="C00000"/>
              </a:solidFill>
              <a:latin typeface="Courier New" panose="02070309020205020404" pitchFamily="49" charset="0"/>
              <a:ea typeface="微软雅黑" panose="020B0503020204020204" pitchFamily="34" charset="-122"/>
              <a:cs typeface="Courier New" panose="02070309020205020404" pitchFamily="49" charset="0"/>
            </a:endParaRPr>
          </a:p>
          <a:p>
            <a:pPr marL="342900" indent="-342900" defTabSz="914400">
              <a:lnSpc>
                <a:spcPct val="60000"/>
              </a:lnSpc>
              <a:spcBef>
                <a:spcPct val="20000"/>
              </a:spcBef>
              <a:defRPr/>
            </a:pPr>
            <a:r>
              <a:rPr lang="en-US" altLang="en-US" sz="1300" b="1" dirty="0">
                <a:solidFill>
                  <a:srgbClr val="C00000"/>
                </a:solidFill>
                <a:latin typeface="Courier New" panose="02070309020205020404" pitchFamily="49" charset="0"/>
                <a:ea typeface="微软雅黑" panose="020B0503020204020204" pitchFamily="34" charset="-122"/>
                <a:cs typeface="Courier New" panose="02070309020205020404" pitchFamily="49" charset="0"/>
              </a:rPr>
              <a:t>main</a:t>
            </a:r>
            <a:r>
              <a:rPr lang="en-US" altLang="en-US" sz="1300" b="1"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a:t>
            </a:r>
          </a:p>
          <a:p>
            <a:pPr marL="342900" indent="-342900" defTabSz="914400">
              <a:lnSpc>
                <a:spcPct val="60000"/>
              </a:lnSpc>
              <a:spcBef>
                <a:spcPct val="20000"/>
              </a:spcBef>
              <a:defRPr/>
            </a:pPr>
            <a:r>
              <a:rPr lang="en-US" altLang="en-US" sz="1300" b="1"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 </a:t>
            </a:r>
          </a:p>
          <a:p>
            <a:pPr marL="342900" indent="-342900" defTabSz="914400">
              <a:lnSpc>
                <a:spcPct val="60000"/>
              </a:lnSpc>
              <a:spcBef>
                <a:spcPct val="20000"/>
              </a:spcBef>
              <a:defRPr/>
            </a:pPr>
            <a:r>
              <a:rPr lang="en-US" altLang="en-US" sz="1300" b="1"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signal(SIGINT, </a:t>
            </a:r>
            <a:r>
              <a:rPr lang="en-US" altLang="en-US" sz="1300" b="1"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sigproc</a:t>
            </a:r>
            <a:r>
              <a:rPr lang="en-US" altLang="en-US" sz="1300" b="1"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    /* DEFAULT ACTION: term */</a:t>
            </a:r>
          </a:p>
          <a:p>
            <a:pPr marL="342900" indent="-342900" defTabSz="914400">
              <a:lnSpc>
                <a:spcPct val="60000"/>
              </a:lnSpc>
              <a:spcBef>
                <a:spcPct val="20000"/>
              </a:spcBef>
              <a:defRPr/>
            </a:pPr>
            <a:r>
              <a:rPr lang="en-US" altLang="en-US" sz="1300" b="1"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signal(SIGQUIT, </a:t>
            </a:r>
            <a:r>
              <a:rPr lang="en-US" altLang="en-US" sz="1300" b="1"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quitproc</a:t>
            </a:r>
            <a:r>
              <a:rPr lang="en-US" altLang="en-US" sz="1300" b="1"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  /* DEFAULT ACTION: term */</a:t>
            </a:r>
          </a:p>
          <a:p>
            <a:pPr marL="342900" indent="-342900" defTabSz="914400">
              <a:lnSpc>
                <a:spcPct val="60000"/>
              </a:lnSpc>
              <a:spcBef>
                <a:spcPct val="20000"/>
              </a:spcBef>
              <a:defRPr/>
            </a:pPr>
            <a:r>
              <a:rPr lang="en-US" altLang="en-US" sz="1300" b="1"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	</a:t>
            </a:r>
            <a:r>
              <a:rPr lang="en-US" altLang="en-US" sz="1300" b="1"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printf</a:t>
            </a:r>
            <a:r>
              <a:rPr lang="en-US" altLang="en-US" sz="1300" b="1"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(“ctrl-c disabled use ctrl-\\ to quit\n”);</a:t>
            </a:r>
          </a:p>
          <a:p>
            <a:pPr marL="342900" indent="-342900" defTabSz="914400">
              <a:lnSpc>
                <a:spcPct val="60000"/>
              </a:lnSpc>
              <a:spcBef>
                <a:spcPct val="20000"/>
              </a:spcBef>
              <a:defRPr/>
            </a:pPr>
            <a:endParaRPr lang="en-US" altLang="en-US" sz="1300" b="1"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marL="342900" indent="-342900" defTabSz="914400">
              <a:lnSpc>
                <a:spcPct val="60000"/>
              </a:lnSpc>
              <a:spcBef>
                <a:spcPct val="20000"/>
              </a:spcBef>
              <a:defRPr/>
            </a:pPr>
            <a:r>
              <a:rPr lang="en-US" altLang="en-US" sz="1300" b="1"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	for(;;);</a:t>
            </a:r>
          </a:p>
          <a:p>
            <a:pPr marL="342900" indent="-342900" defTabSz="914400">
              <a:lnSpc>
                <a:spcPct val="60000"/>
              </a:lnSpc>
              <a:spcBef>
                <a:spcPct val="20000"/>
              </a:spcBef>
              <a:defRPr/>
            </a:pPr>
            <a:r>
              <a:rPr lang="en-US" altLang="en-US" sz="1300" b="1"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a:t>
            </a:r>
            <a:endParaRPr lang="zh-CN" altLang="en-US" sz="1300" b="1"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p:txBody>
      </p:sp>
      <p:sp>
        <p:nvSpPr>
          <p:cNvPr id="2" name="标题 1">
            <a:extLst>
              <a:ext uri="{FF2B5EF4-FFF2-40B4-BE49-F238E27FC236}">
                <a16:creationId xmlns:a16="http://schemas.microsoft.com/office/drawing/2014/main" id="{A032D472-695B-1097-237F-800A25B2F139}"/>
              </a:ext>
            </a:extLst>
          </p:cNvPr>
          <p:cNvSpPr>
            <a:spLocks noGrp="1"/>
          </p:cNvSpPr>
          <p:nvPr>
            <p:ph type="title"/>
          </p:nvPr>
        </p:nvSpPr>
        <p:spPr/>
        <p:txBody>
          <a:bodyPr>
            <a:normAutofit/>
          </a:bodyPr>
          <a:lstStyle/>
          <a:p>
            <a:r>
              <a:rPr lang="zh-CN" altLang="en-US" dirty="0"/>
              <a:t>信号使用示例</a:t>
            </a:r>
          </a:p>
        </p:txBody>
      </p:sp>
      <p:sp>
        <p:nvSpPr>
          <p:cNvPr id="4" name="灯片编号占位符 3">
            <a:extLst>
              <a:ext uri="{FF2B5EF4-FFF2-40B4-BE49-F238E27FC236}">
                <a16:creationId xmlns:a16="http://schemas.microsoft.com/office/drawing/2014/main" id="{02300F01-1B1C-35A3-95C6-096A888165A7}"/>
              </a:ext>
            </a:extLst>
          </p:cNvPr>
          <p:cNvSpPr>
            <a:spLocks noGrp="1"/>
          </p:cNvSpPr>
          <p:nvPr>
            <p:ph type="sldNum" sz="quarter" idx="12"/>
          </p:nvPr>
        </p:nvSpPr>
        <p:spPr/>
        <p:txBody>
          <a:bodyPr/>
          <a:lstStyle/>
          <a:p>
            <a:pPr>
              <a:defRPr/>
            </a:pPr>
            <a:fld id="{3884BE4A-665D-4750-B82A-97CE17AE2019}" type="slidenum">
              <a:rPr lang="en-US" altLang="ko-KR" smtClean="0"/>
              <a:pPr>
                <a:defRPr/>
              </a:pPr>
              <a:t>44</a:t>
            </a:fld>
            <a:endParaRPr lang="en-US" altLang="ko-KR" dirty="0"/>
          </a:p>
        </p:txBody>
      </p:sp>
    </p:spTree>
    <p:extLst>
      <p:ext uri="{BB962C8B-B14F-4D97-AF65-F5344CB8AC3E}">
        <p14:creationId xmlns:p14="http://schemas.microsoft.com/office/powerpoint/2010/main" val="11426012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
          <p:cNvSpPr txBox="1">
            <a:spLocks noChangeArrowheads="1"/>
          </p:cNvSpPr>
          <p:nvPr/>
        </p:nvSpPr>
        <p:spPr>
          <a:xfrm>
            <a:off x="2498792" y="1746504"/>
            <a:ext cx="7200800" cy="3995930"/>
          </a:xfrm>
          <a:prstGeom prst="rect">
            <a:avLst/>
          </a:prstGeom>
          <a:gradFill>
            <a:gsLst>
              <a:gs pos="0">
                <a:srgbClr val="FFFF00">
                  <a:tint val="66000"/>
                  <a:satMod val="160000"/>
                </a:srgbClr>
              </a:gs>
              <a:gs pos="50000">
                <a:srgbClr val="FFFF00">
                  <a:tint val="44500"/>
                  <a:satMod val="160000"/>
                </a:srgbClr>
              </a:gs>
              <a:gs pos="100000">
                <a:srgbClr val="FFFF00">
                  <a:tint val="23500"/>
                  <a:satMod val="160000"/>
                </a:srgbClr>
              </a:gs>
            </a:gsLst>
            <a:lin ang="16200000" scaled="1"/>
          </a:gradFill>
          <a:ln w="19050">
            <a:solidFill>
              <a:schemeClr val="tx1"/>
            </a:solidFill>
          </a:ln>
        </p:spPr>
        <p:txBody>
          <a:bodyPr/>
          <a:lstStyle/>
          <a:p>
            <a:pPr marL="342900" indent="-342900" defTabSz="914400">
              <a:lnSpc>
                <a:spcPct val="60000"/>
              </a:lnSpc>
              <a:spcBef>
                <a:spcPct val="20000"/>
              </a:spcBef>
              <a:defRPr/>
            </a:pPr>
            <a:r>
              <a:rPr lang="en-US" altLang="en-US" sz="1300" b="1"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#include &lt;</a:t>
            </a:r>
            <a:r>
              <a:rPr lang="en-US" altLang="en-US" sz="1300" b="1"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stdio.h</a:t>
            </a:r>
            <a:r>
              <a:rPr lang="en-US" altLang="en-US" sz="1300" b="1"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&gt;</a:t>
            </a:r>
          </a:p>
          <a:p>
            <a:pPr marL="342900" indent="-342900" defTabSz="914400">
              <a:lnSpc>
                <a:spcPct val="60000"/>
              </a:lnSpc>
              <a:spcBef>
                <a:spcPct val="20000"/>
              </a:spcBef>
              <a:defRPr/>
            </a:pPr>
            <a:r>
              <a:rPr lang="en-US" altLang="en-US" sz="1300" b="1"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#include &lt;</a:t>
            </a:r>
            <a:r>
              <a:rPr lang="en-US" altLang="en-US" sz="1300" b="1"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signal.h</a:t>
            </a:r>
            <a:r>
              <a:rPr lang="en-US" altLang="en-US" sz="1300" b="1"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&gt;</a:t>
            </a:r>
          </a:p>
          <a:p>
            <a:pPr marL="342900" indent="-342900" defTabSz="914400">
              <a:lnSpc>
                <a:spcPct val="60000"/>
              </a:lnSpc>
              <a:spcBef>
                <a:spcPct val="20000"/>
              </a:spcBef>
              <a:defRPr/>
            </a:pPr>
            <a:r>
              <a:rPr lang="en-US" altLang="en-US" sz="1300" b="1" dirty="0">
                <a:solidFill>
                  <a:srgbClr val="C00000"/>
                </a:solidFill>
                <a:latin typeface="Courier New" panose="02070309020205020404" pitchFamily="49" charset="0"/>
                <a:ea typeface="微软雅黑" panose="020B0503020204020204" pitchFamily="34" charset="-122"/>
                <a:cs typeface="Courier New" panose="02070309020205020404" pitchFamily="49" charset="0"/>
              </a:rPr>
              <a:t>void </a:t>
            </a:r>
            <a:r>
              <a:rPr lang="en-US" altLang="en-US" sz="1300" b="1" dirty="0" err="1">
                <a:solidFill>
                  <a:srgbClr val="C00000"/>
                </a:solidFill>
                <a:latin typeface="Courier New" panose="02070309020205020404" pitchFamily="49" charset="0"/>
                <a:ea typeface="微软雅黑" panose="020B0503020204020204" pitchFamily="34" charset="-122"/>
                <a:cs typeface="Courier New" panose="02070309020205020404" pitchFamily="49" charset="0"/>
              </a:rPr>
              <a:t>sigproc</a:t>
            </a:r>
            <a:r>
              <a:rPr lang="en-US" altLang="en-US" sz="1300" b="1"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a:t>
            </a:r>
          </a:p>
          <a:p>
            <a:pPr marL="342900" indent="-342900" defTabSz="914400">
              <a:lnSpc>
                <a:spcPct val="60000"/>
              </a:lnSpc>
              <a:spcBef>
                <a:spcPct val="20000"/>
              </a:spcBef>
              <a:defRPr/>
            </a:pPr>
            <a:r>
              <a:rPr lang="en-US" altLang="en-US" sz="1300" b="1"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 		</a:t>
            </a:r>
          </a:p>
          <a:p>
            <a:pPr marL="342900" indent="-342900" defTabSz="914400">
              <a:lnSpc>
                <a:spcPct val="60000"/>
              </a:lnSpc>
              <a:spcBef>
                <a:spcPct val="20000"/>
              </a:spcBef>
              <a:defRPr/>
            </a:pPr>
            <a:r>
              <a:rPr lang="en-US" altLang="en-US" sz="1300" b="1"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signal(SIGINT, </a:t>
            </a:r>
            <a:r>
              <a:rPr lang="en-US" altLang="en-US" sz="1300" b="1"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sigproc</a:t>
            </a:r>
            <a:r>
              <a:rPr lang="en-US" altLang="en-US" sz="1300" b="1"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   /* NOTE some versions of UNIX will reset </a:t>
            </a:r>
          </a:p>
          <a:p>
            <a:pPr marL="342900" indent="-342900" defTabSz="914400">
              <a:lnSpc>
                <a:spcPct val="60000"/>
              </a:lnSpc>
              <a:spcBef>
                <a:spcPct val="20000"/>
              </a:spcBef>
              <a:defRPr/>
            </a:pPr>
            <a:r>
              <a:rPr lang="en-US" altLang="en-US" sz="1300" b="1"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				* signal to default after each call. So for </a:t>
            </a:r>
          </a:p>
          <a:p>
            <a:pPr marL="342900" indent="-342900" defTabSz="914400">
              <a:lnSpc>
                <a:spcPct val="60000"/>
              </a:lnSpc>
              <a:spcBef>
                <a:spcPct val="20000"/>
              </a:spcBef>
              <a:defRPr/>
            </a:pPr>
            <a:r>
              <a:rPr lang="en-US" altLang="en-US" sz="1300" b="1"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				* portability reset signal each time */</a:t>
            </a:r>
          </a:p>
          <a:p>
            <a:pPr marL="342900" indent="-342900" defTabSz="914400">
              <a:lnSpc>
                <a:spcPct val="60000"/>
              </a:lnSpc>
              <a:spcBef>
                <a:spcPct val="20000"/>
              </a:spcBef>
              <a:defRPr/>
            </a:pPr>
            <a:endParaRPr lang="zh-CN" altLang="en-US" sz="1300" b="1"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marL="342900" indent="-342900" defTabSz="914400">
              <a:lnSpc>
                <a:spcPct val="60000"/>
              </a:lnSpc>
              <a:spcBef>
                <a:spcPct val="20000"/>
              </a:spcBef>
              <a:defRPr/>
            </a:pPr>
            <a:r>
              <a:rPr lang="en-US" altLang="en-US" sz="1300" b="1"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	</a:t>
            </a:r>
            <a:r>
              <a:rPr lang="en-US" altLang="en-US" sz="1300" b="1"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printf</a:t>
            </a:r>
            <a:r>
              <a:rPr lang="en-US" altLang="en-US" sz="1300" b="1"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(“you have pressed ctrl-c - disabled \n”);</a:t>
            </a:r>
          </a:p>
          <a:p>
            <a:pPr marL="342900" indent="-342900" defTabSz="914400">
              <a:lnSpc>
                <a:spcPct val="60000"/>
              </a:lnSpc>
              <a:spcBef>
                <a:spcPct val="20000"/>
              </a:spcBef>
              <a:defRPr/>
            </a:pPr>
            <a:r>
              <a:rPr lang="en-US" altLang="en-US" sz="1300" b="1"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a:t>
            </a:r>
          </a:p>
          <a:p>
            <a:pPr marL="342900" indent="-342900" defTabSz="914400">
              <a:lnSpc>
                <a:spcPct val="60000"/>
              </a:lnSpc>
              <a:spcBef>
                <a:spcPct val="20000"/>
              </a:spcBef>
              <a:defRPr/>
            </a:pPr>
            <a:endParaRPr lang="en-US" altLang="en-US" sz="1300" b="1"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marL="342900" indent="-342900" defTabSz="914400">
              <a:lnSpc>
                <a:spcPct val="60000"/>
              </a:lnSpc>
              <a:spcBef>
                <a:spcPct val="20000"/>
              </a:spcBef>
              <a:defRPr/>
            </a:pPr>
            <a:r>
              <a:rPr lang="en-US" altLang="en-US" sz="1300" b="1" dirty="0">
                <a:solidFill>
                  <a:srgbClr val="C00000"/>
                </a:solidFill>
                <a:latin typeface="Courier New" panose="02070309020205020404" pitchFamily="49" charset="0"/>
                <a:ea typeface="微软雅黑" panose="020B0503020204020204" pitchFamily="34" charset="-122"/>
                <a:cs typeface="Courier New" panose="02070309020205020404" pitchFamily="49" charset="0"/>
              </a:rPr>
              <a:t>void </a:t>
            </a:r>
            <a:r>
              <a:rPr lang="en-US" altLang="en-US" sz="1300" b="1" dirty="0" err="1">
                <a:solidFill>
                  <a:srgbClr val="C00000"/>
                </a:solidFill>
                <a:latin typeface="Courier New" panose="02070309020205020404" pitchFamily="49" charset="0"/>
                <a:ea typeface="微软雅黑" panose="020B0503020204020204" pitchFamily="34" charset="-122"/>
                <a:cs typeface="Courier New" panose="02070309020205020404" pitchFamily="49" charset="0"/>
              </a:rPr>
              <a:t>quitproc</a:t>
            </a:r>
            <a:r>
              <a:rPr lang="en-US" altLang="en-US" sz="1300" b="1"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a:t>
            </a:r>
          </a:p>
          <a:p>
            <a:pPr marL="342900" indent="-342900" defTabSz="914400">
              <a:lnSpc>
                <a:spcPct val="60000"/>
              </a:lnSpc>
              <a:spcBef>
                <a:spcPct val="20000"/>
              </a:spcBef>
              <a:defRPr/>
            </a:pPr>
            <a:r>
              <a:rPr lang="en-US" altLang="en-US" sz="1300" b="1"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 		 </a:t>
            </a:r>
          </a:p>
          <a:p>
            <a:pPr marL="342900" indent="-342900" defTabSz="914400">
              <a:lnSpc>
                <a:spcPct val="60000"/>
              </a:lnSpc>
              <a:spcBef>
                <a:spcPct val="20000"/>
              </a:spcBef>
              <a:defRPr/>
            </a:pPr>
            <a:r>
              <a:rPr lang="en-US" altLang="en-US" sz="1300" b="1"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	</a:t>
            </a:r>
            <a:r>
              <a:rPr lang="en-US" altLang="en-US" sz="1300" b="1"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printf</a:t>
            </a:r>
            <a:r>
              <a:rPr lang="en-US" altLang="en-US" sz="1300" b="1"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(“ctrl-\\ pressed to quit\n”);   /* this is “ctrl” &amp; “\” */</a:t>
            </a:r>
          </a:p>
          <a:p>
            <a:pPr marL="342900" indent="-342900" defTabSz="914400">
              <a:lnSpc>
                <a:spcPct val="60000"/>
              </a:lnSpc>
              <a:spcBef>
                <a:spcPct val="20000"/>
              </a:spcBef>
              <a:defRPr/>
            </a:pPr>
            <a:r>
              <a:rPr lang="en-US" altLang="en-US" sz="1300" b="1"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	exit(0); /* normal exit status */</a:t>
            </a:r>
          </a:p>
          <a:p>
            <a:pPr marL="342900" indent="-342900" defTabSz="914400">
              <a:lnSpc>
                <a:spcPct val="60000"/>
              </a:lnSpc>
              <a:spcBef>
                <a:spcPct val="20000"/>
              </a:spcBef>
              <a:defRPr/>
            </a:pPr>
            <a:r>
              <a:rPr lang="en-US" altLang="en-US" sz="1300" b="1"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a:t>
            </a:r>
          </a:p>
          <a:p>
            <a:pPr marL="342900" indent="-342900" defTabSz="914400">
              <a:lnSpc>
                <a:spcPct val="60000"/>
              </a:lnSpc>
              <a:spcBef>
                <a:spcPct val="20000"/>
              </a:spcBef>
              <a:defRPr/>
            </a:pPr>
            <a:endParaRPr lang="en-US" altLang="en-US" sz="1300" b="1"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marL="342900" indent="-342900" defTabSz="914400">
              <a:lnSpc>
                <a:spcPct val="60000"/>
              </a:lnSpc>
              <a:spcBef>
                <a:spcPct val="20000"/>
              </a:spcBef>
              <a:defRPr/>
            </a:pPr>
            <a:r>
              <a:rPr lang="en-US" altLang="en-US" sz="1300" b="1" dirty="0">
                <a:solidFill>
                  <a:srgbClr val="C00000"/>
                </a:solidFill>
                <a:latin typeface="Courier New" panose="02070309020205020404" pitchFamily="49" charset="0"/>
                <a:ea typeface="微软雅黑" panose="020B0503020204020204" pitchFamily="34" charset="-122"/>
                <a:cs typeface="Courier New" panose="02070309020205020404" pitchFamily="49" charset="0"/>
              </a:rPr>
              <a:t>main</a:t>
            </a:r>
            <a:r>
              <a:rPr lang="en-US" altLang="en-US" sz="1300" b="1"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a:t>
            </a:r>
          </a:p>
          <a:p>
            <a:pPr marL="342900" indent="-342900" defTabSz="914400">
              <a:lnSpc>
                <a:spcPct val="60000"/>
              </a:lnSpc>
              <a:spcBef>
                <a:spcPct val="20000"/>
              </a:spcBef>
              <a:defRPr/>
            </a:pPr>
            <a:r>
              <a:rPr lang="en-US" altLang="en-US" sz="1300" b="1"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 </a:t>
            </a:r>
          </a:p>
          <a:p>
            <a:pPr marL="342900" indent="-342900" defTabSz="914400">
              <a:lnSpc>
                <a:spcPct val="60000"/>
              </a:lnSpc>
              <a:spcBef>
                <a:spcPct val="20000"/>
              </a:spcBef>
              <a:defRPr/>
            </a:pPr>
            <a:r>
              <a:rPr lang="en-US" altLang="en-US" sz="1300" b="1"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signal(SIGINT, </a:t>
            </a:r>
            <a:r>
              <a:rPr lang="en-US" altLang="en-US" sz="1300" b="1"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sigproc</a:t>
            </a:r>
            <a:r>
              <a:rPr lang="en-US" altLang="en-US" sz="1300" b="1"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    /* DEFAULT ACTION: term */</a:t>
            </a:r>
          </a:p>
          <a:p>
            <a:pPr marL="342900" indent="-342900" defTabSz="914400">
              <a:lnSpc>
                <a:spcPct val="60000"/>
              </a:lnSpc>
              <a:spcBef>
                <a:spcPct val="20000"/>
              </a:spcBef>
              <a:defRPr/>
            </a:pPr>
            <a:r>
              <a:rPr lang="en-US" altLang="en-US" sz="1300" b="1"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signal(SIGQUIT, </a:t>
            </a:r>
            <a:r>
              <a:rPr lang="en-US" altLang="en-US" sz="1300" b="1"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quitproc</a:t>
            </a:r>
            <a:r>
              <a:rPr lang="en-US" altLang="en-US" sz="1300" b="1"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  /* DEFAULT ACTION: term */</a:t>
            </a:r>
          </a:p>
          <a:p>
            <a:pPr marL="342900" indent="-342900" defTabSz="914400">
              <a:lnSpc>
                <a:spcPct val="60000"/>
              </a:lnSpc>
              <a:spcBef>
                <a:spcPct val="20000"/>
              </a:spcBef>
              <a:defRPr/>
            </a:pPr>
            <a:r>
              <a:rPr lang="en-US" altLang="en-US" sz="1300" b="1"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	</a:t>
            </a:r>
            <a:r>
              <a:rPr lang="en-US" altLang="en-US" sz="1300" b="1" dirty="0" err="1">
                <a:solidFill>
                  <a:srgbClr val="000000"/>
                </a:solidFill>
                <a:latin typeface="Courier New" panose="02070309020205020404" pitchFamily="49" charset="0"/>
                <a:ea typeface="微软雅黑" panose="020B0503020204020204" pitchFamily="34" charset="-122"/>
                <a:cs typeface="Courier New" panose="02070309020205020404" pitchFamily="49" charset="0"/>
              </a:rPr>
              <a:t>printf</a:t>
            </a:r>
            <a:r>
              <a:rPr lang="en-US" altLang="en-US" sz="1300" b="1"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(“ctrl-c disabled use ctrl-\\ to quit\n”);</a:t>
            </a:r>
          </a:p>
          <a:p>
            <a:pPr marL="342900" indent="-342900" defTabSz="914400">
              <a:lnSpc>
                <a:spcPct val="60000"/>
              </a:lnSpc>
              <a:spcBef>
                <a:spcPct val="20000"/>
              </a:spcBef>
              <a:defRPr/>
            </a:pPr>
            <a:endParaRPr lang="en-US" altLang="en-US" sz="1300" b="1"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a:p>
            <a:pPr marL="342900" indent="-342900" defTabSz="914400">
              <a:lnSpc>
                <a:spcPct val="60000"/>
              </a:lnSpc>
              <a:spcBef>
                <a:spcPct val="20000"/>
              </a:spcBef>
              <a:defRPr/>
            </a:pPr>
            <a:r>
              <a:rPr lang="en-US" altLang="en-US" sz="1300" b="1"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	for(;;);</a:t>
            </a:r>
          </a:p>
          <a:p>
            <a:pPr marL="342900" indent="-342900" defTabSz="914400">
              <a:lnSpc>
                <a:spcPct val="60000"/>
              </a:lnSpc>
              <a:spcBef>
                <a:spcPct val="20000"/>
              </a:spcBef>
              <a:defRPr/>
            </a:pPr>
            <a:r>
              <a:rPr lang="en-US" altLang="en-US" sz="1300" b="1" dirty="0">
                <a:solidFill>
                  <a:srgbClr val="000000"/>
                </a:solidFill>
                <a:latin typeface="Courier New" panose="02070309020205020404" pitchFamily="49" charset="0"/>
                <a:ea typeface="微软雅黑" panose="020B0503020204020204" pitchFamily="34" charset="-122"/>
                <a:cs typeface="Courier New" panose="02070309020205020404" pitchFamily="49" charset="0"/>
              </a:rPr>
              <a:t>}</a:t>
            </a:r>
            <a:endParaRPr lang="zh-CN" altLang="en-US" sz="1300" b="1" dirty="0">
              <a:solidFill>
                <a:srgbClr val="000000"/>
              </a:solidFill>
              <a:latin typeface="Courier New" panose="02070309020205020404" pitchFamily="49" charset="0"/>
              <a:ea typeface="微软雅黑" panose="020B0503020204020204" pitchFamily="34" charset="-122"/>
              <a:cs typeface="Courier New" panose="02070309020205020404" pitchFamily="49" charset="0"/>
            </a:endParaRPr>
          </a:p>
        </p:txBody>
      </p:sp>
      <p:sp>
        <p:nvSpPr>
          <p:cNvPr id="2" name="标题 1">
            <a:extLst>
              <a:ext uri="{FF2B5EF4-FFF2-40B4-BE49-F238E27FC236}">
                <a16:creationId xmlns:a16="http://schemas.microsoft.com/office/drawing/2014/main" id="{0DD7D8C8-13D1-7F56-EA8B-628C0D4CF924}"/>
              </a:ext>
            </a:extLst>
          </p:cNvPr>
          <p:cNvSpPr>
            <a:spLocks noGrp="1"/>
          </p:cNvSpPr>
          <p:nvPr>
            <p:ph type="title"/>
          </p:nvPr>
        </p:nvSpPr>
        <p:spPr/>
        <p:txBody>
          <a:bodyPr>
            <a:normAutofit/>
          </a:bodyPr>
          <a:lstStyle/>
          <a:p>
            <a:r>
              <a:rPr lang="zh-CN" altLang="en-US" dirty="0"/>
              <a:t>信号使用示例</a:t>
            </a:r>
          </a:p>
        </p:txBody>
      </p:sp>
      <p:sp>
        <p:nvSpPr>
          <p:cNvPr id="4" name="灯片编号占位符 3">
            <a:extLst>
              <a:ext uri="{FF2B5EF4-FFF2-40B4-BE49-F238E27FC236}">
                <a16:creationId xmlns:a16="http://schemas.microsoft.com/office/drawing/2014/main" id="{77B7254F-C63D-F19D-02B4-064CB5CB1E46}"/>
              </a:ext>
            </a:extLst>
          </p:cNvPr>
          <p:cNvSpPr>
            <a:spLocks noGrp="1"/>
          </p:cNvSpPr>
          <p:nvPr>
            <p:ph type="sldNum" sz="quarter" idx="12"/>
          </p:nvPr>
        </p:nvSpPr>
        <p:spPr/>
        <p:txBody>
          <a:bodyPr/>
          <a:lstStyle/>
          <a:p>
            <a:pPr>
              <a:defRPr/>
            </a:pPr>
            <a:fld id="{3884BE4A-665D-4750-B82A-97CE17AE2019}" type="slidenum">
              <a:rPr lang="en-US" altLang="ko-KR" smtClean="0"/>
              <a:pPr>
                <a:defRPr/>
              </a:pPr>
              <a:t>45</a:t>
            </a:fld>
            <a:endParaRPr lang="en-US" altLang="ko-KR" dirty="0"/>
          </a:p>
        </p:txBody>
      </p:sp>
    </p:spTree>
    <p:extLst>
      <p:ext uri="{BB962C8B-B14F-4D97-AF65-F5344CB8AC3E}">
        <p14:creationId xmlns:p14="http://schemas.microsoft.com/office/powerpoint/2010/main" val="150552068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91401" y="1622898"/>
            <a:ext cx="5167267" cy="428628"/>
            <a:chOff x="844893" y="1000114"/>
            <a:chExt cx="5167267" cy="428628"/>
          </a:xfrm>
        </p:grpSpPr>
        <p:sp>
          <p:nvSpPr>
            <p:cNvPr id="9" name="内容占位符 2"/>
            <p:cNvSpPr txBox="1">
              <a:spLocks/>
            </p:cNvSpPr>
            <p:nvPr/>
          </p:nvSpPr>
          <p:spPr>
            <a:xfrm>
              <a:off x="1142976" y="1000114"/>
              <a:ext cx="486918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defTabSz="914400" eaLnBrk="0" fontAlgn="base" hangingPunct="0">
                <a:spcBef>
                  <a:spcPct val="0"/>
                </a:spcBef>
                <a:spcAft>
                  <a:spcPct val="0"/>
                </a:spcAft>
                <a:defRPr/>
              </a:pPr>
              <a:r>
                <a:rPr lang="zh-CN" altLang="en-US" dirty="0"/>
                <a:t>进程间基于内存文件的通信机制</a:t>
              </a:r>
              <a:endParaRPr lang="en-US" altLang="zh-CN" dirty="0"/>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defTabSz="914400" eaLnBrk="0" fontAlgn="base" hangingPunct="0">
                <a:spcBef>
                  <a:spcPct val="20000"/>
                </a:spcBef>
                <a:spcAft>
                  <a:spcPct val="0"/>
                </a:spcAft>
                <a:defRPr/>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5" name="组合 4"/>
          <p:cNvGrpSpPr/>
          <p:nvPr/>
        </p:nvGrpSpPr>
        <p:grpSpPr>
          <a:xfrm>
            <a:off x="691401" y="2629300"/>
            <a:ext cx="5870247" cy="714380"/>
            <a:chOff x="844893" y="2006516"/>
            <a:chExt cx="5870247" cy="714380"/>
          </a:xfrm>
        </p:grpSpPr>
        <p:sp>
          <p:nvSpPr>
            <p:cNvPr id="23" name="内容占位符 2"/>
            <p:cNvSpPr txBox="1">
              <a:spLocks/>
            </p:cNvSpPr>
            <p:nvPr/>
          </p:nvSpPr>
          <p:spPr>
            <a:xfrm>
              <a:off x="1142976" y="2006516"/>
              <a:ext cx="5572164" cy="71438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defTabSz="914400" eaLnBrk="0" fontAlgn="base" hangingPunct="0">
                <a:spcBef>
                  <a:spcPct val="20000"/>
                </a:spcBef>
                <a:spcAft>
                  <a:spcPct val="0"/>
                </a:spcAft>
                <a:defRPr/>
              </a:pPr>
              <a:r>
                <a:rPr lang="zh-CN" altLang="en-US" dirty="0"/>
                <a:t>进程不知道（或不关心！）的另一端</a:t>
              </a:r>
              <a:endParaRPr lang="en-US" altLang="zh-CN" dirty="0"/>
            </a:p>
            <a:p>
              <a:pPr marL="0" indent="0" defTabSz="914400" eaLnBrk="0" fontAlgn="base" hangingPunct="0">
                <a:spcBef>
                  <a:spcPct val="20000"/>
                </a:spcBef>
                <a:spcAft>
                  <a:spcPct val="0"/>
                </a:spcAft>
                <a:defRPr/>
              </a:pPr>
              <a:r>
                <a:rPr lang="zh-CN" altLang="en-US" dirty="0"/>
                <a:t>   </a:t>
              </a:r>
            </a:p>
          </p:txBody>
        </p:sp>
        <p:sp>
          <p:nvSpPr>
            <p:cNvPr id="24" name="TextBox 23"/>
            <p:cNvSpPr txBox="1"/>
            <p:nvPr/>
          </p:nvSpPr>
          <p:spPr>
            <a:xfrm>
              <a:off x="844893" y="2006516"/>
              <a:ext cx="433390" cy="400110"/>
            </a:xfrm>
            <a:prstGeom prst="rect">
              <a:avLst/>
            </a:prstGeom>
            <a:noFill/>
            <a:effectLst/>
          </p:spPr>
          <p:txBody>
            <a:bodyPr wrap="square" rtlCol="0">
              <a:spAutoFit/>
            </a:bodyPr>
            <a:lstStyle/>
            <a:p>
              <a:pPr marL="342900" indent="-342900" defTabSz="914400" eaLnBrk="0" fontAlgn="base" hangingPunct="0">
                <a:spcBef>
                  <a:spcPct val="20000"/>
                </a:spcBef>
                <a:spcAft>
                  <a:spcPct val="0"/>
                </a:spcAft>
                <a:defRPr/>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1108928" y="1995027"/>
            <a:ext cx="5595594" cy="540114"/>
            <a:chOff x="1262422" y="1345931"/>
            <a:chExt cx="5595594" cy="540114"/>
          </a:xfrm>
        </p:grpSpPr>
        <p:sp>
          <p:nvSpPr>
            <p:cNvPr id="27" name="内容占位符 2"/>
            <p:cNvSpPr txBox="1">
              <a:spLocks/>
            </p:cNvSpPr>
            <p:nvPr/>
          </p:nvSpPr>
          <p:spPr>
            <a:xfrm>
              <a:off x="1394985" y="1345931"/>
              <a:ext cx="5463031" cy="3238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defTabSz="914400" eaLnBrk="0" fontAlgn="base" hangingPunct="0">
                <a:lnSpc>
                  <a:spcPct val="90000"/>
                </a:lnSpc>
                <a:spcBef>
                  <a:spcPct val="0"/>
                </a:spcBef>
                <a:spcAft>
                  <a:spcPct val="0"/>
                </a:spcAft>
                <a:defRPr/>
              </a:pPr>
              <a:r>
                <a:rPr lang="zh-CN" altLang="en-US" dirty="0"/>
                <a:t>子进程从父进程继承文件描述符</a:t>
              </a:r>
              <a:endParaRPr lang="en-US" altLang="zh-CN" dirty="0"/>
            </a:p>
            <a:p>
              <a:pPr marL="0" lvl="1" indent="0" defTabSz="914400" eaLnBrk="0" fontAlgn="base" hangingPunct="0">
                <a:lnSpc>
                  <a:spcPct val="90000"/>
                </a:lnSpc>
                <a:spcBef>
                  <a:spcPct val="0"/>
                </a:spcBef>
                <a:spcAft>
                  <a:spcPct val="0"/>
                </a:spcAft>
                <a:defRPr/>
              </a:pPr>
              <a:r>
                <a:rPr lang="zh-CN" altLang="en-US" dirty="0"/>
                <a:t>缺省文件描述符：</a:t>
              </a:r>
              <a:r>
                <a:rPr lang="en-US" altLang="zh-CN" dirty="0"/>
                <a:t>0 </a:t>
              </a:r>
              <a:r>
                <a:rPr lang="en-US" altLang="zh-CN" dirty="0" err="1"/>
                <a:t>stdin</a:t>
              </a:r>
              <a:r>
                <a:rPr lang="en-US" altLang="zh-CN" dirty="0"/>
                <a:t>, 1 </a:t>
              </a:r>
              <a:r>
                <a:rPr lang="en-US" altLang="zh-CN" dirty="0" err="1"/>
                <a:t>stdout</a:t>
              </a:r>
              <a:r>
                <a:rPr lang="en-US" altLang="zh-CN" dirty="0"/>
                <a:t>, 2 </a:t>
              </a:r>
              <a:r>
                <a:rPr lang="en-US" altLang="zh-CN" dirty="0" err="1"/>
                <a:t>stderr</a:t>
              </a:r>
              <a:endParaRPr lang="zh-CN" altLang="en-US" dirty="0"/>
            </a:p>
          </p:txBody>
        </p:sp>
        <p:pic>
          <p:nvPicPr>
            <p:cNvPr id="28" name="图片 27" descr="小点1.png"/>
            <p:cNvPicPr>
              <a:picLocks noChangeAspect="1"/>
            </p:cNvPicPr>
            <p:nvPr/>
          </p:nvPicPr>
          <p:blipFill>
            <a:blip r:embed="rId2" cstate="print"/>
            <a:stretch>
              <a:fillRect/>
            </a:stretch>
          </p:blipFill>
          <p:spPr>
            <a:xfrm>
              <a:off x="1262422" y="1442702"/>
              <a:ext cx="151066" cy="148997"/>
            </a:xfrm>
            <a:prstGeom prst="rect">
              <a:avLst/>
            </a:prstGeom>
            <a:effectLst/>
          </p:spPr>
        </p:pic>
        <p:pic>
          <p:nvPicPr>
            <p:cNvPr id="14" name="图片 13" descr="小点1.png"/>
            <p:cNvPicPr>
              <a:picLocks noChangeAspect="1"/>
            </p:cNvPicPr>
            <p:nvPr/>
          </p:nvPicPr>
          <p:blipFill>
            <a:blip r:embed="rId2" cstate="print"/>
            <a:stretch>
              <a:fillRect/>
            </a:stretch>
          </p:blipFill>
          <p:spPr>
            <a:xfrm>
              <a:off x="1266507" y="1737048"/>
              <a:ext cx="151066" cy="148997"/>
            </a:xfrm>
            <a:prstGeom prst="rect">
              <a:avLst/>
            </a:prstGeom>
            <a:effectLst/>
          </p:spPr>
        </p:pic>
      </p:grpSp>
      <p:grpSp>
        <p:nvGrpSpPr>
          <p:cNvPr id="6" name="组合 5"/>
          <p:cNvGrpSpPr/>
          <p:nvPr/>
        </p:nvGrpSpPr>
        <p:grpSpPr>
          <a:xfrm>
            <a:off x="1106782" y="3003119"/>
            <a:ext cx="4175820" cy="714380"/>
            <a:chOff x="1260276" y="2380335"/>
            <a:chExt cx="4175820" cy="714380"/>
          </a:xfrm>
        </p:grpSpPr>
        <p:pic>
          <p:nvPicPr>
            <p:cNvPr id="10" name="图片 9" descr="小点1.png"/>
            <p:cNvPicPr>
              <a:picLocks noChangeAspect="1"/>
            </p:cNvPicPr>
            <p:nvPr/>
          </p:nvPicPr>
          <p:blipFill>
            <a:blip r:embed="rId2" cstate="print"/>
            <a:stretch>
              <a:fillRect/>
            </a:stretch>
          </p:blipFill>
          <p:spPr>
            <a:xfrm>
              <a:off x="1260276" y="2486973"/>
              <a:ext cx="151066" cy="148997"/>
            </a:xfrm>
            <a:prstGeom prst="rect">
              <a:avLst/>
            </a:prstGeom>
            <a:effectLst/>
          </p:spPr>
        </p:pic>
        <p:pic>
          <p:nvPicPr>
            <p:cNvPr id="11" name="图片 10" descr="小点1.png"/>
            <p:cNvPicPr>
              <a:picLocks noChangeAspect="1"/>
            </p:cNvPicPr>
            <p:nvPr/>
          </p:nvPicPr>
          <p:blipFill>
            <a:blip r:embed="rId2" cstate="print"/>
            <a:stretch>
              <a:fillRect/>
            </a:stretch>
          </p:blipFill>
          <p:spPr>
            <a:xfrm>
              <a:off x="1264361" y="2797874"/>
              <a:ext cx="151066" cy="148997"/>
            </a:xfrm>
            <a:prstGeom prst="rect">
              <a:avLst/>
            </a:prstGeom>
            <a:effectLst/>
          </p:spPr>
        </p:pic>
        <p:sp>
          <p:nvSpPr>
            <p:cNvPr id="15" name="内容占位符 2"/>
            <p:cNvSpPr txBox="1">
              <a:spLocks/>
            </p:cNvSpPr>
            <p:nvPr/>
          </p:nvSpPr>
          <p:spPr>
            <a:xfrm>
              <a:off x="1387048" y="2380335"/>
              <a:ext cx="4049048" cy="71438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defTabSz="914400" eaLnBrk="0" fontAlgn="base" hangingPunct="0">
                <a:spcBef>
                  <a:spcPct val="20000"/>
                </a:spcBef>
                <a:spcAft>
                  <a:spcPct val="0"/>
                </a:spcAft>
                <a:defRPr/>
              </a:pPr>
              <a:r>
                <a:rPr lang="zh-CN" altLang="en-US" dirty="0"/>
                <a:t>可能从键盘、文件、程序读取</a:t>
              </a:r>
              <a:br>
                <a:rPr lang="en-US" altLang="zh-CN" dirty="0"/>
              </a:br>
              <a:r>
                <a:rPr lang="zh-CN" altLang="en-US" dirty="0"/>
                <a:t>可能写入到终端、文件、程序</a:t>
              </a:r>
            </a:p>
          </p:txBody>
        </p:sp>
      </p:grpSp>
      <p:sp>
        <p:nvSpPr>
          <p:cNvPr id="4" name="标题 3">
            <a:extLst>
              <a:ext uri="{FF2B5EF4-FFF2-40B4-BE49-F238E27FC236}">
                <a16:creationId xmlns:a16="http://schemas.microsoft.com/office/drawing/2014/main" id="{E96ADD79-0ED6-55B7-E241-5F205BFA0482}"/>
              </a:ext>
            </a:extLst>
          </p:cNvPr>
          <p:cNvSpPr>
            <a:spLocks noGrp="1"/>
          </p:cNvSpPr>
          <p:nvPr>
            <p:ph type="title"/>
          </p:nvPr>
        </p:nvSpPr>
        <p:spPr/>
        <p:txBody>
          <a:bodyPr>
            <a:normAutofit/>
          </a:bodyPr>
          <a:lstStyle/>
          <a:p>
            <a:r>
              <a:rPr lang="zh-CN" altLang="en-US" dirty="0"/>
              <a:t>管道</a:t>
            </a:r>
            <a:r>
              <a:rPr lang="en-US" altLang="zh-CN" dirty="0"/>
              <a:t>(pipe)</a:t>
            </a:r>
            <a:endParaRPr lang="zh-CN" altLang="en-US" dirty="0"/>
          </a:p>
        </p:txBody>
      </p:sp>
      <p:sp>
        <p:nvSpPr>
          <p:cNvPr id="13" name="灯片编号占位符 12">
            <a:extLst>
              <a:ext uri="{FF2B5EF4-FFF2-40B4-BE49-F238E27FC236}">
                <a16:creationId xmlns:a16="http://schemas.microsoft.com/office/drawing/2014/main" id="{94D9A40E-401A-D38E-BF21-872AB3D9C408}"/>
              </a:ext>
            </a:extLst>
          </p:cNvPr>
          <p:cNvSpPr>
            <a:spLocks noGrp="1"/>
          </p:cNvSpPr>
          <p:nvPr>
            <p:ph type="sldNum" sz="quarter" idx="12"/>
          </p:nvPr>
        </p:nvSpPr>
        <p:spPr/>
        <p:txBody>
          <a:bodyPr/>
          <a:lstStyle/>
          <a:p>
            <a:pPr>
              <a:defRPr/>
            </a:pPr>
            <a:fld id="{3884BE4A-665D-4750-B82A-97CE17AE2019}" type="slidenum">
              <a:rPr lang="en-US" altLang="ko-KR" smtClean="0"/>
              <a:pPr>
                <a:defRPr/>
              </a:pPr>
              <a:t>46</a:t>
            </a:fld>
            <a:endParaRPr lang="en-US" altLang="ko-KR" dirty="0"/>
          </a:p>
        </p:txBody>
      </p:sp>
    </p:spTree>
    <p:extLst>
      <p:ext uri="{BB962C8B-B14F-4D97-AF65-F5344CB8AC3E}">
        <p14:creationId xmlns:p14="http://schemas.microsoft.com/office/powerpoint/2010/main" val="967499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left)">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87182" y="1625078"/>
            <a:ext cx="4610537" cy="673163"/>
            <a:chOff x="669633" y="1106499"/>
            <a:chExt cx="4610537" cy="673163"/>
          </a:xfrm>
        </p:grpSpPr>
        <p:sp>
          <p:nvSpPr>
            <p:cNvPr id="58" name="内容占位符 2"/>
            <p:cNvSpPr txBox="1">
              <a:spLocks/>
            </p:cNvSpPr>
            <p:nvPr/>
          </p:nvSpPr>
          <p:spPr>
            <a:xfrm>
              <a:off x="960147" y="1131957"/>
              <a:ext cx="4320023" cy="3746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defTabSz="914400" eaLnBrk="0" fontAlgn="base" hangingPunct="0">
                <a:lnSpc>
                  <a:spcPct val="90000"/>
                </a:lnSpc>
                <a:spcBef>
                  <a:spcPct val="0"/>
                </a:spcBef>
                <a:spcAft>
                  <a:spcPct val="0"/>
                </a:spcAft>
                <a:defRPr/>
              </a:pPr>
              <a:r>
                <a:rPr lang="zh-CN" altLang="en-US" dirty="0"/>
                <a:t>读管道：</a:t>
              </a:r>
              <a:r>
                <a:rPr lang="en-US" altLang="zh-CN" dirty="0"/>
                <a:t>read(</a:t>
              </a:r>
              <a:r>
                <a:rPr lang="en-US" altLang="zh-CN" dirty="0" err="1"/>
                <a:t>fd</a:t>
              </a:r>
              <a:r>
                <a:rPr lang="en-US" altLang="zh-CN" dirty="0"/>
                <a:t>, buffer, </a:t>
              </a:r>
              <a:r>
                <a:rPr lang="en-US" altLang="zh-CN" dirty="0" err="1"/>
                <a:t>nbytes</a:t>
              </a:r>
              <a:r>
                <a:rPr lang="en-US" altLang="zh-CN" dirty="0"/>
                <a:t>)</a:t>
              </a:r>
              <a:endParaRPr lang="zh-CN" altLang="en-US" dirty="0"/>
            </a:p>
          </p:txBody>
        </p:sp>
        <p:sp>
          <p:nvSpPr>
            <p:cNvPr id="60" name="内容占位符 2"/>
            <p:cNvSpPr txBox="1">
              <a:spLocks/>
            </p:cNvSpPr>
            <p:nvPr/>
          </p:nvSpPr>
          <p:spPr>
            <a:xfrm>
              <a:off x="1245899" y="1405010"/>
              <a:ext cx="2891263" cy="3746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defTabSz="914400" eaLnBrk="0" fontAlgn="base" hangingPunct="0">
                <a:lnSpc>
                  <a:spcPct val="90000"/>
                </a:lnSpc>
                <a:spcBef>
                  <a:spcPct val="0"/>
                </a:spcBef>
                <a:spcAft>
                  <a:spcPct val="0"/>
                </a:spcAft>
                <a:defRPr/>
              </a:pPr>
              <a:r>
                <a:rPr lang="en-US" altLang="zh-CN" dirty="0" err="1"/>
                <a:t>scanf</a:t>
              </a:r>
              <a:r>
                <a:rPr lang="en-US" altLang="zh-CN" dirty="0"/>
                <a:t>()</a:t>
              </a:r>
              <a:r>
                <a:rPr lang="zh-CN" altLang="en-US" dirty="0"/>
                <a:t>是基于它实现的</a:t>
              </a:r>
            </a:p>
          </p:txBody>
        </p:sp>
        <p:sp>
          <p:nvSpPr>
            <p:cNvPr id="17" name="TextBox 11"/>
            <p:cNvSpPr txBox="1"/>
            <p:nvPr/>
          </p:nvSpPr>
          <p:spPr>
            <a:xfrm>
              <a:off x="669633" y="1106499"/>
              <a:ext cx="433390" cy="400110"/>
            </a:xfrm>
            <a:prstGeom prst="rect">
              <a:avLst/>
            </a:prstGeom>
            <a:noFill/>
            <a:effectLst/>
          </p:spPr>
          <p:txBody>
            <a:bodyPr wrap="square" rtlCol="0">
              <a:spAutoFit/>
            </a:bodyPr>
            <a:lstStyle/>
            <a:p>
              <a:pPr marL="342900" indent="-342900" defTabSz="914400" eaLnBrk="0" fontAlgn="base" hangingPunct="0">
                <a:spcBef>
                  <a:spcPct val="20000"/>
                </a:spcBef>
                <a:spcAft>
                  <a:spcPct val="0"/>
                </a:spcAft>
                <a:defRPr/>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687181" y="2258169"/>
            <a:ext cx="6710678" cy="688142"/>
            <a:chOff x="669633" y="1739592"/>
            <a:chExt cx="4610537" cy="688142"/>
          </a:xfrm>
        </p:grpSpPr>
        <p:sp>
          <p:nvSpPr>
            <p:cNvPr id="63" name="内容占位符 2"/>
            <p:cNvSpPr txBox="1">
              <a:spLocks/>
            </p:cNvSpPr>
            <p:nvPr/>
          </p:nvSpPr>
          <p:spPr>
            <a:xfrm>
              <a:off x="960147" y="1765050"/>
              <a:ext cx="4320023" cy="3746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defTabSz="914400" eaLnBrk="0" fontAlgn="base" hangingPunct="0">
                <a:lnSpc>
                  <a:spcPct val="90000"/>
                </a:lnSpc>
                <a:spcBef>
                  <a:spcPct val="0"/>
                </a:spcBef>
                <a:spcAft>
                  <a:spcPct val="0"/>
                </a:spcAft>
                <a:defRPr/>
              </a:pPr>
              <a:r>
                <a:rPr lang="zh-CN" altLang="en-US" dirty="0"/>
                <a:t>写管道：</a:t>
              </a:r>
              <a:r>
                <a:rPr lang="en-US" altLang="zh-CN" dirty="0"/>
                <a:t> write(</a:t>
              </a:r>
              <a:r>
                <a:rPr lang="en-US" altLang="zh-CN" dirty="0" err="1"/>
                <a:t>fd</a:t>
              </a:r>
              <a:r>
                <a:rPr lang="en-US" altLang="zh-CN" dirty="0"/>
                <a:t>, buffer, </a:t>
              </a:r>
              <a:r>
                <a:rPr lang="en-US" altLang="zh-CN" dirty="0" err="1"/>
                <a:t>nbytes</a:t>
              </a:r>
              <a:r>
                <a:rPr lang="en-US" altLang="zh-CN" dirty="0"/>
                <a:t>)</a:t>
              </a:r>
              <a:endParaRPr lang="zh-CN" altLang="en-US" dirty="0"/>
            </a:p>
          </p:txBody>
        </p:sp>
        <p:sp>
          <p:nvSpPr>
            <p:cNvPr id="65" name="内容占位符 2"/>
            <p:cNvSpPr txBox="1">
              <a:spLocks/>
            </p:cNvSpPr>
            <p:nvPr/>
          </p:nvSpPr>
          <p:spPr>
            <a:xfrm>
              <a:off x="1245899" y="2053082"/>
              <a:ext cx="2891263" cy="3746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defTabSz="914400" eaLnBrk="0" fontAlgn="base" hangingPunct="0">
                <a:lnSpc>
                  <a:spcPct val="90000"/>
                </a:lnSpc>
                <a:spcBef>
                  <a:spcPct val="0"/>
                </a:spcBef>
                <a:spcAft>
                  <a:spcPct val="0"/>
                </a:spcAft>
                <a:defRPr/>
              </a:pPr>
              <a:r>
                <a:rPr lang="en-US" altLang="zh-CN" dirty="0" err="1"/>
                <a:t>printf</a:t>
              </a:r>
              <a:r>
                <a:rPr lang="en-US" altLang="zh-CN" dirty="0"/>
                <a:t>()</a:t>
              </a:r>
              <a:r>
                <a:rPr lang="zh-CN" altLang="en-US" dirty="0"/>
                <a:t>是基于它实现的</a:t>
              </a:r>
            </a:p>
          </p:txBody>
        </p:sp>
        <p:sp>
          <p:nvSpPr>
            <p:cNvPr id="18" name="TextBox 11"/>
            <p:cNvSpPr txBox="1"/>
            <p:nvPr/>
          </p:nvSpPr>
          <p:spPr>
            <a:xfrm>
              <a:off x="669633" y="1739592"/>
              <a:ext cx="433390" cy="400110"/>
            </a:xfrm>
            <a:prstGeom prst="rect">
              <a:avLst/>
            </a:prstGeom>
            <a:noFill/>
            <a:effectLst/>
          </p:spPr>
          <p:txBody>
            <a:bodyPr wrap="square" rtlCol="0">
              <a:spAutoFit/>
            </a:bodyPr>
            <a:lstStyle/>
            <a:p>
              <a:pPr marL="342900" indent="-342900" defTabSz="914400" eaLnBrk="0" fontAlgn="base" hangingPunct="0">
                <a:spcBef>
                  <a:spcPct val="20000"/>
                </a:spcBef>
                <a:spcAft>
                  <a:spcPct val="0"/>
                </a:spcAft>
                <a:defRPr/>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687180" y="2891264"/>
            <a:ext cx="4708188" cy="1495209"/>
            <a:chOff x="669633" y="2372685"/>
            <a:chExt cx="4708188" cy="1495209"/>
          </a:xfrm>
        </p:grpSpPr>
        <p:sp>
          <p:nvSpPr>
            <p:cNvPr id="66" name="内容占位符 2"/>
            <p:cNvSpPr txBox="1">
              <a:spLocks/>
            </p:cNvSpPr>
            <p:nvPr/>
          </p:nvSpPr>
          <p:spPr>
            <a:xfrm>
              <a:off x="960147" y="2413122"/>
              <a:ext cx="2819825" cy="3746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defTabSz="914400" eaLnBrk="0" fontAlgn="base" hangingPunct="0">
                <a:lnSpc>
                  <a:spcPct val="90000"/>
                </a:lnSpc>
                <a:spcBef>
                  <a:spcPct val="0"/>
                </a:spcBef>
                <a:spcAft>
                  <a:spcPct val="0"/>
                </a:spcAft>
                <a:defRPr/>
              </a:pPr>
              <a:r>
                <a:rPr lang="zh-CN" altLang="en-US" dirty="0"/>
                <a:t>创建管道：</a:t>
              </a:r>
              <a:r>
                <a:rPr lang="en-US" altLang="zh-CN" dirty="0"/>
                <a:t>pipe(</a:t>
              </a:r>
              <a:r>
                <a:rPr lang="en-US" altLang="zh-CN" dirty="0" err="1"/>
                <a:t>rgfd</a:t>
              </a:r>
              <a:r>
                <a:rPr lang="en-US" altLang="zh-CN" dirty="0"/>
                <a:t>)</a:t>
              </a:r>
              <a:endParaRPr lang="zh-CN" altLang="en-US" dirty="0"/>
            </a:p>
          </p:txBody>
        </p:sp>
        <p:sp>
          <p:nvSpPr>
            <p:cNvPr id="68" name="内容占位符 2"/>
            <p:cNvSpPr txBox="1">
              <a:spLocks/>
            </p:cNvSpPr>
            <p:nvPr/>
          </p:nvSpPr>
          <p:spPr>
            <a:xfrm>
              <a:off x="1259632" y="2775442"/>
              <a:ext cx="4118189" cy="3746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defTabSz="914400" eaLnBrk="0" fontAlgn="base" hangingPunct="0">
                <a:lnSpc>
                  <a:spcPct val="90000"/>
                </a:lnSpc>
                <a:spcBef>
                  <a:spcPct val="0"/>
                </a:spcBef>
                <a:spcAft>
                  <a:spcPct val="0"/>
                </a:spcAft>
                <a:defRPr/>
              </a:pPr>
              <a:r>
                <a:rPr lang="en-US" altLang="zh-CN" dirty="0" err="1"/>
                <a:t>rgfd</a:t>
              </a:r>
              <a:r>
                <a:rPr lang="zh-CN" altLang="en-US" dirty="0"/>
                <a:t>是</a:t>
              </a:r>
              <a:r>
                <a:rPr lang="en-US" altLang="zh-CN" dirty="0"/>
                <a:t>2</a:t>
              </a:r>
              <a:r>
                <a:rPr lang="zh-CN" altLang="en-US" dirty="0"/>
                <a:t>个文件描述符组成的数组</a:t>
              </a:r>
            </a:p>
          </p:txBody>
        </p:sp>
        <p:sp>
          <p:nvSpPr>
            <p:cNvPr id="69" name="内容占位符 2"/>
            <p:cNvSpPr txBox="1">
              <a:spLocks/>
            </p:cNvSpPr>
            <p:nvPr/>
          </p:nvSpPr>
          <p:spPr>
            <a:xfrm>
              <a:off x="1259632" y="3135482"/>
              <a:ext cx="2891263" cy="3746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defTabSz="914400" eaLnBrk="0" fontAlgn="base" hangingPunct="0">
                <a:lnSpc>
                  <a:spcPct val="90000"/>
                </a:lnSpc>
                <a:spcBef>
                  <a:spcPct val="0"/>
                </a:spcBef>
                <a:spcAft>
                  <a:spcPct val="0"/>
                </a:spcAft>
                <a:defRPr/>
              </a:pPr>
              <a:r>
                <a:rPr lang="en-US" altLang="zh-CN" dirty="0" err="1"/>
                <a:t>rgfd</a:t>
              </a:r>
              <a:r>
                <a:rPr lang="en-US" altLang="zh-CN" dirty="0"/>
                <a:t>[0]</a:t>
              </a:r>
              <a:r>
                <a:rPr lang="zh-CN" altLang="en-US" dirty="0"/>
                <a:t>是读文件描述符</a:t>
              </a:r>
            </a:p>
          </p:txBody>
        </p:sp>
        <p:sp>
          <p:nvSpPr>
            <p:cNvPr id="70" name="内容占位符 2"/>
            <p:cNvSpPr txBox="1">
              <a:spLocks/>
            </p:cNvSpPr>
            <p:nvPr/>
          </p:nvSpPr>
          <p:spPr>
            <a:xfrm>
              <a:off x="1259632" y="3493242"/>
              <a:ext cx="3110077" cy="3746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defTabSz="914400" eaLnBrk="0" fontAlgn="base" hangingPunct="0">
                <a:lnSpc>
                  <a:spcPct val="90000"/>
                </a:lnSpc>
                <a:spcBef>
                  <a:spcPct val="0"/>
                </a:spcBef>
                <a:spcAft>
                  <a:spcPct val="0"/>
                </a:spcAft>
                <a:defRPr/>
              </a:pPr>
              <a:r>
                <a:rPr lang="en-US" altLang="zh-CN" dirty="0" err="1"/>
                <a:t>rgfd</a:t>
              </a:r>
              <a:r>
                <a:rPr lang="en-US" altLang="zh-CN" dirty="0"/>
                <a:t>[1]</a:t>
              </a:r>
              <a:r>
                <a:rPr lang="zh-CN" altLang="en-US" dirty="0"/>
                <a:t>是写文件描述符</a:t>
              </a:r>
            </a:p>
          </p:txBody>
        </p:sp>
        <p:sp>
          <p:nvSpPr>
            <p:cNvPr id="19" name="TextBox 11"/>
            <p:cNvSpPr txBox="1"/>
            <p:nvPr/>
          </p:nvSpPr>
          <p:spPr>
            <a:xfrm>
              <a:off x="669633" y="2372685"/>
              <a:ext cx="433390" cy="400110"/>
            </a:xfrm>
            <a:prstGeom prst="rect">
              <a:avLst/>
            </a:prstGeom>
            <a:noFill/>
            <a:effectLst/>
          </p:spPr>
          <p:txBody>
            <a:bodyPr wrap="square" rtlCol="0">
              <a:spAutoFit/>
            </a:bodyPr>
            <a:lstStyle/>
            <a:p>
              <a:pPr marL="342900" indent="-342900" defTabSz="914400" eaLnBrk="0" fontAlgn="base" hangingPunct="0">
                <a:spcBef>
                  <a:spcPct val="20000"/>
                </a:spcBef>
                <a:spcAft>
                  <a:spcPct val="0"/>
                </a:spcAft>
                <a:defRPr/>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sp>
        <p:nvSpPr>
          <p:cNvPr id="5" name="标题 4">
            <a:extLst>
              <a:ext uri="{FF2B5EF4-FFF2-40B4-BE49-F238E27FC236}">
                <a16:creationId xmlns:a16="http://schemas.microsoft.com/office/drawing/2014/main" id="{8453A0F6-1D85-96AF-7564-46E46900112B}"/>
              </a:ext>
            </a:extLst>
          </p:cNvPr>
          <p:cNvSpPr>
            <a:spLocks noGrp="1"/>
          </p:cNvSpPr>
          <p:nvPr>
            <p:ph type="title"/>
          </p:nvPr>
        </p:nvSpPr>
        <p:spPr/>
        <p:txBody>
          <a:bodyPr>
            <a:normAutofit/>
          </a:bodyPr>
          <a:lstStyle/>
          <a:p>
            <a:r>
              <a:rPr lang="zh-CN" altLang="en-US" dirty="0"/>
              <a:t>与管道相关的系统调用</a:t>
            </a:r>
          </a:p>
        </p:txBody>
      </p:sp>
      <p:sp>
        <p:nvSpPr>
          <p:cNvPr id="7" name="灯片编号占位符 6">
            <a:extLst>
              <a:ext uri="{FF2B5EF4-FFF2-40B4-BE49-F238E27FC236}">
                <a16:creationId xmlns:a16="http://schemas.microsoft.com/office/drawing/2014/main" id="{EFCA69B5-13D5-FD30-262C-FAB247685D1E}"/>
              </a:ext>
            </a:extLst>
          </p:cNvPr>
          <p:cNvSpPr>
            <a:spLocks noGrp="1"/>
          </p:cNvSpPr>
          <p:nvPr>
            <p:ph type="sldNum" sz="quarter" idx="12"/>
          </p:nvPr>
        </p:nvSpPr>
        <p:spPr/>
        <p:txBody>
          <a:bodyPr/>
          <a:lstStyle/>
          <a:p>
            <a:pPr>
              <a:defRPr/>
            </a:pPr>
            <a:fld id="{3884BE4A-665D-4750-B82A-97CE17AE2019}" type="slidenum">
              <a:rPr lang="en-US" altLang="ko-KR" smtClean="0"/>
              <a:pPr>
                <a:defRPr/>
              </a:pPr>
              <a:t>47</a:t>
            </a:fld>
            <a:endParaRPr lang="en-US" altLang="ko-KR" dirty="0"/>
          </a:p>
        </p:txBody>
      </p:sp>
    </p:spTree>
    <p:extLst>
      <p:ext uri="{BB962C8B-B14F-4D97-AF65-F5344CB8AC3E}">
        <p14:creationId xmlns:p14="http://schemas.microsoft.com/office/powerpoint/2010/main" val="1134708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950025" y="2114540"/>
            <a:ext cx="4548202" cy="1457336"/>
            <a:chOff x="1047725" y="1257290"/>
            <a:chExt cx="4548202" cy="1457336"/>
          </a:xfrm>
        </p:grpSpPr>
        <p:grpSp>
          <p:nvGrpSpPr>
            <p:cNvPr id="2" name="组合 1"/>
            <p:cNvGrpSpPr/>
            <p:nvPr/>
          </p:nvGrpSpPr>
          <p:grpSpPr>
            <a:xfrm>
              <a:off x="1047725" y="1571618"/>
              <a:ext cx="928693" cy="571504"/>
              <a:chOff x="1047725" y="1571618"/>
              <a:chExt cx="928693" cy="571504"/>
            </a:xfrm>
          </p:grpSpPr>
          <p:sp>
            <p:nvSpPr>
              <p:cNvPr id="11" name="矩形 10"/>
              <p:cNvSpPr/>
              <p:nvPr/>
            </p:nvSpPr>
            <p:spPr>
              <a:xfrm>
                <a:off x="1071538" y="1571618"/>
                <a:ext cx="857256" cy="571504"/>
              </a:xfrm>
              <a:prstGeom prst="rect">
                <a:avLst/>
              </a:prstGeom>
              <a:gradFill>
                <a:gsLst>
                  <a:gs pos="100000">
                    <a:srgbClr val="005072"/>
                  </a:gs>
                  <a:gs pos="0">
                    <a:srgbClr val="0093DD"/>
                  </a:gs>
                  <a:gs pos="100000">
                    <a:schemeClr val="accent1">
                      <a:tint val="23500"/>
                      <a:satMod val="160000"/>
                    </a:schemeClr>
                  </a:gs>
                </a:gsLst>
                <a:lin ang="5400000" scaled="0"/>
              </a:gradFill>
            </p:spPr>
            <p:style>
              <a:lnRef idx="1">
                <a:schemeClr val="accent1"/>
              </a:lnRef>
              <a:fillRef idx="0">
                <a:schemeClr val="accent1"/>
              </a:fillRef>
              <a:effectRef idx="0">
                <a:schemeClr val="accent1"/>
              </a:effectRef>
              <a:fontRef idx="minor">
                <a:schemeClr val="tx1"/>
              </a:fontRef>
            </p:style>
            <p:txBody>
              <a:bodyPr rtlCol="0" anchor="ctr"/>
              <a:lstStyle/>
              <a:p>
                <a:pPr algn="ctr" defTabSz="914400" eaLnBrk="0" fontAlgn="base" hangingPunct="0">
                  <a:spcBef>
                    <a:spcPct val="0"/>
                  </a:spcBef>
                  <a:spcAft>
                    <a:spcPct val="0"/>
                  </a:spcAft>
                  <a:defRPr/>
                </a:pPr>
                <a:endParaRPr lang="zh-CN" altLang="en-US">
                  <a:solidFill>
                    <a:srgbClr val="000000"/>
                  </a:solidFill>
                  <a:latin typeface="Verdana"/>
                </a:endParaRPr>
              </a:p>
            </p:txBody>
          </p:sp>
          <p:sp>
            <p:nvSpPr>
              <p:cNvPr id="12" name="Rectangle 4"/>
              <p:cNvSpPr>
                <a:spLocks noChangeArrowheads="1"/>
              </p:cNvSpPr>
              <p:nvPr/>
            </p:nvSpPr>
            <p:spPr bwMode="auto">
              <a:xfrm>
                <a:off x="1047725" y="1638295"/>
                <a:ext cx="928693" cy="35719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lstStyle/>
              <a:p>
                <a:pPr marL="0" lvl="1" defTabSz="914400" eaLnBrk="0" fontAlgn="base" hangingPunct="0">
                  <a:spcBef>
                    <a:spcPct val="20000"/>
                  </a:spcBef>
                  <a:spcAft>
                    <a:spcPct val="0"/>
                  </a:spcAft>
                  <a:buClr>
                    <a:srgbClr val="B2B2B2"/>
                  </a:buClr>
                  <a:defRPr/>
                </a:pPr>
                <a:r>
                  <a:rPr lang="en-US" altLang="zh-CN" sz="2400" b="1" dirty="0">
                    <a:solidFill>
                      <a:srgbClr val="FFFFFF"/>
                    </a:solidFill>
                    <a:latin typeface="微软雅黑" pitchFamily="34" charset="-122"/>
                    <a:ea typeface="微软雅黑" pitchFamily="34" charset="-122"/>
                  </a:rPr>
                  <a:t>shell</a:t>
                </a:r>
              </a:p>
            </p:txBody>
          </p:sp>
        </p:grpSp>
        <p:grpSp>
          <p:nvGrpSpPr>
            <p:cNvPr id="3" name="组合 2"/>
            <p:cNvGrpSpPr/>
            <p:nvPr/>
          </p:nvGrpSpPr>
          <p:grpSpPr>
            <a:xfrm>
              <a:off x="2000232" y="1257290"/>
              <a:ext cx="3595695" cy="1457336"/>
              <a:chOff x="2000232" y="1257290"/>
              <a:chExt cx="3595695" cy="1457336"/>
            </a:xfrm>
          </p:grpSpPr>
          <p:sp>
            <p:nvSpPr>
              <p:cNvPr id="17" name="圆柱形 16"/>
              <p:cNvSpPr/>
              <p:nvPr/>
            </p:nvSpPr>
            <p:spPr>
              <a:xfrm rot="5400000">
                <a:off x="4631523" y="1750222"/>
                <a:ext cx="571504" cy="1357304"/>
              </a:xfrm>
              <a:prstGeom prst="can">
                <a:avLst/>
              </a:prstGeom>
              <a:gradFill>
                <a:gsLst>
                  <a:gs pos="100000">
                    <a:srgbClr val="FDD000"/>
                  </a:gs>
                  <a:gs pos="100000">
                    <a:srgbClr val="FFF9B1"/>
                  </a:gs>
                  <a:gs pos="100000">
                    <a:schemeClr val="accent1">
                      <a:tint val="23500"/>
                      <a:satMod val="160000"/>
                    </a:schemeClr>
                  </a:gs>
                </a:gsLst>
                <a:lin ang="5400000" scaled="0"/>
              </a:gradFill>
              <a:ln w="285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4400" eaLnBrk="0" fontAlgn="base" hangingPunct="0">
                  <a:spcBef>
                    <a:spcPct val="0"/>
                  </a:spcBef>
                  <a:spcAft>
                    <a:spcPct val="0"/>
                  </a:spcAft>
                  <a:defRPr/>
                </a:pPr>
                <a:endParaRPr lang="zh-CN" altLang="en-US">
                  <a:solidFill>
                    <a:srgbClr val="000000"/>
                  </a:solidFill>
                  <a:latin typeface="Verdana"/>
                </a:endParaRPr>
              </a:p>
            </p:txBody>
          </p:sp>
          <p:sp>
            <p:nvSpPr>
              <p:cNvPr id="27" name="Rectangle 4"/>
              <p:cNvSpPr>
                <a:spLocks noChangeArrowheads="1"/>
              </p:cNvSpPr>
              <p:nvPr/>
            </p:nvSpPr>
            <p:spPr bwMode="auto">
              <a:xfrm>
                <a:off x="2000232" y="1257290"/>
                <a:ext cx="357189" cy="35719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lstStyle/>
              <a:p>
                <a:pPr marL="0" lvl="1" defTabSz="914400" eaLnBrk="0" fontAlgn="base" hangingPunct="0">
                  <a:spcBef>
                    <a:spcPct val="20000"/>
                  </a:spcBef>
                  <a:spcAft>
                    <a:spcPct val="0"/>
                  </a:spcAft>
                  <a:buClr>
                    <a:srgbClr val="B2B2B2"/>
                  </a:buClr>
                  <a:defRPr/>
                </a:pPr>
                <a:r>
                  <a:rPr lang="en-US" altLang="zh-CN" b="1" dirty="0">
                    <a:solidFill>
                      <a:srgbClr val="11576A"/>
                    </a:solidFill>
                    <a:latin typeface="微软雅黑" pitchFamily="34" charset="-122"/>
                    <a:ea typeface="微软雅黑" pitchFamily="34" charset="-122"/>
                  </a:rPr>
                  <a:t>1</a:t>
                </a:r>
              </a:p>
            </p:txBody>
          </p:sp>
          <p:sp>
            <p:nvSpPr>
              <p:cNvPr id="33" name="任意多边形 32"/>
              <p:cNvSpPr/>
              <p:nvPr/>
            </p:nvSpPr>
            <p:spPr>
              <a:xfrm>
                <a:off x="2046514" y="1553029"/>
                <a:ext cx="2844800" cy="508000"/>
              </a:xfrm>
              <a:custGeom>
                <a:avLst/>
                <a:gdLst>
                  <a:gd name="connsiteX0" fmla="*/ 0 w 2844800"/>
                  <a:gd name="connsiteY0" fmla="*/ 72571 h 508000"/>
                  <a:gd name="connsiteX1" fmla="*/ 1349829 w 2844800"/>
                  <a:gd name="connsiteY1" fmla="*/ 72571 h 508000"/>
                  <a:gd name="connsiteX2" fmla="*/ 2844800 w 2844800"/>
                  <a:gd name="connsiteY2" fmla="*/ 508000 h 508000"/>
                </a:gdLst>
                <a:ahLst/>
                <a:cxnLst>
                  <a:cxn ang="0">
                    <a:pos x="connsiteX0" y="connsiteY0"/>
                  </a:cxn>
                  <a:cxn ang="0">
                    <a:pos x="connsiteX1" y="connsiteY1"/>
                  </a:cxn>
                  <a:cxn ang="0">
                    <a:pos x="connsiteX2" y="connsiteY2"/>
                  </a:cxn>
                </a:cxnLst>
                <a:rect l="l" t="t" r="r" b="b"/>
                <a:pathLst>
                  <a:path w="2844800" h="508000">
                    <a:moveTo>
                      <a:pt x="0" y="72571"/>
                    </a:moveTo>
                    <a:cubicBezTo>
                      <a:pt x="437848" y="36285"/>
                      <a:pt x="875696" y="0"/>
                      <a:pt x="1349829" y="72571"/>
                    </a:cubicBezTo>
                    <a:cubicBezTo>
                      <a:pt x="1823962" y="145143"/>
                      <a:pt x="2334381" y="326571"/>
                      <a:pt x="2844800" y="508000"/>
                    </a:cubicBezTo>
                  </a:path>
                </a:pathLst>
              </a:cu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914400" eaLnBrk="0" fontAlgn="base" hangingPunct="0">
                  <a:spcBef>
                    <a:spcPct val="0"/>
                  </a:spcBef>
                  <a:spcAft>
                    <a:spcPct val="0"/>
                  </a:spcAft>
                  <a:defRPr/>
                </a:pPr>
                <a:endParaRPr lang="zh-CN" altLang="en-US">
                  <a:solidFill>
                    <a:srgbClr val="000000"/>
                  </a:solidFill>
                  <a:latin typeface="Verdana"/>
                </a:endParaRPr>
              </a:p>
            </p:txBody>
          </p:sp>
        </p:grpSp>
      </p:grpSp>
      <p:sp>
        <p:nvSpPr>
          <p:cNvPr id="29" name="Rectangle 4"/>
          <p:cNvSpPr>
            <a:spLocks noChangeArrowheads="1"/>
          </p:cNvSpPr>
          <p:nvPr/>
        </p:nvSpPr>
        <p:spPr bwMode="auto">
          <a:xfrm>
            <a:off x="2892873" y="5297472"/>
            <a:ext cx="5602299" cy="37468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lstStyle/>
          <a:p>
            <a:pPr marL="0" lvl="1" defTabSz="914400" eaLnBrk="0" fontAlgn="base" hangingPunct="0">
              <a:spcBef>
                <a:spcPct val="20000"/>
              </a:spcBef>
              <a:spcAft>
                <a:spcPct val="0"/>
              </a:spcAft>
              <a:buClr>
                <a:srgbClr val="B2B2B2"/>
              </a:buClr>
              <a:defRPr/>
            </a:pPr>
            <a:r>
              <a:rPr lang="zh-CN" altLang="en-US" sz="2000" b="1" dirty="0">
                <a:solidFill>
                  <a:srgbClr val="11576A"/>
                </a:solidFill>
                <a:latin typeface="微软雅黑" pitchFamily="34" charset="-122"/>
                <a:ea typeface="微软雅黑" pitchFamily="34" charset="-122"/>
              </a:rPr>
              <a:t>为</a:t>
            </a:r>
            <a:r>
              <a:rPr lang="en-US" altLang="zh-CN" sz="2000" b="1" dirty="0">
                <a:solidFill>
                  <a:srgbClr val="11576A"/>
                </a:solidFill>
                <a:latin typeface="微软雅黑" pitchFamily="34" charset="-122"/>
                <a:ea typeface="微软雅黑" pitchFamily="34" charset="-122"/>
              </a:rPr>
              <a:t>more </a:t>
            </a:r>
            <a:r>
              <a:rPr lang="zh-CN" altLang="en-US" sz="2000" b="1" dirty="0">
                <a:solidFill>
                  <a:srgbClr val="11576A"/>
                </a:solidFill>
                <a:latin typeface="微软雅黑" pitchFamily="34" charset="-122"/>
                <a:ea typeface="微软雅黑" pitchFamily="34" charset="-122"/>
              </a:rPr>
              <a:t>创建一个进程</a:t>
            </a:r>
            <a:r>
              <a:rPr lang="en-US" altLang="zh-CN" sz="2000" b="1" dirty="0">
                <a:solidFill>
                  <a:srgbClr val="11576A"/>
                </a:solidFill>
                <a:latin typeface="微软雅黑" pitchFamily="34" charset="-122"/>
                <a:ea typeface="微软雅黑" pitchFamily="34" charset="-122"/>
              </a:rPr>
              <a:t>, </a:t>
            </a:r>
            <a:r>
              <a:rPr lang="zh-CN" altLang="en-US" sz="2000" b="1" dirty="0">
                <a:solidFill>
                  <a:srgbClr val="11576A"/>
                </a:solidFill>
                <a:latin typeface="微软雅黑" pitchFamily="34" charset="-122"/>
                <a:ea typeface="微软雅黑" pitchFamily="34" charset="-122"/>
              </a:rPr>
              <a:t>设置</a:t>
            </a:r>
            <a:r>
              <a:rPr lang="en-US" altLang="zh-CN" sz="2000" b="1" dirty="0">
                <a:solidFill>
                  <a:srgbClr val="11576A"/>
                </a:solidFill>
                <a:latin typeface="微软雅黑" pitchFamily="34" charset="-122"/>
                <a:ea typeface="微软雅黑" pitchFamily="34" charset="-122"/>
              </a:rPr>
              <a:t> </a:t>
            </a:r>
            <a:r>
              <a:rPr lang="en-US" altLang="zh-CN" sz="2000" b="1" dirty="0" err="1">
                <a:solidFill>
                  <a:srgbClr val="11576A"/>
                </a:solidFill>
                <a:latin typeface="微软雅黑" pitchFamily="34" charset="-122"/>
                <a:ea typeface="微软雅黑" pitchFamily="34" charset="-122"/>
              </a:rPr>
              <a:t>stdin</a:t>
            </a:r>
            <a:r>
              <a:rPr lang="en-US" altLang="zh-CN" sz="2000" b="1" dirty="0">
                <a:solidFill>
                  <a:srgbClr val="11576A"/>
                </a:solidFill>
                <a:latin typeface="微软雅黑" pitchFamily="34" charset="-122"/>
                <a:ea typeface="微软雅黑" pitchFamily="34" charset="-122"/>
              </a:rPr>
              <a:t> </a:t>
            </a:r>
            <a:r>
              <a:rPr lang="zh-CN" altLang="en-US" sz="2000" b="1" dirty="0">
                <a:solidFill>
                  <a:srgbClr val="11576A"/>
                </a:solidFill>
                <a:latin typeface="微软雅黑" pitchFamily="34" charset="-122"/>
                <a:ea typeface="微软雅黑" pitchFamily="34" charset="-122"/>
              </a:rPr>
              <a:t>为管道读端</a:t>
            </a:r>
            <a:endParaRPr lang="en-US" altLang="zh-CN" sz="2000" b="1" dirty="0">
              <a:solidFill>
                <a:srgbClr val="11576A"/>
              </a:solidFill>
              <a:latin typeface="微软雅黑" pitchFamily="34" charset="-122"/>
              <a:ea typeface="微软雅黑" pitchFamily="34" charset="-122"/>
            </a:endParaRPr>
          </a:p>
        </p:txBody>
      </p:sp>
      <p:sp>
        <p:nvSpPr>
          <p:cNvPr id="9" name="Rectangle 4"/>
          <p:cNvSpPr>
            <a:spLocks noChangeArrowheads="1"/>
          </p:cNvSpPr>
          <p:nvPr/>
        </p:nvSpPr>
        <p:spPr bwMode="auto">
          <a:xfrm>
            <a:off x="2902397" y="4962536"/>
            <a:ext cx="5337199" cy="500084"/>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lstStyle/>
          <a:p>
            <a:pPr marL="0" lvl="1" defTabSz="914400" eaLnBrk="0" fontAlgn="base" hangingPunct="0">
              <a:spcBef>
                <a:spcPct val="20000"/>
              </a:spcBef>
              <a:spcAft>
                <a:spcPct val="0"/>
              </a:spcAft>
              <a:buClr>
                <a:srgbClr val="B2B2B2"/>
              </a:buClr>
              <a:defRPr/>
            </a:pPr>
            <a:r>
              <a:rPr lang="zh-CN" altLang="en-US" sz="2000" b="1" dirty="0">
                <a:solidFill>
                  <a:srgbClr val="11576A"/>
                </a:solidFill>
                <a:latin typeface="微软雅黑" pitchFamily="34" charset="-122"/>
                <a:ea typeface="微软雅黑" pitchFamily="34" charset="-122"/>
              </a:rPr>
              <a:t>为</a:t>
            </a:r>
            <a:r>
              <a:rPr lang="en-US" altLang="zh-CN" sz="2000" b="1" dirty="0" err="1">
                <a:solidFill>
                  <a:srgbClr val="11576A"/>
                </a:solidFill>
                <a:latin typeface="微软雅黑" pitchFamily="34" charset="-122"/>
                <a:ea typeface="微软雅黑" pitchFamily="34" charset="-122"/>
              </a:rPr>
              <a:t>ls</a:t>
            </a:r>
            <a:r>
              <a:rPr lang="zh-CN" altLang="en-US" sz="2000" b="1" dirty="0">
                <a:solidFill>
                  <a:srgbClr val="11576A"/>
                </a:solidFill>
                <a:latin typeface="微软雅黑" pitchFamily="34" charset="-122"/>
                <a:ea typeface="微软雅黑" pitchFamily="34" charset="-122"/>
              </a:rPr>
              <a:t>创建一个进程</a:t>
            </a:r>
            <a:r>
              <a:rPr lang="en-US" altLang="zh-CN" sz="2000" b="1" dirty="0">
                <a:solidFill>
                  <a:srgbClr val="11576A"/>
                </a:solidFill>
                <a:latin typeface="微软雅黑" pitchFamily="34" charset="-122"/>
                <a:ea typeface="微软雅黑" pitchFamily="34" charset="-122"/>
              </a:rPr>
              <a:t> , </a:t>
            </a:r>
            <a:r>
              <a:rPr lang="zh-CN" altLang="en-US" sz="2000" b="1" dirty="0">
                <a:solidFill>
                  <a:srgbClr val="11576A"/>
                </a:solidFill>
                <a:latin typeface="微软雅黑" pitchFamily="34" charset="-122"/>
                <a:ea typeface="微软雅黑" pitchFamily="34" charset="-122"/>
              </a:rPr>
              <a:t>设置</a:t>
            </a:r>
            <a:r>
              <a:rPr lang="en-US" altLang="zh-CN" sz="2000" b="1" dirty="0">
                <a:solidFill>
                  <a:srgbClr val="11576A"/>
                </a:solidFill>
                <a:latin typeface="微软雅黑" pitchFamily="34" charset="-122"/>
                <a:ea typeface="微软雅黑" pitchFamily="34" charset="-122"/>
              </a:rPr>
              <a:t> </a:t>
            </a:r>
            <a:r>
              <a:rPr lang="en-US" altLang="zh-CN" sz="2000" b="1" dirty="0" err="1">
                <a:solidFill>
                  <a:srgbClr val="11576A"/>
                </a:solidFill>
                <a:latin typeface="微软雅黑" pitchFamily="34" charset="-122"/>
                <a:ea typeface="微软雅黑" pitchFamily="34" charset="-122"/>
              </a:rPr>
              <a:t>stdout</a:t>
            </a:r>
            <a:r>
              <a:rPr lang="zh-CN" altLang="en-US" sz="2000" b="1" dirty="0">
                <a:solidFill>
                  <a:srgbClr val="11576A"/>
                </a:solidFill>
                <a:latin typeface="微软雅黑" pitchFamily="34" charset="-122"/>
                <a:ea typeface="微软雅黑" pitchFamily="34" charset="-122"/>
              </a:rPr>
              <a:t>为</a:t>
            </a:r>
            <a:r>
              <a:rPr lang="en-US" altLang="zh-CN" sz="2000" b="1" dirty="0">
                <a:solidFill>
                  <a:srgbClr val="11576A"/>
                </a:solidFill>
                <a:latin typeface="微软雅黑" pitchFamily="34" charset="-122"/>
                <a:ea typeface="微软雅黑" pitchFamily="34" charset="-122"/>
              </a:rPr>
              <a:t> </a:t>
            </a:r>
            <a:r>
              <a:rPr lang="zh-CN" altLang="en-US" sz="2000" b="1" dirty="0">
                <a:solidFill>
                  <a:srgbClr val="11576A"/>
                </a:solidFill>
                <a:latin typeface="微软雅黑" pitchFamily="34" charset="-122"/>
                <a:ea typeface="微软雅黑" pitchFamily="34" charset="-122"/>
              </a:rPr>
              <a:t>管道写端</a:t>
            </a:r>
            <a:endParaRPr lang="en-US" altLang="zh-CN" sz="2000" b="1" dirty="0">
              <a:solidFill>
                <a:srgbClr val="11576A"/>
              </a:solidFill>
              <a:latin typeface="微软雅黑" pitchFamily="34" charset="-122"/>
              <a:ea typeface="微软雅黑" pitchFamily="34" charset="-122"/>
            </a:endParaRPr>
          </a:p>
        </p:txBody>
      </p:sp>
      <p:grpSp>
        <p:nvGrpSpPr>
          <p:cNvPr id="20" name="组合 19"/>
          <p:cNvGrpSpPr/>
          <p:nvPr/>
        </p:nvGrpSpPr>
        <p:grpSpPr>
          <a:xfrm>
            <a:off x="2473775" y="4286258"/>
            <a:ext cx="1785949" cy="701307"/>
            <a:chOff x="571473" y="3429006"/>
            <a:chExt cx="1785949" cy="701307"/>
          </a:xfrm>
        </p:grpSpPr>
        <p:sp>
          <p:nvSpPr>
            <p:cNvPr id="7" name="Rectangle 4"/>
            <p:cNvSpPr>
              <a:spLocks noChangeArrowheads="1"/>
            </p:cNvSpPr>
            <p:nvPr/>
          </p:nvSpPr>
          <p:spPr bwMode="auto">
            <a:xfrm>
              <a:off x="1000100" y="3773123"/>
              <a:ext cx="1357322" cy="35719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lstStyle/>
            <a:p>
              <a:pPr marL="0" lvl="1" defTabSz="914400" eaLnBrk="0" fontAlgn="base" hangingPunct="0">
                <a:spcBef>
                  <a:spcPct val="20000"/>
                </a:spcBef>
                <a:spcAft>
                  <a:spcPct val="0"/>
                </a:spcAft>
                <a:buClr>
                  <a:srgbClr val="B2B2B2"/>
                </a:buClr>
                <a:defRPr/>
              </a:pPr>
              <a:r>
                <a:rPr lang="zh-CN" altLang="en-US" sz="2000" b="1" dirty="0">
                  <a:solidFill>
                    <a:srgbClr val="11576A"/>
                  </a:solidFill>
                  <a:latin typeface="微软雅黑" pitchFamily="34" charset="-122"/>
                  <a:ea typeface="微软雅黑" pitchFamily="34" charset="-122"/>
                </a:rPr>
                <a:t>创建管道</a:t>
              </a:r>
              <a:endParaRPr lang="en-US" altLang="zh-CN" sz="2000" b="1" dirty="0">
                <a:solidFill>
                  <a:srgbClr val="11576A"/>
                </a:solidFill>
                <a:latin typeface="微软雅黑" pitchFamily="34" charset="-122"/>
                <a:ea typeface="微软雅黑" pitchFamily="34" charset="-122"/>
              </a:endParaRPr>
            </a:p>
          </p:txBody>
        </p:sp>
        <p:sp>
          <p:nvSpPr>
            <p:cNvPr id="10" name="Rectangle 4"/>
            <p:cNvSpPr>
              <a:spLocks noChangeArrowheads="1"/>
            </p:cNvSpPr>
            <p:nvPr/>
          </p:nvSpPr>
          <p:spPr bwMode="auto">
            <a:xfrm>
              <a:off x="571473" y="3429006"/>
              <a:ext cx="928693" cy="35719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lstStyle/>
            <a:p>
              <a:pPr marL="0" lvl="1" defTabSz="914400" eaLnBrk="0" fontAlgn="base" hangingPunct="0">
                <a:spcBef>
                  <a:spcPct val="20000"/>
                </a:spcBef>
                <a:spcAft>
                  <a:spcPct val="0"/>
                </a:spcAft>
                <a:buClr>
                  <a:srgbClr val="B2B2B2"/>
                </a:buClr>
                <a:defRPr/>
              </a:pPr>
              <a:r>
                <a:rPr lang="en-US" altLang="zh-CN" sz="2000" b="1" dirty="0">
                  <a:solidFill>
                    <a:srgbClr val="11576A"/>
                  </a:solidFill>
                  <a:latin typeface="微软雅黑" pitchFamily="34" charset="-122"/>
                  <a:ea typeface="微软雅黑" pitchFamily="34" charset="-122"/>
                </a:rPr>
                <a:t>shell</a:t>
              </a:r>
            </a:p>
          </p:txBody>
        </p:sp>
      </p:grpSp>
      <p:grpSp>
        <p:nvGrpSpPr>
          <p:cNvPr id="5" name="组合 4"/>
          <p:cNvGrpSpPr/>
          <p:nvPr/>
        </p:nvGrpSpPr>
        <p:grpSpPr>
          <a:xfrm>
            <a:off x="3769180" y="2962277"/>
            <a:ext cx="2490806" cy="676277"/>
            <a:chOff x="1866880" y="2105025"/>
            <a:chExt cx="2490806" cy="676277"/>
          </a:xfrm>
        </p:grpSpPr>
        <p:sp>
          <p:nvSpPr>
            <p:cNvPr id="13" name="矩形 12"/>
            <p:cNvSpPr/>
            <p:nvPr/>
          </p:nvSpPr>
          <p:spPr>
            <a:xfrm>
              <a:off x="2462198" y="2143122"/>
              <a:ext cx="857256" cy="571504"/>
            </a:xfrm>
            <a:prstGeom prst="rect">
              <a:avLst/>
            </a:prstGeom>
            <a:gradFill>
              <a:gsLst>
                <a:gs pos="100000">
                  <a:srgbClr val="005072"/>
                </a:gs>
                <a:gs pos="0">
                  <a:srgbClr val="0093DD"/>
                </a:gs>
                <a:gs pos="100000">
                  <a:schemeClr val="accent1">
                    <a:tint val="23500"/>
                    <a:satMod val="160000"/>
                  </a:schemeClr>
                </a:gs>
              </a:gsLst>
              <a:lin ang="5400000" scaled="0"/>
            </a:gradFill>
          </p:spPr>
          <p:style>
            <a:lnRef idx="1">
              <a:schemeClr val="accent1"/>
            </a:lnRef>
            <a:fillRef idx="0">
              <a:schemeClr val="accent1"/>
            </a:fillRef>
            <a:effectRef idx="0">
              <a:schemeClr val="accent1"/>
            </a:effectRef>
            <a:fontRef idx="minor">
              <a:schemeClr val="tx1"/>
            </a:fontRef>
          </p:style>
          <p:txBody>
            <a:bodyPr rtlCol="0" anchor="ctr"/>
            <a:lstStyle/>
            <a:p>
              <a:pPr algn="ctr" defTabSz="914400" eaLnBrk="0" fontAlgn="base" hangingPunct="0">
                <a:spcBef>
                  <a:spcPct val="0"/>
                </a:spcBef>
                <a:spcAft>
                  <a:spcPct val="0"/>
                </a:spcAft>
                <a:defRPr/>
              </a:pPr>
              <a:endParaRPr lang="zh-CN" altLang="en-US">
                <a:solidFill>
                  <a:srgbClr val="000000"/>
                </a:solidFill>
                <a:latin typeface="Verdana"/>
              </a:endParaRPr>
            </a:p>
          </p:txBody>
        </p:sp>
        <p:sp>
          <p:nvSpPr>
            <p:cNvPr id="14" name="Rectangle 4"/>
            <p:cNvSpPr>
              <a:spLocks noChangeArrowheads="1"/>
            </p:cNvSpPr>
            <p:nvPr/>
          </p:nvSpPr>
          <p:spPr bwMode="auto">
            <a:xfrm>
              <a:off x="2436798" y="2247898"/>
              <a:ext cx="928693" cy="35719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lstStyle/>
            <a:p>
              <a:pPr marL="0" lvl="1" algn="ctr" defTabSz="914400" eaLnBrk="0" fontAlgn="base" hangingPunct="0">
                <a:spcBef>
                  <a:spcPct val="20000"/>
                </a:spcBef>
                <a:spcAft>
                  <a:spcPct val="0"/>
                </a:spcAft>
                <a:buClr>
                  <a:srgbClr val="B2B2B2"/>
                </a:buClr>
                <a:defRPr/>
              </a:pPr>
              <a:r>
                <a:rPr lang="en-US" altLang="zh-CN" sz="2400" b="1" dirty="0" err="1">
                  <a:solidFill>
                    <a:srgbClr val="FFFFFF"/>
                  </a:solidFill>
                  <a:latin typeface="微软雅黑" pitchFamily="34" charset="-122"/>
                  <a:ea typeface="微软雅黑" pitchFamily="34" charset="-122"/>
                </a:rPr>
                <a:t>ls</a:t>
              </a:r>
              <a:endParaRPr lang="en-US" altLang="zh-CN" sz="2400" b="1" dirty="0">
                <a:solidFill>
                  <a:srgbClr val="FFFFFF"/>
                </a:solidFill>
                <a:latin typeface="微软雅黑" pitchFamily="34" charset="-122"/>
                <a:ea typeface="微软雅黑" pitchFamily="34" charset="-122"/>
              </a:endParaRPr>
            </a:p>
          </p:txBody>
        </p:sp>
        <p:sp>
          <p:nvSpPr>
            <p:cNvPr id="18" name="Rectangle 4"/>
            <p:cNvSpPr>
              <a:spLocks noChangeArrowheads="1"/>
            </p:cNvSpPr>
            <p:nvPr/>
          </p:nvSpPr>
          <p:spPr bwMode="auto">
            <a:xfrm>
              <a:off x="3286116" y="2424112"/>
              <a:ext cx="1071570" cy="35719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lstStyle/>
            <a:p>
              <a:pPr marL="0" lvl="1" defTabSz="914400" eaLnBrk="0" fontAlgn="base" hangingPunct="0">
                <a:spcBef>
                  <a:spcPct val="20000"/>
                </a:spcBef>
                <a:spcAft>
                  <a:spcPct val="0"/>
                </a:spcAft>
                <a:buClr>
                  <a:srgbClr val="B2B2B2"/>
                </a:buClr>
                <a:defRPr/>
              </a:pPr>
              <a:r>
                <a:rPr lang="en-US" altLang="zh-CN" b="1" dirty="0" err="1">
                  <a:solidFill>
                    <a:srgbClr val="11576A"/>
                  </a:solidFill>
                  <a:latin typeface="微软雅黑" pitchFamily="34" charset="-122"/>
                  <a:ea typeface="微软雅黑" pitchFamily="34" charset="-122"/>
                </a:rPr>
                <a:t>stdout</a:t>
              </a:r>
              <a:endParaRPr lang="en-US" altLang="zh-CN" b="1" dirty="0">
                <a:solidFill>
                  <a:srgbClr val="11576A"/>
                </a:solidFill>
                <a:latin typeface="微软雅黑" pitchFamily="34" charset="-122"/>
                <a:ea typeface="微软雅黑" pitchFamily="34" charset="-122"/>
              </a:endParaRPr>
            </a:p>
          </p:txBody>
        </p:sp>
        <p:cxnSp>
          <p:nvCxnSpPr>
            <p:cNvPr id="21" name="直接箭头连接符 20"/>
            <p:cNvCxnSpPr/>
            <p:nvPr/>
          </p:nvCxnSpPr>
          <p:spPr>
            <a:xfrm>
              <a:off x="1971675" y="2105025"/>
              <a:ext cx="428625" cy="152400"/>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4" idx="3"/>
            </p:cNvCxnSpPr>
            <p:nvPr/>
          </p:nvCxnSpPr>
          <p:spPr>
            <a:xfrm>
              <a:off x="3365491" y="2426493"/>
              <a:ext cx="815984" cy="2382"/>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sp>
          <p:nvSpPr>
            <p:cNvPr id="30" name="Rectangle 4"/>
            <p:cNvSpPr>
              <a:spLocks noChangeArrowheads="1"/>
            </p:cNvSpPr>
            <p:nvPr/>
          </p:nvSpPr>
          <p:spPr bwMode="auto">
            <a:xfrm>
              <a:off x="1866880" y="2166935"/>
              <a:ext cx="357189" cy="35719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lstStyle/>
            <a:p>
              <a:pPr marL="0" lvl="1" defTabSz="914400" eaLnBrk="0" fontAlgn="base" hangingPunct="0">
                <a:spcBef>
                  <a:spcPct val="20000"/>
                </a:spcBef>
                <a:spcAft>
                  <a:spcPct val="0"/>
                </a:spcAft>
                <a:buClr>
                  <a:srgbClr val="B2B2B2"/>
                </a:buClr>
                <a:defRPr/>
              </a:pPr>
              <a:r>
                <a:rPr lang="en-US" altLang="zh-CN" b="1" dirty="0">
                  <a:solidFill>
                    <a:srgbClr val="11576A"/>
                  </a:solidFill>
                  <a:latin typeface="微软雅黑" pitchFamily="34" charset="-122"/>
                  <a:ea typeface="微软雅黑" pitchFamily="34" charset="-122"/>
                </a:rPr>
                <a:t>2</a:t>
              </a:r>
            </a:p>
          </p:txBody>
        </p:sp>
      </p:grpSp>
      <p:sp>
        <p:nvSpPr>
          <p:cNvPr id="32" name="Rectangle 4"/>
          <p:cNvSpPr>
            <a:spLocks noChangeArrowheads="1"/>
          </p:cNvSpPr>
          <p:nvPr/>
        </p:nvSpPr>
        <p:spPr bwMode="auto">
          <a:xfrm>
            <a:off x="5570994" y="1893544"/>
            <a:ext cx="1785950" cy="35719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lstStyle/>
          <a:p>
            <a:pPr marL="342900" indent="-342900" defTabSz="914400" eaLnBrk="0" fontAlgn="base" hangingPunct="0">
              <a:spcBef>
                <a:spcPct val="20000"/>
              </a:spcBef>
              <a:spcAft>
                <a:spcPct val="0"/>
              </a:spcAft>
              <a:buClr>
                <a:srgbClr val="B2B2B2"/>
              </a:buClr>
              <a:buSzPct val="75000"/>
              <a:defRPr/>
            </a:pPr>
            <a:r>
              <a:rPr lang="en-US" altLang="zh-CN" sz="2000" b="1" dirty="0">
                <a:solidFill>
                  <a:srgbClr val="11576A"/>
                </a:solidFill>
                <a:latin typeface="微软雅黑" pitchFamily="34" charset="-122"/>
                <a:ea typeface="微软雅黑" pitchFamily="34" charset="-122"/>
              </a:rPr>
              <a:t>% </a:t>
            </a:r>
            <a:r>
              <a:rPr lang="en-US" altLang="zh-CN" sz="2000" b="1" dirty="0" err="1">
                <a:solidFill>
                  <a:srgbClr val="11576A"/>
                </a:solidFill>
                <a:latin typeface="微软雅黑" pitchFamily="34" charset="-122"/>
                <a:ea typeface="微软雅黑" pitchFamily="34" charset="-122"/>
              </a:rPr>
              <a:t>ls</a:t>
            </a:r>
            <a:r>
              <a:rPr lang="en-US" altLang="zh-CN" sz="2000" b="1" dirty="0">
                <a:solidFill>
                  <a:srgbClr val="11576A"/>
                </a:solidFill>
                <a:latin typeface="微软雅黑" pitchFamily="34" charset="-122"/>
                <a:ea typeface="微软雅黑" pitchFamily="34" charset="-122"/>
              </a:rPr>
              <a:t> | more</a:t>
            </a:r>
          </a:p>
        </p:txBody>
      </p:sp>
      <p:grpSp>
        <p:nvGrpSpPr>
          <p:cNvPr id="6" name="组合 5"/>
          <p:cNvGrpSpPr/>
          <p:nvPr/>
        </p:nvGrpSpPr>
        <p:grpSpPr>
          <a:xfrm>
            <a:off x="3235780" y="3000372"/>
            <a:ext cx="5927765" cy="1223966"/>
            <a:chOff x="1333478" y="2143122"/>
            <a:chExt cx="5927765" cy="1223966"/>
          </a:xfrm>
        </p:grpSpPr>
        <p:sp>
          <p:nvSpPr>
            <p:cNvPr id="15" name="矩形 14"/>
            <p:cNvSpPr/>
            <p:nvPr/>
          </p:nvSpPr>
          <p:spPr>
            <a:xfrm>
              <a:off x="6357950" y="2143122"/>
              <a:ext cx="857256" cy="571504"/>
            </a:xfrm>
            <a:prstGeom prst="rect">
              <a:avLst/>
            </a:prstGeom>
            <a:gradFill>
              <a:gsLst>
                <a:gs pos="100000">
                  <a:srgbClr val="005072"/>
                </a:gs>
                <a:gs pos="0">
                  <a:srgbClr val="0093DD"/>
                </a:gs>
                <a:gs pos="100000">
                  <a:schemeClr val="accent1">
                    <a:tint val="23500"/>
                    <a:satMod val="160000"/>
                  </a:schemeClr>
                </a:gs>
              </a:gsLst>
              <a:lin ang="5400000" scaled="0"/>
            </a:gradFill>
          </p:spPr>
          <p:style>
            <a:lnRef idx="1">
              <a:schemeClr val="accent1"/>
            </a:lnRef>
            <a:fillRef idx="0">
              <a:schemeClr val="accent1"/>
            </a:fillRef>
            <a:effectRef idx="0">
              <a:schemeClr val="accent1"/>
            </a:effectRef>
            <a:fontRef idx="minor">
              <a:schemeClr val="tx1"/>
            </a:fontRef>
          </p:style>
          <p:txBody>
            <a:bodyPr rtlCol="0" anchor="ctr"/>
            <a:lstStyle/>
            <a:p>
              <a:pPr algn="ctr" defTabSz="914400" eaLnBrk="0" fontAlgn="base" hangingPunct="0">
                <a:spcBef>
                  <a:spcPct val="0"/>
                </a:spcBef>
                <a:spcAft>
                  <a:spcPct val="0"/>
                </a:spcAft>
                <a:defRPr/>
              </a:pPr>
              <a:endParaRPr lang="zh-CN" altLang="en-US">
                <a:solidFill>
                  <a:srgbClr val="000000"/>
                </a:solidFill>
                <a:latin typeface="Verdana"/>
              </a:endParaRPr>
            </a:p>
          </p:txBody>
        </p:sp>
        <p:sp>
          <p:nvSpPr>
            <p:cNvPr id="16" name="Rectangle 4"/>
            <p:cNvSpPr>
              <a:spLocks noChangeArrowheads="1"/>
            </p:cNvSpPr>
            <p:nvPr/>
          </p:nvSpPr>
          <p:spPr bwMode="auto">
            <a:xfrm>
              <a:off x="6332550" y="2247898"/>
              <a:ext cx="928693" cy="35719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lstStyle/>
            <a:p>
              <a:pPr marL="0" lvl="1" algn="ctr" defTabSz="914400" eaLnBrk="0" fontAlgn="base" hangingPunct="0">
                <a:spcBef>
                  <a:spcPct val="20000"/>
                </a:spcBef>
                <a:spcAft>
                  <a:spcPct val="0"/>
                </a:spcAft>
                <a:buClr>
                  <a:srgbClr val="B2B2B2"/>
                </a:buClr>
                <a:defRPr/>
              </a:pPr>
              <a:r>
                <a:rPr lang="en-US" altLang="zh-CN" sz="2000" b="1" dirty="0">
                  <a:solidFill>
                    <a:srgbClr val="FFFFFF"/>
                  </a:solidFill>
                  <a:latin typeface="微软雅黑" pitchFamily="34" charset="-122"/>
                  <a:ea typeface="微软雅黑" pitchFamily="34" charset="-122"/>
                </a:rPr>
                <a:t>more</a:t>
              </a:r>
            </a:p>
          </p:txBody>
        </p:sp>
        <p:sp>
          <p:nvSpPr>
            <p:cNvPr id="19" name="Rectangle 4"/>
            <p:cNvSpPr>
              <a:spLocks noChangeArrowheads="1"/>
            </p:cNvSpPr>
            <p:nvPr/>
          </p:nvSpPr>
          <p:spPr bwMode="auto">
            <a:xfrm>
              <a:off x="5562606" y="2428874"/>
              <a:ext cx="785818" cy="35719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lstStyle/>
            <a:p>
              <a:pPr marL="0" lvl="1" defTabSz="914400" eaLnBrk="0" fontAlgn="base" hangingPunct="0">
                <a:spcBef>
                  <a:spcPct val="20000"/>
                </a:spcBef>
                <a:spcAft>
                  <a:spcPct val="0"/>
                </a:spcAft>
                <a:buClr>
                  <a:srgbClr val="B2B2B2"/>
                </a:buClr>
                <a:defRPr/>
              </a:pPr>
              <a:r>
                <a:rPr lang="en-US" altLang="zh-CN" b="1" dirty="0" err="1">
                  <a:solidFill>
                    <a:srgbClr val="11576A"/>
                  </a:solidFill>
                  <a:latin typeface="微软雅黑" pitchFamily="34" charset="-122"/>
                  <a:ea typeface="微软雅黑" pitchFamily="34" charset="-122"/>
                </a:rPr>
                <a:t>stdin</a:t>
              </a:r>
              <a:endParaRPr lang="en-US" altLang="zh-CN" b="1" dirty="0">
                <a:solidFill>
                  <a:srgbClr val="11576A"/>
                </a:solidFill>
                <a:latin typeface="微软雅黑" pitchFamily="34" charset="-122"/>
                <a:ea typeface="微软雅黑" pitchFamily="34" charset="-122"/>
              </a:endParaRPr>
            </a:p>
          </p:txBody>
        </p:sp>
        <p:cxnSp>
          <p:nvCxnSpPr>
            <p:cNvPr id="24" name="直接箭头连接符 23"/>
            <p:cNvCxnSpPr/>
            <p:nvPr/>
          </p:nvCxnSpPr>
          <p:spPr>
            <a:xfrm>
              <a:off x="5524507" y="2426493"/>
              <a:ext cx="815984" cy="2382"/>
            </a:xfrm>
            <a:prstGeom prst="straightConnector1">
              <a:avLst/>
            </a:pr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cxnSp>
        <p:sp>
          <p:nvSpPr>
            <p:cNvPr id="31" name="Rectangle 4"/>
            <p:cNvSpPr>
              <a:spLocks noChangeArrowheads="1"/>
            </p:cNvSpPr>
            <p:nvPr/>
          </p:nvSpPr>
          <p:spPr bwMode="auto">
            <a:xfrm>
              <a:off x="1333478" y="2285998"/>
              <a:ext cx="357189" cy="35719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bevel/>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lIns="92075" tIns="46038" rIns="92075" bIns="46038"/>
            <a:lstStyle/>
            <a:p>
              <a:pPr marL="0" lvl="1" defTabSz="914400" eaLnBrk="0" fontAlgn="base" hangingPunct="0">
                <a:spcBef>
                  <a:spcPct val="20000"/>
                </a:spcBef>
                <a:spcAft>
                  <a:spcPct val="0"/>
                </a:spcAft>
                <a:buClr>
                  <a:srgbClr val="B2B2B2"/>
                </a:buClr>
                <a:defRPr/>
              </a:pPr>
              <a:r>
                <a:rPr lang="en-US" altLang="zh-CN" b="1" dirty="0">
                  <a:solidFill>
                    <a:srgbClr val="11576A"/>
                  </a:solidFill>
                  <a:latin typeface="微软雅黑" pitchFamily="34" charset="-122"/>
                  <a:ea typeface="微软雅黑" pitchFamily="34" charset="-122"/>
                </a:rPr>
                <a:t>3</a:t>
              </a:r>
            </a:p>
          </p:txBody>
        </p:sp>
        <p:sp>
          <p:nvSpPr>
            <p:cNvPr id="34" name="任意多边形 33"/>
            <p:cNvSpPr/>
            <p:nvPr/>
          </p:nvSpPr>
          <p:spPr>
            <a:xfrm>
              <a:off x="1485900" y="2181225"/>
              <a:ext cx="5210175" cy="1185863"/>
            </a:xfrm>
            <a:custGeom>
              <a:avLst/>
              <a:gdLst>
                <a:gd name="connsiteX0" fmla="*/ 0 w 5210175"/>
                <a:gd name="connsiteY0" fmla="*/ 0 h 1185863"/>
                <a:gd name="connsiteX1" fmla="*/ 1304925 w 5210175"/>
                <a:gd name="connsiteY1" fmla="*/ 885825 h 1185863"/>
                <a:gd name="connsiteX2" fmla="*/ 3705225 w 5210175"/>
                <a:gd name="connsiteY2" fmla="*/ 1133475 h 1185863"/>
                <a:gd name="connsiteX3" fmla="*/ 5210175 w 5210175"/>
                <a:gd name="connsiteY3" fmla="*/ 571500 h 1185863"/>
              </a:gdLst>
              <a:ahLst/>
              <a:cxnLst>
                <a:cxn ang="0">
                  <a:pos x="connsiteX0" y="connsiteY0"/>
                </a:cxn>
                <a:cxn ang="0">
                  <a:pos x="connsiteX1" y="connsiteY1"/>
                </a:cxn>
                <a:cxn ang="0">
                  <a:pos x="connsiteX2" y="connsiteY2"/>
                </a:cxn>
                <a:cxn ang="0">
                  <a:pos x="connsiteX3" y="connsiteY3"/>
                </a:cxn>
              </a:cxnLst>
              <a:rect l="l" t="t" r="r" b="b"/>
              <a:pathLst>
                <a:path w="5210175" h="1185863">
                  <a:moveTo>
                    <a:pt x="0" y="0"/>
                  </a:moveTo>
                  <a:cubicBezTo>
                    <a:pt x="343694" y="348456"/>
                    <a:pt x="687388" y="696913"/>
                    <a:pt x="1304925" y="885825"/>
                  </a:cubicBezTo>
                  <a:cubicBezTo>
                    <a:pt x="1922463" y="1074738"/>
                    <a:pt x="3054350" y="1185863"/>
                    <a:pt x="3705225" y="1133475"/>
                  </a:cubicBezTo>
                  <a:cubicBezTo>
                    <a:pt x="4356100" y="1081087"/>
                    <a:pt x="4783137" y="826293"/>
                    <a:pt x="5210175" y="571500"/>
                  </a:cubicBezTo>
                </a:path>
              </a:pathLst>
            </a:custGeom>
            <a:ln w="38100">
              <a:solidFill>
                <a:srgbClr val="11576A"/>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defTabSz="914400" eaLnBrk="0" fontAlgn="base" hangingPunct="0">
                <a:spcBef>
                  <a:spcPct val="0"/>
                </a:spcBef>
                <a:spcAft>
                  <a:spcPct val="0"/>
                </a:spcAft>
                <a:defRPr/>
              </a:pPr>
              <a:endParaRPr lang="zh-CN" altLang="en-US">
                <a:solidFill>
                  <a:srgbClr val="000000"/>
                </a:solidFill>
                <a:latin typeface="Verdana"/>
              </a:endParaRPr>
            </a:p>
          </p:txBody>
        </p:sp>
      </p:grpSp>
      <p:sp>
        <p:nvSpPr>
          <p:cNvPr id="22" name="标题 21">
            <a:extLst>
              <a:ext uri="{FF2B5EF4-FFF2-40B4-BE49-F238E27FC236}">
                <a16:creationId xmlns:a16="http://schemas.microsoft.com/office/drawing/2014/main" id="{FC927F56-C2B1-9564-9273-365F351869FF}"/>
              </a:ext>
            </a:extLst>
          </p:cNvPr>
          <p:cNvSpPr>
            <a:spLocks noGrp="1"/>
          </p:cNvSpPr>
          <p:nvPr>
            <p:ph type="title"/>
          </p:nvPr>
        </p:nvSpPr>
        <p:spPr/>
        <p:txBody>
          <a:bodyPr>
            <a:normAutofit/>
          </a:bodyPr>
          <a:lstStyle/>
          <a:p>
            <a:r>
              <a:rPr lang="zh-CN" altLang="en-US" dirty="0"/>
              <a:t>管道示例</a:t>
            </a:r>
          </a:p>
        </p:txBody>
      </p:sp>
      <p:sp>
        <p:nvSpPr>
          <p:cNvPr id="26" name="灯片编号占位符 25">
            <a:extLst>
              <a:ext uri="{FF2B5EF4-FFF2-40B4-BE49-F238E27FC236}">
                <a16:creationId xmlns:a16="http://schemas.microsoft.com/office/drawing/2014/main" id="{2B8A5417-218C-FD59-47A3-DCFE5A1645F9}"/>
              </a:ext>
            </a:extLst>
          </p:cNvPr>
          <p:cNvSpPr>
            <a:spLocks noGrp="1"/>
          </p:cNvSpPr>
          <p:nvPr>
            <p:ph type="sldNum" sz="quarter" idx="12"/>
          </p:nvPr>
        </p:nvSpPr>
        <p:spPr/>
        <p:txBody>
          <a:bodyPr/>
          <a:lstStyle/>
          <a:p>
            <a:pPr>
              <a:defRPr/>
            </a:pPr>
            <a:fld id="{3884BE4A-665D-4750-B82A-97CE17AE2019}" type="slidenum">
              <a:rPr lang="en-US" altLang="ko-KR" smtClean="0"/>
              <a:pPr>
                <a:defRPr/>
              </a:pPr>
              <a:t>48</a:t>
            </a:fld>
            <a:endParaRPr lang="en-US" altLang="ko-KR" dirty="0"/>
          </a:p>
        </p:txBody>
      </p:sp>
    </p:spTree>
    <p:extLst>
      <p:ext uri="{BB962C8B-B14F-4D97-AF65-F5344CB8AC3E}">
        <p14:creationId xmlns:p14="http://schemas.microsoft.com/office/powerpoint/2010/main" val="875512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left)">
                                      <p:cBhvr>
                                        <p:cTn id="7" dur="500"/>
                                        <p:tgtEl>
                                          <p:spTgt spid="3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par>
                                <p:cTn id="13" presetID="22" presetClass="entr" presetSubtype="8"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left)">
                                      <p:cBhvr>
                                        <p:cTn id="15" dur="5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wipe(left)">
                                      <p:cBhvr>
                                        <p:cTn id="28" dur="500"/>
                                        <p:tgtEl>
                                          <p:spTgt spid="6"/>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left)">
                                      <p:cBhvr>
                                        <p:cTn id="31"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9" grpId="0"/>
      <p:bldP spid="32"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94357" y="1621904"/>
            <a:ext cx="5941685" cy="642942"/>
            <a:chOff x="844893" y="1000114"/>
            <a:chExt cx="5941685" cy="642942"/>
          </a:xfrm>
        </p:grpSpPr>
        <p:sp>
          <p:nvSpPr>
            <p:cNvPr id="9" name="内容占位符 2"/>
            <p:cNvSpPr txBox="1">
              <a:spLocks/>
            </p:cNvSpPr>
            <p:nvPr/>
          </p:nvSpPr>
          <p:spPr>
            <a:xfrm>
              <a:off x="1142976" y="1000114"/>
              <a:ext cx="5643602" cy="64294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defTabSz="914400" eaLnBrk="0" fontAlgn="base" hangingPunct="0">
                <a:spcBef>
                  <a:spcPct val="20000"/>
                </a:spcBef>
                <a:spcAft>
                  <a:spcPct val="0"/>
                </a:spcAft>
                <a:defRPr/>
              </a:pPr>
              <a:r>
                <a:rPr lang="zh-CN" altLang="en-US" dirty="0"/>
                <a:t>消息队列是由操作系统维护的以字节序列为基本单位的间接通信机制</a:t>
              </a:r>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defTabSz="914400" eaLnBrk="0" fontAlgn="base" hangingPunct="0">
                <a:spcBef>
                  <a:spcPct val="20000"/>
                </a:spcBef>
                <a:spcAft>
                  <a:spcPct val="0"/>
                </a:spcAft>
                <a:defRPr/>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1111884" y="2255322"/>
            <a:ext cx="4595462" cy="323852"/>
            <a:chOff x="1262422" y="1633532"/>
            <a:chExt cx="4595462" cy="323852"/>
          </a:xfrm>
        </p:grpSpPr>
        <p:sp>
          <p:nvSpPr>
            <p:cNvPr id="27" name="内容占位符 2"/>
            <p:cNvSpPr txBox="1">
              <a:spLocks/>
            </p:cNvSpPr>
            <p:nvPr/>
          </p:nvSpPr>
          <p:spPr>
            <a:xfrm>
              <a:off x="1394985" y="1633532"/>
              <a:ext cx="4462899" cy="3238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defTabSz="914400" eaLnBrk="0" fontAlgn="base" hangingPunct="0">
                <a:lnSpc>
                  <a:spcPct val="90000"/>
                </a:lnSpc>
                <a:spcBef>
                  <a:spcPct val="0"/>
                </a:spcBef>
                <a:spcAft>
                  <a:spcPct val="0"/>
                </a:spcAft>
                <a:defRPr/>
              </a:pPr>
              <a:r>
                <a:rPr lang="zh-CN" altLang="en-US" dirty="0"/>
                <a:t>每个消息</a:t>
              </a:r>
              <a:r>
                <a:rPr lang="en-US" altLang="zh-CN" dirty="0"/>
                <a:t>(</a:t>
              </a:r>
              <a:r>
                <a:rPr lang="zh-CN" altLang="en-US" dirty="0"/>
                <a:t>Message</a:t>
              </a:r>
              <a:r>
                <a:rPr lang="en-US" altLang="zh-CN" dirty="0"/>
                <a:t>)</a:t>
              </a:r>
              <a:r>
                <a:rPr lang="zh-CN" altLang="en-US" dirty="0"/>
                <a:t>是一个字节序列</a:t>
              </a:r>
            </a:p>
          </p:txBody>
        </p:sp>
        <p:pic>
          <p:nvPicPr>
            <p:cNvPr id="28" name="图片 27" descr="小点1.png"/>
            <p:cNvPicPr>
              <a:picLocks noChangeAspect="1"/>
            </p:cNvPicPr>
            <p:nvPr/>
          </p:nvPicPr>
          <p:blipFill>
            <a:blip r:embed="rId2" cstate="print"/>
            <a:stretch>
              <a:fillRect/>
            </a:stretch>
          </p:blipFill>
          <p:spPr>
            <a:xfrm>
              <a:off x="1262422" y="1742389"/>
              <a:ext cx="151066" cy="148997"/>
            </a:xfrm>
            <a:prstGeom prst="rect">
              <a:avLst/>
            </a:prstGeom>
            <a:effectLst/>
          </p:spPr>
        </p:pic>
      </p:grpSp>
      <p:grpSp>
        <p:nvGrpSpPr>
          <p:cNvPr id="4" name="组合 3"/>
          <p:cNvGrpSpPr/>
          <p:nvPr/>
        </p:nvGrpSpPr>
        <p:grpSpPr>
          <a:xfrm>
            <a:off x="1111884" y="2583935"/>
            <a:ext cx="5452718" cy="754068"/>
            <a:chOff x="1262422" y="1962145"/>
            <a:chExt cx="5452718" cy="754068"/>
          </a:xfrm>
        </p:grpSpPr>
        <p:sp>
          <p:nvSpPr>
            <p:cNvPr id="23" name="内容占位符 2"/>
            <p:cNvSpPr txBox="1">
              <a:spLocks/>
            </p:cNvSpPr>
            <p:nvPr/>
          </p:nvSpPr>
          <p:spPr>
            <a:xfrm>
              <a:off x="1394985" y="1962145"/>
              <a:ext cx="5320155" cy="75406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defTabSz="914400" eaLnBrk="0" fontAlgn="base" hangingPunct="0">
                <a:lnSpc>
                  <a:spcPct val="90000"/>
                </a:lnSpc>
                <a:spcBef>
                  <a:spcPct val="0"/>
                </a:spcBef>
                <a:spcAft>
                  <a:spcPct val="0"/>
                </a:spcAft>
                <a:defRPr/>
              </a:pPr>
              <a:r>
                <a:rPr lang="zh-CN" altLang="en-US" dirty="0"/>
                <a:t>相同标识的消息组成按先进先出顺序组成一个消息队列（Message Queues）</a:t>
              </a:r>
            </a:p>
          </p:txBody>
        </p:sp>
        <p:pic>
          <p:nvPicPr>
            <p:cNvPr id="24" name="图片 23" descr="小点1.png"/>
            <p:cNvPicPr>
              <a:picLocks noChangeAspect="1"/>
            </p:cNvPicPr>
            <p:nvPr/>
          </p:nvPicPr>
          <p:blipFill>
            <a:blip r:embed="rId2" cstate="print"/>
            <a:stretch>
              <a:fillRect/>
            </a:stretch>
          </p:blipFill>
          <p:spPr>
            <a:xfrm>
              <a:off x="1262422" y="2071003"/>
              <a:ext cx="151066" cy="148997"/>
            </a:xfrm>
            <a:prstGeom prst="rect">
              <a:avLst/>
            </a:prstGeom>
            <a:effectLst/>
          </p:spPr>
        </p:pic>
      </p:grpSp>
      <p:grpSp>
        <p:nvGrpSpPr>
          <p:cNvPr id="5" name="组合 4"/>
          <p:cNvGrpSpPr/>
          <p:nvPr/>
        </p:nvGrpSpPr>
        <p:grpSpPr>
          <a:xfrm>
            <a:off x="2543270" y="3502157"/>
            <a:ext cx="5914792" cy="2266837"/>
            <a:chOff x="1019270" y="2644905"/>
            <a:chExt cx="5914792" cy="2266837"/>
          </a:xfrm>
        </p:grpSpPr>
        <p:sp>
          <p:nvSpPr>
            <p:cNvPr id="25" name="Oval 5"/>
            <p:cNvSpPr>
              <a:spLocks noChangeArrowheads="1"/>
            </p:cNvSpPr>
            <p:nvPr/>
          </p:nvSpPr>
          <p:spPr bwMode="auto">
            <a:xfrm>
              <a:off x="1019270" y="2644905"/>
              <a:ext cx="900000" cy="900000"/>
            </a:xfrm>
            <a:prstGeom prst="ellipse">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bevel/>
              <a:headEnd/>
              <a:tailEnd/>
            </a:ln>
            <a:effectLst>
              <a:outerShdw blurRad="63500" dist="107763" dir="2700000" algn="ctr" rotWithShape="0">
                <a:schemeClr val="bg2">
                  <a:alpha val="74998"/>
                </a:schemeClr>
              </a:outerShdw>
            </a:effectLst>
          </p:spPr>
          <p:txBody>
            <a:bodyPr wrap="none" anchor="ctr"/>
            <a:lstStyle/>
            <a:p>
              <a:pPr algn="ctr" defTabSz="914400" eaLnBrk="0" fontAlgn="base" hangingPunct="0">
                <a:spcBef>
                  <a:spcPct val="0"/>
                </a:spcBef>
                <a:spcAft>
                  <a:spcPct val="0"/>
                </a:spcAft>
                <a:defRPr/>
              </a:pPr>
              <a:r>
                <a:rPr lang="en-US" altLang="zh-CN" sz="1600" b="1" dirty="0">
                  <a:solidFill>
                    <a:srgbClr val="11576A"/>
                  </a:solidFill>
                  <a:latin typeface="微软雅黑" pitchFamily="34" charset="-122"/>
                  <a:ea typeface="微软雅黑" pitchFamily="34" charset="-122"/>
                </a:rPr>
                <a:t>P1</a:t>
              </a:r>
            </a:p>
          </p:txBody>
        </p:sp>
        <p:sp>
          <p:nvSpPr>
            <p:cNvPr id="26" name="Oval 6"/>
            <p:cNvSpPr>
              <a:spLocks noChangeArrowheads="1"/>
            </p:cNvSpPr>
            <p:nvPr/>
          </p:nvSpPr>
          <p:spPr bwMode="auto">
            <a:xfrm>
              <a:off x="6034062" y="3293942"/>
              <a:ext cx="900000" cy="900000"/>
            </a:xfrm>
            <a:prstGeom prst="ellipse">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bevel/>
              <a:headEnd/>
              <a:tailEnd/>
            </a:ln>
            <a:effectLst>
              <a:outerShdw blurRad="63500" dist="107763" dir="2700000" algn="ctr" rotWithShape="0">
                <a:schemeClr val="bg2">
                  <a:alpha val="74998"/>
                </a:schemeClr>
              </a:outerShdw>
            </a:effectLst>
          </p:spPr>
          <p:txBody>
            <a:bodyPr wrap="none" anchor="ctr"/>
            <a:lstStyle/>
            <a:p>
              <a:pPr algn="ctr" defTabSz="914400" eaLnBrk="0" fontAlgn="base" hangingPunct="0">
                <a:spcBef>
                  <a:spcPct val="0"/>
                </a:spcBef>
                <a:spcAft>
                  <a:spcPct val="0"/>
                </a:spcAft>
                <a:defRPr/>
              </a:pPr>
              <a:r>
                <a:rPr lang="en-US" altLang="zh-CN" sz="1600" b="1" dirty="0">
                  <a:solidFill>
                    <a:srgbClr val="11576A"/>
                  </a:solidFill>
                  <a:latin typeface="微软雅黑" pitchFamily="34" charset="-122"/>
                  <a:ea typeface="微软雅黑" pitchFamily="34" charset="-122"/>
                </a:rPr>
                <a:t>P3</a:t>
              </a:r>
            </a:p>
          </p:txBody>
        </p:sp>
        <p:sp>
          <p:nvSpPr>
            <p:cNvPr id="45" name="Line 7"/>
            <p:cNvSpPr>
              <a:spLocks noChangeShapeType="1"/>
            </p:cNvSpPr>
            <p:nvPr/>
          </p:nvSpPr>
          <p:spPr bwMode="auto">
            <a:xfrm>
              <a:off x="3595662" y="3446342"/>
              <a:ext cx="304800" cy="0"/>
            </a:xfrm>
            <a:prstGeom prst="line">
              <a:avLst/>
            </a:prstGeom>
            <a:noFill/>
            <a:ln w="28575">
              <a:solidFill>
                <a:srgbClr val="11576A"/>
              </a:solidFill>
              <a:bevel/>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914400" eaLnBrk="0" fontAlgn="base" hangingPunct="0">
                <a:spcBef>
                  <a:spcPct val="0"/>
                </a:spcBef>
                <a:spcAft>
                  <a:spcPct val="0"/>
                </a:spcAft>
                <a:defRPr/>
              </a:pPr>
              <a:endParaRPr lang="zh-CN" altLang="en-US" b="1">
                <a:solidFill>
                  <a:srgbClr val="11576A"/>
                </a:solidFill>
                <a:latin typeface="微软雅黑" pitchFamily="34" charset="-122"/>
                <a:ea typeface="微软雅黑" pitchFamily="34" charset="-122"/>
              </a:endParaRPr>
            </a:p>
          </p:txBody>
        </p:sp>
        <p:sp>
          <p:nvSpPr>
            <p:cNvPr id="46" name="Line 8"/>
            <p:cNvSpPr>
              <a:spLocks noChangeShapeType="1"/>
            </p:cNvSpPr>
            <p:nvPr/>
          </p:nvSpPr>
          <p:spPr bwMode="auto">
            <a:xfrm>
              <a:off x="3671862" y="3446342"/>
              <a:ext cx="0" cy="685800"/>
            </a:xfrm>
            <a:prstGeom prst="line">
              <a:avLst/>
            </a:prstGeom>
            <a:noFill/>
            <a:ln w="28575">
              <a:solidFill>
                <a:srgbClr val="11576A"/>
              </a:solidFill>
              <a:bevel/>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914400" eaLnBrk="0" fontAlgn="base" hangingPunct="0">
                <a:spcBef>
                  <a:spcPct val="0"/>
                </a:spcBef>
                <a:spcAft>
                  <a:spcPct val="0"/>
                </a:spcAft>
                <a:defRPr/>
              </a:pPr>
              <a:endParaRPr lang="zh-CN" altLang="en-US" b="1">
                <a:solidFill>
                  <a:srgbClr val="11576A"/>
                </a:solidFill>
                <a:latin typeface="微软雅黑" pitchFamily="34" charset="-122"/>
                <a:ea typeface="微软雅黑" pitchFamily="34" charset="-122"/>
              </a:endParaRPr>
            </a:p>
          </p:txBody>
        </p:sp>
        <p:sp>
          <p:nvSpPr>
            <p:cNvPr id="47" name="Line 9"/>
            <p:cNvSpPr>
              <a:spLocks noChangeShapeType="1"/>
            </p:cNvSpPr>
            <p:nvPr/>
          </p:nvSpPr>
          <p:spPr bwMode="auto">
            <a:xfrm>
              <a:off x="4281462" y="3446342"/>
              <a:ext cx="0" cy="685800"/>
            </a:xfrm>
            <a:prstGeom prst="line">
              <a:avLst/>
            </a:prstGeom>
            <a:noFill/>
            <a:ln w="28575">
              <a:solidFill>
                <a:srgbClr val="11576A"/>
              </a:solidFill>
              <a:bevel/>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914400" eaLnBrk="0" fontAlgn="base" hangingPunct="0">
                <a:spcBef>
                  <a:spcPct val="0"/>
                </a:spcBef>
                <a:spcAft>
                  <a:spcPct val="0"/>
                </a:spcAft>
                <a:defRPr/>
              </a:pPr>
              <a:endParaRPr lang="zh-CN" altLang="en-US" b="1">
                <a:solidFill>
                  <a:srgbClr val="11576A"/>
                </a:solidFill>
                <a:latin typeface="微软雅黑" pitchFamily="34" charset="-122"/>
                <a:ea typeface="微软雅黑" pitchFamily="34" charset="-122"/>
              </a:endParaRPr>
            </a:p>
          </p:txBody>
        </p:sp>
        <p:sp>
          <p:nvSpPr>
            <p:cNvPr id="48" name="Line 10"/>
            <p:cNvSpPr>
              <a:spLocks noChangeShapeType="1"/>
            </p:cNvSpPr>
            <p:nvPr/>
          </p:nvSpPr>
          <p:spPr bwMode="auto">
            <a:xfrm>
              <a:off x="3595662" y="4132142"/>
              <a:ext cx="304800" cy="0"/>
            </a:xfrm>
            <a:prstGeom prst="line">
              <a:avLst/>
            </a:prstGeom>
            <a:noFill/>
            <a:ln w="28575">
              <a:solidFill>
                <a:srgbClr val="11576A"/>
              </a:solidFill>
              <a:bevel/>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914400" eaLnBrk="0" fontAlgn="base" hangingPunct="0">
                <a:spcBef>
                  <a:spcPct val="0"/>
                </a:spcBef>
                <a:spcAft>
                  <a:spcPct val="0"/>
                </a:spcAft>
                <a:defRPr/>
              </a:pPr>
              <a:endParaRPr lang="zh-CN" altLang="en-US" b="1">
                <a:solidFill>
                  <a:srgbClr val="11576A"/>
                </a:solidFill>
                <a:latin typeface="微软雅黑" pitchFamily="34" charset="-122"/>
                <a:ea typeface="微软雅黑" pitchFamily="34" charset="-122"/>
              </a:endParaRPr>
            </a:p>
          </p:txBody>
        </p:sp>
        <p:sp>
          <p:nvSpPr>
            <p:cNvPr id="49" name="Line 11"/>
            <p:cNvSpPr>
              <a:spLocks noChangeShapeType="1"/>
            </p:cNvSpPr>
            <p:nvPr/>
          </p:nvSpPr>
          <p:spPr bwMode="auto">
            <a:xfrm>
              <a:off x="4205262" y="3827342"/>
              <a:ext cx="838200" cy="609600"/>
            </a:xfrm>
            <a:prstGeom prst="line">
              <a:avLst/>
            </a:prstGeom>
            <a:noFill/>
            <a:ln w="28575">
              <a:solidFill>
                <a:srgbClr val="11576A"/>
              </a:solidFill>
              <a:bevel/>
              <a:headEnd type="oval" w="med" len="med"/>
              <a:tailEnd type="arrow" w="sm"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914400" eaLnBrk="0" fontAlgn="base" hangingPunct="0">
                <a:spcBef>
                  <a:spcPct val="0"/>
                </a:spcBef>
                <a:spcAft>
                  <a:spcPct val="0"/>
                </a:spcAft>
                <a:defRPr/>
              </a:pPr>
              <a:endParaRPr lang="zh-CN" altLang="en-US" b="1">
                <a:solidFill>
                  <a:srgbClr val="11576A"/>
                </a:solidFill>
                <a:latin typeface="微软雅黑" pitchFamily="34" charset="-122"/>
                <a:ea typeface="微软雅黑" pitchFamily="34" charset="-122"/>
              </a:endParaRPr>
            </a:p>
          </p:txBody>
        </p:sp>
        <p:sp>
          <p:nvSpPr>
            <p:cNvPr id="50" name="Line 12"/>
            <p:cNvSpPr>
              <a:spLocks noChangeShapeType="1"/>
            </p:cNvSpPr>
            <p:nvPr/>
          </p:nvSpPr>
          <p:spPr bwMode="auto">
            <a:xfrm>
              <a:off x="1995462" y="3141542"/>
              <a:ext cx="1447800" cy="533400"/>
            </a:xfrm>
            <a:prstGeom prst="line">
              <a:avLst/>
            </a:prstGeom>
            <a:noFill/>
            <a:ln w="28575">
              <a:solidFill>
                <a:srgbClr val="11576A"/>
              </a:solidFill>
              <a:bevel/>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914400" eaLnBrk="0" fontAlgn="base" hangingPunct="0">
                <a:spcBef>
                  <a:spcPct val="0"/>
                </a:spcBef>
                <a:spcAft>
                  <a:spcPct val="0"/>
                </a:spcAft>
                <a:defRPr/>
              </a:pPr>
              <a:endParaRPr lang="zh-CN" altLang="en-US" b="1">
                <a:solidFill>
                  <a:srgbClr val="11576A"/>
                </a:solidFill>
                <a:latin typeface="微软雅黑" pitchFamily="34" charset="-122"/>
                <a:ea typeface="微软雅黑" pitchFamily="34" charset="-122"/>
              </a:endParaRPr>
            </a:p>
          </p:txBody>
        </p:sp>
        <p:sp>
          <p:nvSpPr>
            <p:cNvPr id="51" name="Line 13"/>
            <p:cNvSpPr>
              <a:spLocks noChangeShapeType="1"/>
            </p:cNvSpPr>
            <p:nvPr/>
          </p:nvSpPr>
          <p:spPr bwMode="auto">
            <a:xfrm flipV="1">
              <a:off x="1995462" y="3827342"/>
              <a:ext cx="1447800" cy="533400"/>
            </a:xfrm>
            <a:prstGeom prst="line">
              <a:avLst/>
            </a:prstGeom>
            <a:noFill/>
            <a:ln w="28575">
              <a:solidFill>
                <a:srgbClr val="11576A"/>
              </a:solidFill>
              <a:bevel/>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914400" eaLnBrk="0" fontAlgn="base" hangingPunct="0">
                <a:spcBef>
                  <a:spcPct val="0"/>
                </a:spcBef>
                <a:spcAft>
                  <a:spcPct val="0"/>
                </a:spcAft>
                <a:defRPr/>
              </a:pPr>
              <a:endParaRPr lang="zh-CN" altLang="en-US" b="1">
                <a:solidFill>
                  <a:srgbClr val="11576A"/>
                </a:solidFill>
                <a:latin typeface="微软雅黑" pitchFamily="34" charset="-122"/>
                <a:ea typeface="微软雅黑" pitchFamily="34" charset="-122"/>
              </a:endParaRPr>
            </a:p>
          </p:txBody>
        </p:sp>
        <p:sp>
          <p:nvSpPr>
            <p:cNvPr id="52" name="Line 14"/>
            <p:cNvSpPr>
              <a:spLocks noChangeShapeType="1"/>
            </p:cNvSpPr>
            <p:nvPr/>
          </p:nvSpPr>
          <p:spPr bwMode="auto">
            <a:xfrm>
              <a:off x="4433862" y="3827342"/>
              <a:ext cx="1447800" cy="0"/>
            </a:xfrm>
            <a:prstGeom prst="line">
              <a:avLst/>
            </a:prstGeom>
            <a:noFill/>
            <a:ln w="28575">
              <a:solidFill>
                <a:srgbClr val="11576A"/>
              </a:solidFill>
              <a:bevel/>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914400" eaLnBrk="0" fontAlgn="base" hangingPunct="0">
                <a:spcBef>
                  <a:spcPct val="0"/>
                </a:spcBef>
                <a:spcAft>
                  <a:spcPct val="0"/>
                </a:spcAft>
                <a:defRPr/>
              </a:pPr>
              <a:endParaRPr lang="zh-CN" altLang="en-US" b="1">
                <a:solidFill>
                  <a:srgbClr val="11576A"/>
                </a:solidFill>
                <a:latin typeface="微软雅黑" pitchFamily="34" charset="-122"/>
                <a:ea typeface="微软雅黑" pitchFamily="34" charset="-122"/>
              </a:endParaRPr>
            </a:p>
          </p:txBody>
        </p:sp>
        <p:sp>
          <p:nvSpPr>
            <p:cNvPr id="53" name="Text Box 15"/>
            <p:cNvSpPr txBox="1">
              <a:spLocks noChangeArrowheads="1"/>
            </p:cNvSpPr>
            <p:nvPr/>
          </p:nvSpPr>
          <p:spPr bwMode="auto">
            <a:xfrm>
              <a:off x="4603209" y="4436942"/>
              <a:ext cx="1005403" cy="338554"/>
            </a:xfrm>
            <a:prstGeom prst="rect">
              <a:avLst/>
            </a:prstGeom>
            <a:noFill/>
            <a:ln>
              <a:noFill/>
            </a:ln>
            <a:effectLst/>
            <a:extLst>
              <a:ext uri="{909E8E84-426E-40dd-AFC4-6F175D3DCCD1}">
                <a14:hiddenFill xmlns="" xmlns:a14="http://schemas.microsoft.com/office/drawing/2010/main">
                  <a:gradFill rotWithShape="0">
                    <a:gsLst>
                      <a:gs pos="0">
                        <a:srgbClr val="002F5E"/>
                      </a:gs>
                      <a:gs pos="50000">
                        <a:srgbClr val="0066CC"/>
                      </a:gs>
                      <a:gs pos="100000">
                        <a:srgbClr val="002F5E"/>
                      </a:gs>
                    </a:gsLst>
                    <a:lin ang="2700000" scaled="1"/>
                  </a:gradFill>
                </a14:hiddenFill>
              </a:ext>
              <a:ext uri="{91240B29-F687-4f45-9708-019B960494DF}">
                <a14:hiddenLine xmlns="" xmlns:a14="http://schemas.microsoft.com/office/drawing/2010/main" w="9525">
                  <a:solidFill>
                    <a:srgbClr val="000000"/>
                  </a:solidFill>
                  <a:bevel/>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gn="r" defTabSz="914400" eaLnBrk="0" fontAlgn="base" hangingPunct="0">
                <a:spcBef>
                  <a:spcPct val="0"/>
                </a:spcBef>
                <a:spcAft>
                  <a:spcPct val="0"/>
                </a:spcAft>
                <a:defRPr/>
              </a:pPr>
              <a:r>
                <a:rPr lang="en-US" altLang="zh-CN" sz="1600" b="1" dirty="0">
                  <a:solidFill>
                    <a:srgbClr val="11576A"/>
                  </a:solidFill>
                  <a:latin typeface="微软雅黑" pitchFamily="34" charset="-122"/>
                  <a:ea typeface="微软雅黑" pitchFamily="34" charset="-122"/>
                </a:rPr>
                <a:t>“</a:t>
              </a:r>
              <a:r>
                <a:rPr lang="zh-CN" altLang="en-US" sz="1600" b="1" dirty="0">
                  <a:solidFill>
                    <a:srgbClr val="11576A"/>
                  </a:solidFill>
                  <a:latin typeface="微软雅黑" pitchFamily="34" charset="-122"/>
                  <a:ea typeface="微软雅黑" pitchFamily="34" charset="-122"/>
                </a:rPr>
                <a:t>消息</a:t>
              </a:r>
              <a:r>
                <a:rPr lang="en-US" altLang="zh-CN" sz="1600" b="1" dirty="0">
                  <a:solidFill>
                    <a:srgbClr val="11576A"/>
                  </a:solidFill>
                  <a:latin typeface="微软雅黑" pitchFamily="34" charset="-122"/>
                  <a:ea typeface="微软雅黑" pitchFamily="34" charset="-122"/>
                </a:rPr>
                <a:t>”</a:t>
              </a:r>
            </a:p>
          </p:txBody>
        </p:sp>
        <p:sp>
          <p:nvSpPr>
            <p:cNvPr id="54" name="Text Box 16"/>
            <p:cNvSpPr txBox="1">
              <a:spLocks noChangeArrowheads="1"/>
            </p:cNvSpPr>
            <p:nvPr/>
          </p:nvSpPr>
          <p:spPr bwMode="auto">
            <a:xfrm>
              <a:off x="3760246" y="3108204"/>
              <a:ext cx="1005403" cy="338554"/>
            </a:xfrm>
            <a:prstGeom prst="rect">
              <a:avLst/>
            </a:prstGeom>
            <a:noFill/>
            <a:ln>
              <a:noFill/>
            </a:ln>
            <a:effectLst/>
            <a:extLst>
              <a:ext uri="{909E8E84-426E-40dd-AFC4-6F175D3DCCD1}">
                <a14:hiddenFill xmlns="" xmlns:a14="http://schemas.microsoft.com/office/drawing/2010/main">
                  <a:gradFill rotWithShape="0">
                    <a:gsLst>
                      <a:gs pos="0">
                        <a:srgbClr val="002F5E"/>
                      </a:gs>
                      <a:gs pos="50000">
                        <a:srgbClr val="0066CC"/>
                      </a:gs>
                      <a:gs pos="100000">
                        <a:srgbClr val="002F5E"/>
                      </a:gs>
                    </a:gsLst>
                    <a:lin ang="2700000" scaled="1"/>
                  </a:gradFill>
                </a14:hiddenFill>
              </a:ext>
              <a:ext uri="{91240B29-F687-4f45-9708-019B960494DF}">
                <a14:hiddenLine xmlns="" xmlns:a14="http://schemas.microsoft.com/office/drawing/2010/main" w="9525">
                  <a:solidFill>
                    <a:srgbClr val="000000"/>
                  </a:solidFill>
                  <a:bevel/>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gn="r" defTabSz="914400" eaLnBrk="0" fontAlgn="base" hangingPunct="0">
                <a:spcBef>
                  <a:spcPct val="0"/>
                </a:spcBef>
                <a:spcAft>
                  <a:spcPct val="0"/>
                </a:spcAft>
                <a:defRPr/>
              </a:pPr>
              <a:r>
                <a:rPr lang="zh-CN" altLang="en-US" sz="1600" b="1" dirty="0">
                  <a:solidFill>
                    <a:srgbClr val="11576A"/>
                  </a:solidFill>
                  <a:latin typeface="微软雅黑" pitchFamily="34" charset="-122"/>
                  <a:ea typeface="微软雅黑" pitchFamily="34" charset="-122"/>
                </a:rPr>
                <a:t>消息队列</a:t>
              </a:r>
              <a:endParaRPr lang="en-US" altLang="zh-CN" sz="1600" b="1" dirty="0">
                <a:solidFill>
                  <a:srgbClr val="11576A"/>
                </a:solidFill>
                <a:latin typeface="微软雅黑" pitchFamily="34" charset="-122"/>
                <a:ea typeface="微软雅黑" pitchFamily="34" charset="-122"/>
              </a:endParaRPr>
            </a:p>
          </p:txBody>
        </p:sp>
        <p:sp>
          <p:nvSpPr>
            <p:cNvPr id="55" name="Text Box 17"/>
            <p:cNvSpPr txBox="1">
              <a:spLocks noChangeArrowheads="1"/>
            </p:cNvSpPr>
            <p:nvPr/>
          </p:nvSpPr>
          <p:spPr bwMode="auto">
            <a:xfrm>
              <a:off x="2240214" y="2989142"/>
              <a:ext cx="595035" cy="338554"/>
            </a:xfrm>
            <a:prstGeom prst="rect">
              <a:avLst/>
            </a:prstGeom>
            <a:noFill/>
            <a:ln>
              <a:noFill/>
            </a:ln>
            <a:effectLst/>
            <a:extLst>
              <a:ext uri="{909E8E84-426E-40dd-AFC4-6F175D3DCCD1}">
                <a14:hiddenFill xmlns="" xmlns:a14="http://schemas.microsoft.com/office/drawing/2010/main">
                  <a:gradFill rotWithShape="0">
                    <a:gsLst>
                      <a:gs pos="0">
                        <a:srgbClr val="002F5E"/>
                      </a:gs>
                      <a:gs pos="50000">
                        <a:srgbClr val="0066CC"/>
                      </a:gs>
                      <a:gs pos="100000">
                        <a:srgbClr val="002F5E"/>
                      </a:gs>
                    </a:gsLst>
                    <a:lin ang="2700000" scaled="1"/>
                  </a:gradFill>
                </a14:hiddenFill>
              </a:ext>
              <a:ext uri="{91240B29-F687-4f45-9708-019B960494DF}">
                <a14:hiddenLine xmlns="" xmlns:a14="http://schemas.microsoft.com/office/drawing/2010/main" w="9525">
                  <a:solidFill>
                    <a:srgbClr val="000000"/>
                  </a:solidFill>
                  <a:bevel/>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gn="r" defTabSz="914400" eaLnBrk="0" fontAlgn="base" hangingPunct="0">
                <a:spcBef>
                  <a:spcPct val="0"/>
                </a:spcBef>
                <a:spcAft>
                  <a:spcPct val="0"/>
                </a:spcAft>
                <a:defRPr/>
              </a:pPr>
              <a:r>
                <a:rPr lang="zh-CN" altLang="en-US" sz="1600" b="1" dirty="0">
                  <a:solidFill>
                    <a:srgbClr val="11576A"/>
                  </a:solidFill>
                  <a:latin typeface="微软雅黑" pitchFamily="34" charset="-122"/>
                  <a:ea typeface="微软雅黑" pitchFamily="34" charset="-122"/>
                </a:rPr>
                <a:t>发送</a:t>
              </a:r>
              <a:endParaRPr lang="en-US" altLang="zh-CN" sz="1600" b="1" dirty="0">
                <a:solidFill>
                  <a:srgbClr val="11576A"/>
                </a:solidFill>
                <a:latin typeface="微软雅黑" pitchFamily="34" charset="-122"/>
                <a:ea typeface="微软雅黑" pitchFamily="34" charset="-122"/>
              </a:endParaRPr>
            </a:p>
          </p:txBody>
        </p:sp>
        <p:sp>
          <p:nvSpPr>
            <p:cNvPr id="56" name="Text Box 18"/>
            <p:cNvSpPr txBox="1">
              <a:spLocks noChangeArrowheads="1"/>
            </p:cNvSpPr>
            <p:nvPr/>
          </p:nvSpPr>
          <p:spPr bwMode="auto">
            <a:xfrm>
              <a:off x="2316414" y="4132142"/>
              <a:ext cx="595035" cy="338554"/>
            </a:xfrm>
            <a:prstGeom prst="rect">
              <a:avLst/>
            </a:prstGeom>
            <a:noFill/>
            <a:ln>
              <a:noFill/>
            </a:ln>
            <a:effectLst/>
            <a:extLst>
              <a:ext uri="{909E8E84-426E-40dd-AFC4-6F175D3DCCD1}">
                <a14:hiddenFill xmlns="" xmlns:a14="http://schemas.microsoft.com/office/drawing/2010/main">
                  <a:gradFill rotWithShape="0">
                    <a:gsLst>
                      <a:gs pos="0">
                        <a:srgbClr val="002F5E"/>
                      </a:gs>
                      <a:gs pos="50000">
                        <a:srgbClr val="0066CC"/>
                      </a:gs>
                      <a:gs pos="100000">
                        <a:srgbClr val="002F5E"/>
                      </a:gs>
                    </a:gsLst>
                    <a:lin ang="2700000" scaled="1"/>
                  </a:gradFill>
                </a14:hiddenFill>
              </a:ext>
              <a:ext uri="{91240B29-F687-4f45-9708-019B960494DF}">
                <a14:hiddenLine xmlns="" xmlns:a14="http://schemas.microsoft.com/office/drawing/2010/main" w="9525">
                  <a:solidFill>
                    <a:srgbClr val="000000"/>
                  </a:solidFill>
                  <a:bevel/>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gn="r" defTabSz="914400" eaLnBrk="0" fontAlgn="base" hangingPunct="0">
                <a:spcBef>
                  <a:spcPct val="0"/>
                </a:spcBef>
                <a:spcAft>
                  <a:spcPct val="0"/>
                </a:spcAft>
                <a:defRPr/>
              </a:pPr>
              <a:r>
                <a:rPr lang="zh-CN" altLang="en-US" sz="1600" b="1" dirty="0">
                  <a:solidFill>
                    <a:srgbClr val="11576A"/>
                  </a:solidFill>
                  <a:latin typeface="微软雅黑" pitchFamily="34" charset="-122"/>
                  <a:ea typeface="微软雅黑" pitchFamily="34" charset="-122"/>
                </a:rPr>
                <a:t>发送</a:t>
              </a:r>
              <a:endParaRPr lang="en-US" altLang="zh-CN" sz="1600" b="1" dirty="0">
                <a:solidFill>
                  <a:srgbClr val="11576A"/>
                </a:solidFill>
                <a:latin typeface="微软雅黑" pitchFamily="34" charset="-122"/>
                <a:ea typeface="微软雅黑" pitchFamily="34" charset="-122"/>
              </a:endParaRPr>
            </a:p>
          </p:txBody>
        </p:sp>
        <p:sp>
          <p:nvSpPr>
            <p:cNvPr id="57" name="Text Box 19"/>
            <p:cNvSpPr txBox="1">
              <a:spLocks noChangeArrowheads="1"/>
            </p:cNvSpPr>
            <p:nvPr/>
          </p:nvSpPr>
          <p:spPr bwMode="auto">
            <a:xfrm>
              <a:off x="4831014" y="3522542"/>
              <a:ext cx="595035" cy="338554"/>
            </a:xfrm>
            <a:prstGeom prst="rect">
              <a:avLst/>
            </a:prstGeom>
            <a:noFill/>
            <a:ln>
              <a:noFill/>
            </a:ln>
            <a:effectLst/>
            <a:extLst>
              <a:ext uri="{909E8E84-426E-40dd-AFC4-6F175D3DCCD1}">
                <a14:hiddenFill xmlns="" xmlns:a14="http://schemas.microsoft.com/office/drawing/2010/main">
                  <a:gradFill rotWithShape="0">
                    <a:gsLst>
                      <a:gs pos="0">
                        <a:srgbClr val="002F5E"/>
                      </a:gs>
                      <a:gs pos="50000">
                        <a:srgbClr val="0066CC"/>
                      </a:gs>
                      <a:gs pos="100000">
                        <a:srgbClr val="002F5E"/>
                      </a:gs>
                    </a:gsLst>
                    <a:lin ang="2700000" scaled="1"/>
                  </a:gradFill>
                </a14:hiddenFill>
              </a:ext>
              <a:ext uri="{91240B29-F687-4f45-9708-019B960494DF}">
                <a14:hiddenLine xmlns="" xmlns:a14="http://schemas.microsoft.com/office/drawing/2010/main" w="9525">
                  <a:solidFill>
                    <a:srgbClr val="000000"/>
                  </a:solidFill>
                  <a:bevel/>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gn="r" defTabSz="914400" eaLnBrk="0" fontAlgn="base" hangingPunct="0">
                <a:spcBef>
                  <a:spcPct val="0"/>
                </a:spcBef>
                <a:spcAft>
                  <a:spcPct val="0"/>
                </a:spcAft>
                <a:defRPr/>
              </a:pPr>
              <a:r>
                <a:rPr lang="zh-CN" altLang="en-US" sz="1600" b="1" dirty="0">
                  <a:solidFill>
                    <a:srgbClr val="11576A"/>
                  </a:solidFill>
                  <a:latin typeface="微软雅黑" pitchFamily="34" charset="-122"/>
                  <a:ea typeface="微软雅黑" pitchFamily="34" charset="-122"/>
                </a:rPr>
                <a:t>接收</a:t>
              </a:r>
              <a:endParaRPr lang="en-US" altLang="zh-CN" sz="1600" b="1" dirty="0">
                <a:solidFill>
                  <a:srgbClr val="11576A"/>
                </a:solidFill>
                <a:latin typeface="微软雅黑" pitchFamily="34" charset="-122"/>
                <a:ea typeface="微软雅黑" pitchFamily="34" charset="-122"/>
              </a:endParaRPr>
            </a:p>
          </p:txBody>
        </p:sp>
        <p:sp>
          <p:nvSpPr>
            <p:cNvPr id="58" name="Line 20"/>
            <p:cNvSpPr>
              <a:spLocks noChangeShapeType="1"/>
            </p:cNvSpPr>
            <p:nvPr/>
          </p:nvSpPr>
          <p:spPr bwMode="auto">
            <a:xfrm>
              <a:off x="3748062" y="3446342"/>
              <a:ext cx="304800" cy="0"/>
            </a:xfrm>
            <a:prstGeom prst="line">
              <a:avLst/>
            </a:prstGeom>
            <a:noFill/>
            <a:ln w="28575">
              <a:solidFill>
                <a:srgbClr val="11576A"/>
              </a:solidFill>
              <a:bevel/>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914400" eaLnBrk="0" fontAlgn="base" hangingPunct="0">
                <a:spcBef>
                  <a:spcPct val="0"/>
                </a:spcBef>
                <a:spcAft>
                  <a:spcPct val="0"/>
                </a:spcAft>
                <a:defRPr/>
              </a:pPr>
              <a:endParaRPr lang="zh-CN" altLang="en-US" b="1">
                <a:solidFill>
                  <a:srgbClr val="11576A"/>
                </a:solidFill>
                <a:latin typeface="微软雅黑" pitchFamily="34" charset="-122"/>
                <a:ea typeface="微软雅黑" pitchFamily="34" charset="-122"/>
              </a:endParaRPr>
            </a:p>
          </p:txBody>
        </p:sp>
        <p:sp>
          <p:nvSpPr>
            <p:cNvPr id="59" name="Line 21"/>
            <p:cNvSpPr>
              <a:spLocks noChangeShapeType="1"/>
            </p:cNvSpPr>
            <p:nvPr/>
          </p:nvSpPr>
          <p:spPr bwMode="auto">
            <a:xfrm>
              <a:off x="3824262" y="3446342"/>
              <a:ext cx="0" cy="685800"/>
            </a:xfrm>
            <a:prstGeom prst="line">
              <a:avLst/>
            </a:prstGeom>
            <a:noFill/>
            <a:ln w="28575">
              <a:solidFill>
                <a:srgbClr val="11576A"/>
              </a:solidFill>
              <a:bevel/>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914400" eaLnBrk="0" fontAlgn="base" hangingPunct="0">
                <a:spcBef>
                  <a:spcPct val="0"/>
                </a:spcBef>
                <a:spcAft>
                  <a:spcPct val="0"/>
                </a:spcAft>
                <a:defRPr/>
              </a:pPr>
              <a:endParaRPr lang="zh-CN" altLang="en-US" b="1">
                <a:solidFill>
                  <a:srgbClr val="11576A"/>
                </a:solidFill>
                <a:latin typeface="微软雅黑" pitchFamily="34" charset="-122"/>
                <a:ea typeface="微软雅黑" pitchFamily="34" charset="-122"/>
              </a:endParaRPr>
            </a:p>
          </p:txBody>
        </p:sp>
        <p:sp>
          <p:nvSpPr>
            <p:cNvPr id="60" name="Line 22"/>
            <p:cNvSpPr>
              <a:spLocks noChangeShapeType="1"/>
            </p:cNvSpPr>
            <p:nvPr/>
          </p:nvSpPr>
          <p:spPr bwMode="auto">
            <a:xfrm>
              <a:off x="3748062" y="4132142"/>
              <a:ext cx="304800" cy="0"/>
            </a:xfrm>
            <a:prstGeom prst="line">
              <a:avLst/>
            </a:prstGeom>
            <a:noFill/>
            <a:ln w="28575">
              <a:solidFill>
                <a:srgbClr val="11576A"/>
              </a:solidFill>
              <a:bevel/>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914400" eaLnBrk="0" fontAlgn="base" hangingPunct="0">
                <a:spcBef>
                  <a:spcPct val="0"/>
                </a:spcBef>
                <a:spcAft>
                  <a:spcPct val="0"/>
                </a:spcAft>
                <a:defRPr/>
              </a:pPr>
              <a:endParaRPr lang="zh-CN" altLang="en-US" b="1">
                <a:solidFill>
                  <a:srgbClr val="11576A"/>
                </a:solidFill>
                <a:latin typeface="微软雅黑" pitchFamily="34" charset="-122"/>
                <a:ea typeface="微软雅黑" pitchFamily="34" charset="-122"/>
              </a:endParaRPr>
            </a:p>
          </p:txBody>
        </p:sp>
        <p:sp>
          <p:nvSpPr>
            <p:cNvPr id="61" name="Line 23"/>
            <p:cNvSpPr>
              <a:spLocks noChangeShapeType="1"/>
            </p:cNvSpPr>
            <p:nvPr/>
          </p:nvSpPr>
          <p:spPr bwMode="auto">
            <a:xfrm>
              <a:off x="3900462" y="3446342"/>
              <a:ext cx="304800" cy="0"/>
            </a:xfrm>
            <a:prstGeom prst="line">
              <a:avLst/>
            </a:prstGeom>
            <a:noFill/>
            <a:ln w="28575">
              <a:solidFill>
                <a:srgbClr val="11576A"/>
              </a:solidFill>
              <a:bevel/>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914400" eaLnBrk="0" fontAlgn="base" hangingPunct="0">
                <a:spcBef>
                  <a:spcPct val="0"/>
                </a:spcBef>
                <a:spcAft>
                  <a:spcPct val="0"/>
                </a:spcAft>
                <a:defRPr/>
              </a:pPr>
              <a:endParaRPr lang="zh-CN" altLang="en-US" b="1">
                <a:solidFill>
                  <a:srgbClr val="11576A"/>
                </a:solidFill>
                <a:latin typeface="微软雅黑" pitchFamily="34" charset="-122"/>
                <a:ea typeface="微软雅黑" pitchFamily="34" charset="-122"/>
              </a:endParaRPr>
            </a:p>
          </p:txBody>
        </p:sp>
        <p:sp>
          <p:nvSpPr>
            <p:cNvPr id="62" name="Line 24"/>
            <p:cNvSpPr>
              <a:spLocks noChangeShapeType="1"/>
            </p:cNvSpPr>
            <p:nvPr/>
          </p:nvSpPr>
          <p:spPr bwMode="auto">
            <a:xfrm>
              <a:off x="3976662" y="3446342"/>
              <a:ext cx="0" cy="685800"/>
            </a:xfrm>
            <a:prstGeom prst="line">
              <a:avLst/>
            </a:prstGeom>
            <a:noFill/>
            <a:ln w="28575">
              <a:solidFill>
                <a:srgbClr val="11576A"/>
              </a:solidFill>
              <a:bevel/>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914400" eaLnBrk="0" fontAlgn="base" hangingPunct="0">
                <a:spcBef>
                  <a:spcPct val="0"/>
                </a:spcBef>
                <a:spcAft>
                  <a:spcPct val="0"/>
                </a:spcAft>
                <a:defRPr/>
              </a:pPr>
              <a:endParaRPr lang="zh-CN" altLang="en-US" b="1">
                <a:solidFill>
                  <a:srgbClr val="11576A"/>
                </a:solidFill>
                <a:latin typeface="微软雅黑" pitchFamily="34" charset="-122"/>
                <a:ea typeface="微软雅黑" pitchFamily="34" charset="-122"/>
              </a:endParaRPr>
            </a:p>
          </p:txBody>
        </p:sp>
        <p:sp>
          <p:nvSpPr>
            <p:cNvPr id="63" name="Line 25"/>
            <p:cNvSpPr>
              <a:spLocks noChangeShapeType="1"/>
            </p:cNvSpPr>
            <p:nvPr/>
          </p:nvSpPr>
          <p:spPr bwMode="auto">
            <a:xfrm>
              <a:off x="3900462" y="4132142"/>
              <a:ext cx="304800" cy="0"/>
            </a:xfrm>
            <a:prstGeom prst="line">
              <a:avLst/>
            </a:prstGeom>
            <a:noFill/>
            <a:ln w="28575">
              <a:solidFill>
                <a:srgbClr val="11576A"/>
              </a:solidFill>
              <a:bevel/>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914400" eaLnBrk="0" fontAlgn="base" hangingPunct="0">
                <a:spcBef>
                  <a:spcPct val="0"/>
                </a:spcBef>
                <a:spcAft>
                  <a:spcPct val="0"/>
                </a:spcAft>
                <a:defRPr/>
              </a:pPr>
              <a:endParaRPr lang="zh-CN" altLang="en-US" b="1">
                <a:solidFill>
                  <a:srgbClr val="11576A"/>
                </a:solidFill>
                <a:latin typeface="微软雅黑" pitchFamily="34" charset="-122"/>
                <a:ea typeface="微软雅黑" pitchFamily="34" charset="-122"/>
              </a:endParaRPr>
            </a:p>
          </p:txBody>
        </p:sp>
        <p:sp>
          <p:nvSpPr>
            <p:cNvPr id="64" name="Line 26"/>
            <p:cNvSpPr>
              <a:spLocks noChangeShapeType="1"/>
            </p:cNvSpPr>
            <p:nvPr/>
          </p:nvSpPr>
          <p:spPr bwMode="auto">
            <a:xfrm>
              <a:off x="4052862" y="3446342"/>
              <a:ext cx="304800" cy="0"/>
            </a:xfrm>
            <a:prstGeom prst="line">
              <a:avLst/>
            </a:prstGeom>
            <a:noFill/>
            <a:ln w="28575">
              <a:solidFill>
                <a:srgbClr val="11576A"/>
              </a:solidFill>
              <a:bevel/>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914400" eaLnBrk="0" fontAlgn="base" hangingPunct="0">
                <a:spcBef>
                  <a:spcPct val="0"/>
                </a:spcBef>
                <a:spcAft>
                  <a:spcPct val="0"/>
                </a:spcAft>
                <a:defRPr/>
              </a:pPr>
              <a:endParaRPr lang="zh-CN" altLang="en-US" b="1">
                <a:solidFill>
                  <a:srgbClr val="11576A"/>
                </a:solidFill>
                <a:latin typeface="微软雅黑" pitchFamily="34" charset="-122"/>
                <a:ea typeface="微软雅黑" pitchFamily="34" charset="-122"/>
              </a:endParaRPr>
            </a:p>
          </p:txBody>
        </p:sp>
        <p:sp>
          <p:nvSpPr>
            <p:cNvPr id="65" name="Line 27"/>
            <p:cNvSpPr>
              <a:spLocks noChangeShapeType="1"/>
            </p:cNvSpPr>
            <p:nvPr/>
          </p:nvSpPr>
          <p:spPr bwMode="auto">
            <a:xfrm>
              <a:off x="4129062" y="3446342"/>
              <a:ext cx="0" cy="685800"/>
            </a:xfrm>
            <a:prstGeom prst="line">
              <a:avLst/>
            </a:prstGeom>
            <a:noFill/>
            <a:ln w="28575">
              <a:solidFill>
                <a:srgbClr val="11576A"/>
              </a:solidFill>
              <a:bevel/>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914400" eaLnBrk="0" fontAlgn="base" hangingPunct="0">
                <a:spcBef>
                  <a:spcPct val="0"/>
                </a:spcBef>
                <a:spcAft>
                  <a:spcPct val="0"/>
                </a:spcAft>
                <a:defRPr/>
              </a:pPr>
              <a:endParaRPr lang="zh-CN" altLang="en-US" b="1">
                <a:solidFill>
                  <a:srgbClr val="11576A"/>
                </a:solidFill>
                <a:latin typeface="微软雅黑" pitchFamily="34" charset="-122"/>
                <a:ea typeface="微软雅黑" pitchFamily="34" charset="-122"/>
              </a:endParaRPr>
            </a:p>
          </p:txBody>
        </p:sp>
        <p:sp>
          <p:nvSpPr>
            <p:cNvPr id="66" name="Line 28"/>
            <p:cNvSpPr>
              <a:spLocks noChangeShapeType="1"/>
            </p:cNvSpPr>
            <p:nvPr/>
          </p:nvSpPr>
          <p:spPr bwMode="auto">
            <a:xfrm>
              <a:off x="4052862" y="4132142"/>
              <a:ext cx="304800" cy="0"/>
            </a:xfrm>
            <a:prstGeom prst="line">
              <a:avLst/>
            </a:prstGeom>
            <a:noFill/>
            <a:ln w="28575">
              <a:solidFill>
                <a:srgbClr val="11576A"/>
              </a:solidFill>
              <a:bevel/>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defTabSz="914400" eaLnBrk="0" fontAlgn="base" hangingPunct="0">
                <a:spcBef>
                  <a:spcPct val="0"/>
                </a:spcBef>
                <a:spcAft>
                  <a:spcPct val="0"/>
                </a:spcAft>
                <a:defRPr/>
              </a:pPr>
              <a:endParaRPr lang="zh-CN" altLang="en-US" b="1">
                <a:solidFill>
                  <a:srgbClr val="11576A"/>
                </a:solidFill>
                <a:latin typeface="微软雅黑" pitchFamily="34" charset="-122"/>
                <a:ea typeface="微软雅黑" pitchFamily="34" charset="-122"/>
              </a:endParaRPr>
            </a:p>
          </p:txBody>
        </p:sp>
        <p:sp>
          <p:nvSpPr>
            <p:cNvPr id="67" name="Oval 29"/>
            <p:cNvSpPr>
              <a:spLocks noChangeArrowheads="1"/>
            </p:cNvSpPr>
            <p:nvPr/>
          </p:nvSpPr>
          <p:spPr bwMode="auto">
            <a:xfrm>
              <a:off x="1019270" y="4011742"/>
              <a:ext cx="900000" cy="900000"/>
            </a:xfrm>
            <a:prstGeom prst="ellipse">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miter lim="800000"/>
              <a:headEnd/>
              <a:tailEnd/>
            </a:ln>
            <a:effectLst>
              <a:outerShdw blurRad="63500" dist="107763" dir="2700000" algn="ctr" rotWithShape="0">
                <a:schemeClr val="bg2">
                  <a:alpha val="74998"/>
                </a:schemeClr>
              </a:outerShdw>
            </a:effectLst>
          </p:spPr>
          <p:txBody>
            <a:bodyPr wrap="none" anchor="ctr"/>
            <a:lstStyle/>
            <a:p>
              <a:pPr algn="ctr" defTabSz="914400" eaLnBrk="0" fontAlgn="base" hangingPunct="0">
                <a:spcBef>
                  <a:spcPct val="0"/>
                </a:spcBef>
                <a:spcAft>
                  <a:spcPct val="0"/>
                </a:spcAft>
                <a:defRPr/>
              </a:pPr>
              <a:r>
                <a:rPr lang="en-US" altLang="zh-CN" sz="1600" b="1" dirty="0">
                  <a:solidFill>
                    <a:srgbClr val="11576A"/>
                  </a:solidFill>
                  <a:latin typeface="微软雅黑" pitchFamily="34" charset="-122"/>
                  <a:ea typeface="微软雅黑" pitchFamily="34" charset="-122"/>
                </a:rPr>
                <a:t>P2</a:t>
              </a:r>
              <a:endParaRPr lang="en-US" altLang="zh-CN" b="1" dirty="0">
                <a:solidFill>
                  <a:srgbClr val="11576A"/>
                </a:solidFill>
                <a:latin typeface="微软雅黑" pitchFamily="34" charset="-122"/>
                <a:ea typeface="微软雅黑" pitchFamily="34" charset="-122"/>
              </a:endParaRPr>
            </a:p>
          </p:txBody>
        </p:sp>
      </p:grpSp>
      <p:cxnSp>
        <p:nvCxnSpPr>
          <p:cNvPr id="35" name="直接连接符 34"/>
          <p:cNvCxnSpPr/>
          <p:nvPr/>
        </p:nvCxnSpPr>
        <p:spPr>
          <a:xfrm rot="5400000">
            <a:off x="-10751451" y="3536157"/>
            <a:ext cx="12715964" cy="71438"/>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 Box 15"/>
          <p:cNvSpPr txBox="1">
            <a:spLocks noChangeArrowheads="1"/>
          </p:cNvSpPr>
          <p:nvPr/>
        </p:nvSpPr>
        <p:spPr bwMode="auto">
          <a:xfrm>
            <a:off x="6126785" y="5294192"/>
            <a:ext cx="1005403" cy="338554"/>
          </a:xfrm>
          <a:prstGeom prst="rect">
            <a:avLst/>
          </a:prstGeom>
          <a:noFill/>
          <a:ln>
            <a:noFill/>
          </a:ln>
          <a:effectLst/>
          <a:extLst>
            <a:ext uri="{909E8E84-426E-40dd-AFC4-6F175D3DCCD1}">
              <a14:hiddenFill xmlns="" xmlns:a14="http://schemas.microsoft.com/office/drawing/2010/main">
                <a:gradFill rotWithShape="0">
                  <a:gsLst>
                    <a:gs pos="0">
                      <a:srgbClr val="002F5E"/>
                    </a:gs>
                    <a:gs pos="50000">
                      <a:srgbClr val="0066CC"/>
                    </a:gs>
                    <a:gs pos="100000">
                      <a:srgbClr val="002F5E"/>
                    </a:gs>
                  </a:gsLst>
                  <a:lin ang="2700000" scaled="1"/>
                </a:gradFill>
              </a14:hiddenFill>
            </a:ext>
            <a:ext uri="{91240B29-F687-4f45-9708-019B960494DF}">
              <a14:hiddenLine xmlns="" xmlns:a14="http://schemas.microsoft.com/office/drawing/2010/main" w="9525">
                <a:solidFill>
                  <a:srgbClr val="000000"/>
                </a:solidFill>
                <a:bevel/>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gn="r" defTabSz="914400" eaLnBrk="0" fontAlgn="base" hangingPunct="0">
              <a:spcBef>
                <a:spcPct val="0"/>
              </a:spcBef>
              <a:spcAft>
                <a:spcPct val="0"/>
              </a:spcAft>
              <a:defRPr/>
            </a:pPr>
            <a:r>
              <a:rPr lang="en-US" altLang="zh-CN" sz="1600" b="1" dirty="0">
                <a:solidFill>
                  <a:srgbClr val="C00000"/>
                </a:solidFill>
                <a:latin typeface="微软雅黑" pitchFamily="34" charset="-122"/>
                <a:ea typeface="微软雅黑" pitchFamily="34" charset="-122"/>
              </a:rPr>
              <a:t>“</a:t>
            </a:r>
            <a:r>
              <a:rPr lang="zh-CN" altLang="en-US" sz="1600" b="1" dirty="0">
                <a:solidFill>
                  <a:srgbClr val="C00000"/>
                </a:solidFill>
                <a:latin typeface="微软雅黑" pitchFamily="34" charset="-122"/>
                <a:ea typeface="微软雅黑" pitchFamily="34" charset="-122"/>
              </a:rPr>
              <a:t>消息</a:t>
            </a:r>
            <a:r>
              <a:rPr lang="en-US" altLang="zh-CN" sz="1600" b="1" dirty="0">
                <a:solidFill>
                  <a:srgbClr val="C00000"/>
                </a:solidFill>
                <a:latin typeface="微软雅黑" pitchFamily="34" charset="-122"/>
                <a:ea typeface="微软雅黑" pitchFamily="34" charset="-122"/>
              </a:rPr>
              <a:t>”</a:t>
            </a:r>
          </a:p>
        </p:txBody>
      </p:sp>
      <p:sp>
        <p:nvSpPr>
          <p:cNvPr id="40" name="Text Box 15"/>
          <p:cNvSpPr txBox="1">
            <a:spLocks noChangeArrowheads="1"/>
          </p:cNvSpPr>
          <p:nvPr/>
        </p:nvSpPr>
        <p:spPr bwMode="auto">
          <a:xfrm>
            <a:off x="5284247" y="3964314"/>
            <a:ext cx="1005403" cy="338554"/>
          </a:xfrm>
          <a:prstGeom prst="rect">
            <a:avLst/>
          </a:prstGeom>
          <a:noFill/>
          <a:ln>
            <a:noFill/>
          </a:ln>
          <a:effectLst/>
          <a:extLst>
            <a:ext uri="{909E8E84-426E-40dd-AFC4-6F175D3DCCD1}">
              <a14:hiddenFill xmlns="" xmlns:a14="http://schemas.microsoft.com/office/drawing/2010/main">
                <a:gradFill rotWithShape="0">
                  <a:gsLst>
                    <a:gs pos="0">
                      <a:srgbClr val="002F5E"/>
                    </a:gs>
                    <a:gs pos="50000">
                      <a:srgbClr val="0066CC"/>
                    </a:gs>
                    <a:gs pos="100000">
                      <a:srgbClr val="002F5E"/>
                    </a:gs>
                  </a:gsLst>
                  <a:lin ang="2700000" scaled="1"/>
                </a:gradFill>
              </a14:hiddenFill>
            </a:ext>
            <a:ext uri="{91240B29-F687-4f45-9708-019B960494DF}">
              <a14:hiddenLine xmlns="" xmlns:a14="http://schemas.microsoft.com/office/drawing/2010/main" w="9525">
                <a:solidFill>
                  <a:srgbClr val="000000"/>
                </a:solidFill>
                <a:bevel/>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algn="r" defTabSz="914400" eaLnBrk="0" fontAlgn="base" hangingPunct="0">
              <a:spcBef>
                <a:spcPct val="0"/>
              </a:spcBef>
              <a:spcAft>
                <a:spcPct val="0"/>
              </a:spcAft>
              <a:defRPr/>
            </a:pPr>
            <a:r>
              <a:rPr lang="zh-CN" altLang="en-US" sz="1600" b="1" dirty="0">
                <a:solidFill>
                  <a:srgbClr val="C00000"/>
                </a:solidFill>
                <a:latin typeface="微软雅黑" pitchFamily="34" charset="-122"/>
                <a:ea typeface="微软雅黑" pitchFamily="34" charset="-122"/>
              </a:rPr>
              <a:t>消息队列</a:t>
            </a:r>
            <a:endParaRPr lang="en-US" altLang="zh-CN" sz="1600" b="1" dirty="0">
              <a:solidFill>
                <a:srgbClr val="C00000"/>
              </a:solidFill>
              <a:latin typeface="微软雅黑" pitchFamily="34" charset="-122"/>
              <a:ea typeface="微软雅黑" pitchFamily="34" charset="-122"/>
            </a:endParaRPr>
          </a:p>
        </p:txBody>
      </p:sp>
      <p:sp>
        <p:nvSpPr>
          <p:cNvPr id="6" name="标题 5">
            <a:extLst>
              <a:ext uri="{FF2B5EF4-FFF2-40B4-BE49-F238E27FC236}">
                <a16:creationId xmlns:a16="http://schemas.microsoft.com/office/drawing/2014/main" id="{4255E6D2-B2FE-DFB8-1180-38811F99BB3F}"/>
              </a:ext>
            </a:extLst>
          </p:cNvPr>
          <p:cNvSpPr>
            <a:spLocks noGrp="1"/>
          </p:cNvSpPr>
          <p:nvPr>
            <p:ph type="title"/>
          </p:nvPr>
        </p:nvSpPr>
        <p:spPr/>
        <p:txBody>
          <a:bodyPr>
            <a:normAutofit/>
          </a:bodyPr>
          <a:lstStyle/>
          <a:p>
            <a:r>
              <a:rPr lang="zh-CN" altLang="en-US" dirty="0"/>
              <a:t>消息队列</a:t>
            </a:r>
          </a:p>
        </p:txBody>
      </p:sp>
      <p:sp>
        <p:nvSpPr>
          <p:cNvPr id="10" name="灯片编号占位符 9">
            <a:extLst>
              <a:ext uri="{FF2B5EF4-FFF2-40B4-BE49-F238E27FC236}">
                <a16:creationId xmlns:a16="http://schemas.microsoft.com/office/drawing/2014/main" id="{32C1576B-6D0D-C7BA-29DC-368A27CE99B8}"/>
              </a:ext>
            </a:extLst>
          </p:cNvPr>
          <p:cNvSpPr>
            <a:spLocks noGrp="1"/>
          </p:cNvSpPr>
          <p:nvPr>
            <p:ph type="sldNum" sz="quarter" idx="12"/>
          </p:nvPr>
        </p:nvSpPr>
        <p:spPr/>
        <p:txBody>
          <a:bodyPr/>
          <a:lstStyle/>
          <a:p>
            <a:pPr>
              <a:defRPr/>
            </a:pPr>
            <a:fld id="{3884BE4A-665D-4750-B82A-97CE17AE2019}" type="slidenum">
              <a:rPr lang="en-US" altLang="ko-KR" smtClean="0"/>
              <a:pPr>
                <a:defRPr/>
              </a:pPr>
              <a:t>49</a:t>
            </a:fld>
            <a:endParaRPr lang="en-US" altLang="ko-KR" dirty="0"/>
          </a:p>
        </p:txBody>
      </p:sp>
    </p:spTree>
    <p:extLst>
      <p:ext uri="{BB962C8B-B14F-4D97-AF65-F5344CB8AC3E}">
        <p14:creationId xmlns:p14="http://schemas.microsoft.com/office/powerpoint/2010/main" val="1958233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0"/>
                                          </p:stCondLst>
                                        </p:cTn>
                                        <p:tgtEl>
                                          <p:spTgt spid="39"/>
                                        </p:tgtEl>
                                        <p:attrNameLst>
                                          <p:attrName>style.visibility</p:attrName>
                                        </p:attrNameLst>
                                      </p:cBhvr>
                                      <p:to>
                                        <p:strVal val="visible"/>
                                      </p:to>
                                    </p:set>
                                  </p:childTnLst>
                                </p:cTn>
                              </p:par>
                              <p:par>
                                <p:cTn id="21" presetID="35" presetClass="emph" presetSubtype="0" repeatCount="indefinite" fill="hold" grpId="1" nodeType="withEffect">
                                  <p:stCondLst>
                                    <p:cond delay="0"/>
                                  </p:stCondLst>
                                  <p:endCondLst>
                                    <p:cond evt="onNext" delay="0">
                                      <p:tgtEl>
                                        <p:sldTgt/>
                                      </p:tgtEl>
                                    </p:cond>
                                  </p:endCondLst>
                                  <p:childTnLst>
                                    <p:anim calcmode="discrete" valueType="str">
                                      <p:cBhvr>
                                        <p:cTn id="22" dur="500" fill="hold"/>
                                        <p:tgtEl>
                                          <p:spTgt spid="39"/>
                                        </p:tgtEl>
                                        <p:attrNameLst>
                                          <p:attrName>style.visibility</p:attrName>
                                        </p:attrNameLst>
                                      </p:cBhvr>
                                      <p:tavLst>
                                        <p:tav tm="0">
                                          <p:val>
                                            <p:strVal val="hidden"/>
                                          </p:val>
                                        </p:tav>
                                        <p:tav tm="50000">
                                          <p:val>
                                            <p:strVal val="visible"/>
                                          </p:val>
                                        </p:tav>
                                      </p:tavLst>
                                    </p:anim>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2" nodeType="clickEffect">
                                  <p:stCondLst>
                                    <p:cond delay="0"/>
                                  </p:stCondLst>
                                  <p:childTnLst>
                                    <p:set>
                                      <p:cBhvr>
                                        <p:cTn id="26" dur="1" fill="hold">
                                          <p:stCondLst>
                                            <p:cond delay="0"/>
                                          </p:stCondLst>
                                        </p:cTn>
                                        <p:tgtEl>
                                          <p:spTgt spid="39"/>
                                        </p:tgtEl>
                                        <p:attrNameLst>
                                          <p:attrName>style.visibility</p:attrName>
                                        </p:attrNameLst>
                                      </p:cBhvr>
                                      <p:to>
                                        <p:strVal val="hidden"/>
                                      </p:to>
                                    </p:set>
                                  </p:childTnLst>
                                </p:cTn>
                              </p:par>
                              <p:par>
                                <p:cTn id="27" presetID="22" presetClass="entr" presetSubtype="8" fill="hold" nodeType="withEffect">
                                  <p:stCondLst>
                                    <p:cond delay="0"/>
                                  </p:stCondLst>
                                  <p:childTnLst>
                                    <p:set>
                                      <p:cBhvr>
                                        <p:cTn id="28" dur="1" fill="hold">
                                          <p:stCondLst>
                                            <p:cond delay="0"/>
                                          </p:stCondLst>
                                        </p:cTn>
                                        <p:tgtEl>
                                          <p:spTgt spid="4"/>
                                        </p:tgtEl>
                                        <p:attrNameLst>
                                          <p:attrName>style.visibility</p:attrName>
                                        </p:attrNameLst>
                                      </p:cBhvr>
                                      <p:to>
                                        <p:strVal val="visible"/>
                                      </p:to>
                                    </p:set>
                                    <p:animEffect transition="in" filter="wipe(left)">
                                      <p:cBhvr>
                                        <p:cTn id="29" dur="500"/>
                                        <p:tgtEl>
                                          <p:spTgt spid="4"/>
                                        </p:tgtEl>
                                      </p:cBhvr>
                                    </p:animEffect>
                                  </p:childTnLst>
                                </p:cTn>
                              </p:par>
                            </p:childTnLst>
                          </p:cTn>
                        </p:par>
                        <p:par>
                          <p:cTn id="30" fill="hold">
                            <p:stCondLst>
                              <p:cond delay="500"/>
                            </p:stCondLst>
                            <p:childTnLst>
                              <p:par>
                                <p:cTn id="31" presetID="1" presetClass="entr" presetSubtype="0" fill="hold" grpId="0" nodeType="afterEffect">
                                  <p:stCondLst>
                                    <p:cond delay="0"/>
                                  </p:stCondLst>
                                  <p:childTnLst>
                                    <p:set>
                                      <p:cBhvr>
                                        <p:cTn id="32" dur="1" fill="hold">
                                          <p:stCondLst>
                                            <p:cond delay="0"/>
                                          </p:stCondLst>
                                        </p:cTn>
                                        <p:tgtEl>
                                          <p:spTgt spid="40"/>
                                        </p:tgtEl>
                                        <p:attrNameLst>
                                          <p:attrName>style.visibility</p:attrName>
                                        </p:attrNameLst>
                                      </p:cBhvr>
                                      <p:to>
                                        <p:strVal val="visible"/>
                                      </p:to>
                                    </p:set>
                                  </p:childTnLst>
                                </p:cTn>
                              </p:par>
                              <p:par>
                                <p:cTn id="33" presetID="35" presetClass="emph" presetSubtype="0" repeatCount="indefinite" fill="hold" grpId="1" nodeType="withEffect">
                                  <p:stCondLst>
                                    <p:cond delay="0"/>
                                  </p:stCondLst>
                                  <p:endCondLst>
                                    <p:cond evt="onNext" delay="0">
                                      <p:tgtEl>
                                        <p:sldTgt/>
                                      </p:tgtEl>
                                    </p:cond>
                                  </p:endCondLst>
                                  <p:childTnLst>
                                    <p:anim calcmode="discrete" valueType="str">
                                      <p:cBhvr>
                                        <p:cTn id="34" dur="500" fill="hold"/>
                                        <p:tgtEl>
                                          <p:spTgt spid="40"/>
                                        </p:tgtEl>
                                        <p:attrNameLst>
                                          <p:attrName>style.visibility</p:attrName>
                                        </p:attrNameLst>
                                      </p:cBhvr>
                                      <p:tavLst>
                                        <p:tav tm="0">
                                          <p:val>
                                            <p:strVal val="hidden"/>
                                          </p:val>
                                        </p:tav>
                                        <p:tav tm="50000">
                                          <p:val>
                                            <p:strVal val="visible"/>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p:bldP spid="39" grpId="1"/>
      <p:bldP spid="39" grpId="2"/>
      <p:bldP spid="40" grpId="0"/>
      <p:bldP spid="40" grpId="1"/>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a:prstGeom prst="rect">
            <a:avLst/>
          </a:prstGeom>
        </p:spPr>
        <p:txBody>
          <a:bodyPr/>
          <a:lstStyle/>
          <a:p>
            <a:r>
              <a:rPr lang="zh-CN" altLang="en-US" dirty="0"/>
              <a:t>虚拟内存时代的空间隔离</a:t>
            </a:r>
          </a:p>
        </p:txBody>
      </p:sp>
      <p:sp>
        <p:nvSpPr>
          <p:cNvPr id="3" name="内容占位符 2"/>
          <p:cNvSpPr>
            <a:spLocks noGrp="1"/>
          </p:cNvSpPr>
          <p:nvPr>
            <p:ph idx="1"/>
          </p:nvPr>
        </p:nvSpPr>
        <p:spPr>
          <a:prstGeom prst="rect">
            <a:avLst/>
          </a:prstGeom>
        </p:spPr>
        <p:txBody>
          <a:bodyPr/>
          <a:lstStyle/>
          <a:p>
            <a:r>
              <a:rPr lang="zh-CN" altLang="en-US" dirty="0"/>
              <a:t>虚拟地址空间的分布图</a:t>
            </a:r>
            <a:endParaRPr lang="en-US" altLang="zh-CN" dirty="0"/>
          </a:p>
          <a:p>
            <a:endParaRPr lang="zh-CN" altLang="en-US" dirty="0"/>
          </a:p>
        </p:txBody>
      </p:sp>
      <p:sp>
        <p:nvSpPr>
          <p:cNvPr id="7" name="矩形 6"/>
          <p:cNvSpPr/>
          <p:nvPr/>
        </p:nvSpPr>
        <p:spPr bwMode="auto">
          <a:xfrm>
            <a:off x="2421106" y="2492896"/>
            <a:ext cx="3528392" cy="1152128"/>
          </a:xfrm>
          <a:prstGeom prst="rect">
            <a:avLst/>
          </a:prstGeom>
          <a:solidFill>
            <a:srgbClr val="CCFF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defRPr/>
            </a:pPr>
            <a:endParaRPr lang="zh-CN" altLang="en-US" dirty="0">
              <a:solidFill>
                <a:srgbClr val="000000"/>
              </a:solidFill>
              <a:latin typeface="Times New Roman" pitchFamily="18" charset="0"/>
              <a:ea typeface="微软雅黑" panose="020B0503020204020204" pitchFamily="34" charset="-122"/>
            </a:endParaRPr>
          </a:p>
        </p:txBody>
      </p:sp>
      <p:sp>
        <p:nvSpPr>
          <p:cNvPr id="13" name="文本框 12"/>
          <p:cNvSpPr txBox="1"/>
          <p:nvPr/>
        </p:nvSpPr>
        <p:spPr>
          <a:xfrm>
            <a:off x="2501900" y="2852936"/>
            <a:ext cx="1971348" cy="369332"/>
          </a:xfrm>
          <a:prstGeom prst="rect">
            <a:avLst/>
          </a:prstGeom>
          <a:noFill/>
        </p:spPr>
        <p:txBody>
          <a:bodyPr wrap="square" rtlCol="0">
            <a:spAutoFit/>
          </a:bodyPr>
          <a:lstStyle/>
          <a:p>
            <a:pPr defTabSz="914400" eaLnBrk="0" fontAlgn="base" hangingPunct="0">
              <a:spcBef>
                <a:spcPct val="0"/>
              </a:spcBef>
              <a:spcAft>
                <a:spcPct val="0"/>
              </a:spcAft>
              <a:defRPr/>
            </a:pPr>
            <a:r>
              <a:rPr lang="zh-CN" altLang="en-US" dirty="0">
                <a:solidFill>
                  <a:srgbClr val="000000"/>
                </a:solidFill>
                <a:latin typeface="Verdana" panose="020B0604030504040204" pitchFamily="34" charset="0"/>
                <a:ea typeface="微软雅黑" panose="020B0503020204020204" pitchFamily="34" charset="-122"/>
              </a:rPr>
              <a:t>进程</a:t>
            </a:r>
            <a:r>
              <a:rPr lang="en-US" altLang="zh-CN" dirty="0">
                <a:solidFill>
                  <a:srgbClr val="000000"/>
                </a:solidFill>
                <a:latin typeface="Verdana" panose="020B0604030504040204" pitchFamily="34" charset="0"/>
                <a:ea typeface="微软雅黑" panose="020B0503020204020204" pitchFamily="34" charset="-122"/>
              </a:rPr>
              <a:t>P1</a:t>
            </a:r>
            <a:r>
              <a:rPr lang="zh-CN" altLang="en-US" dirty="0">
                <a:solidFill>
                  <a:srgbClr val="000000"/>
                </a:solidFill>
                <a:latin typeface="Verdana" panose="020B0604030504040204" pitchFamily="34" charset="0"/>
                <a:ea typeface="微软雅黑" panose="020B0503020204020204" pitchFamily="34" charset="-122"/>
              </a:rPr>
              <a:t>用户空间</a:t>
            </a:r>
          </a:p>
        </p:txBody>
      </p:sp>
      <p:sp>
        <p:nvSpPr>
          <p:cNvPr id="18" name="矩形 17"/>
          <p:cNvSpPr/>
          <p:nvPr/>
        </p:nvSpPr>
        <p:spPr bwMode="auto">
          <a:xfrm>
            <a:off x="2403929" y="3861048"/>
            <a:ext cx="3528392" cy="1152128"/>
          </a:xfrm>
          <a:prstGeom prst="rect">
            <a:avLst/>
          </a:prstGeom>
          <a:solidFill>
            <a:srgbClr val="00FF66"/>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defRPr/>
            </a:pPr>
            <a:endParaRPr lang="zh-CN" altLang="en-US" dirty="0">
              <a:solidFill>
                <a:srgbClr val="000000"/>
              </a:solidFill>
              <a:latin typeface="Times New Roman" pitchFamily="18" charset="0"/>
              <a:ea typeface="微软雅黑" panose="020B0503020204020204" pitchFamily="34" charset="-122"/>
            </a:endParaRPr>
          </a:p>
        </p:txBody>
      </p:sp>
      <p:sp>
        <p:nvSpPr>
          <p:cNvPr id="20" name="文本框 19"/>
          <p:cNvSpPr txBox="1"/>
          <p:nvPr/>
        </p:nvSpPr>
        <p:spPr>
          <a:xfrm>
            <a:off x="2501901" y="4221088"/>
            <a:ext cx="1954171" cy="369332"/>
          </a:xfrm>
          <a:prstGeom prst="rect">
            <a:avLst/>
          </a:prstGeom>
          <a:noFill/>
        </p:spPr>
        <p:txBody>
          <a:bodyPr wrap="square" rtlCol="0">
            <a:spAutoFit/>
          </a:bodyPr>
          <a:lstStyle/>
          <a:p>
            <a:pPr defTabSz="914400" eaLnBrk="0" fontAlgn="base" hangingPunct="0">
              <a:spcBef>
                <a:spcPct val="0"/>
              </a:spcBef>
              <a:spcAft>
                <a:spcPct val="0"/>
              </a:spcAft>
              <a:defRPr/>
            </a:pPr>
            <a:r>
              <a:rPr lang="zh-CN" altLang="en-US" dirty="0">
                <a:solidFill>
                  <a:srgbClr val="000000"/>
                </a:solidFill>
                <a:latin typeface="Verdana" panose="020B0604030504040204" pitchFamily="34" charset="0"/>
                <a:ea typeface="微软雅黑" panose="020B0503020204020204" pitchFamily="34" charset="-122"/>
              </a:rPr>
              <a:t>进程</a:t>
            </a:r>
            <a:r>
              <a:rPr lang="en-US" altLang="zh-CN" dirty="0">
                <a:solidFill>
                  <a:srgbClr val="000000"/>
                </a:solidFill>
                <a:latin typeface="Verdana" panose="020B0604030504040204" pitchFamily="34" charset="0"/>
                <a:ea typeface="微软雅黑" panose="020B0503020204020204" pitchFamily="34" charset="-122"/>
              </a:rPr>
              <a:t>P2</a:t>
            </a:r>
            <a:r>
              <a:rPr lang="zh-CN" altLang="en-US" dirty="0">
                <a:solidFill>
                  <a:srgbClr val="000000"/>
                </a:solidFill>
                <a:latin typeface="Verdana" panose="020B0604030504040204" pitchFamily="34" charset="0"/>
                <a:ea typeface="微软雅黑" panose="020B0503020204020204" pitchFamily="34" charset="-122"/>
              </a:rPr>
              <a:t>用户空间</a:t>
            </a:r>
          </a:p>
        </p:txBody>
      </p:sp>
      <p:sp>
        <p:nvSpPr>
          <p:cNvPr id="22" name="矩形 21"/>
          <p:cNvSpPr/>
          <p:nvPr/>
        </p:nvSpPr>
        <p:spPr bwMode="auto">
          <a:xfrm>
            <a:off x="2403929" y="5229200"/>
            <a:ext cx="3528392" cy="1152128"/>
          </a:xfrm>
          <a:prstGeom prst="rect">
            <a:avLst/>
          </a:prstGeom>
          <a:solidFill>
            <a:srgbClr val="0066FF"/>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defRPr/>
            </a:pPr>
            <a:endParaRPr lang="zh-CN" altLang="en-US" dirty="0">
              <a:solidFill>
                <a:srgbClr val="000000"/>
              </a:solidFill>
              <a:latin typeface="Times New Roman" pitchFamily="18" charset="0"/>
              <a:ea typeface="微软雅黑" panose="020B0503020204020204" pitchFamily="34" charset="-122"/>
            </a:endParaRPr>
          </a:p>
        </p:txBody>
      </p:sp>
      <p:sp>
        <p:nvSpPr>
          <p:cNvPr id="24" name="文本框 23"/>
          <p:cNvSpPr txBox="1"/>
          <p:nvPr/>
        </p:nvSpPr>
        <p:spPr>
          <a:xfrm>
            <a:off x="2533135" y="5589240"/>
            <a:ext cx="1922936" cy="369332"/>
          </a:xfrm>
          <a:prstGeom prst="rect">
            <a:avLst/>
          </a:prstGeom>
          <a:noFill/>
        </p:spPr>
        <p:txBody>
          <a:bodyPr wrap="square" rtlCol="0">
            <a:spAutoFit/>
          </a:bodyPr>
          <a:lstStyle/>
          <a:p>
            <a:pPr defTabSz="914400" eaLnBrk="0" fontAlgn="base" hangingPunct="0">
              <a:spcBef>
                <a:spcPct val="0"/>
              </a:spcBef>
              <a:spcAft>
                <a:spcPct val="0"/>
              </a:spcAft>
              <a:defRPr/>
            </a:pPr>
            <a:r>
              <a:rPr lang="zh-CN" altLang="en-US" dirty="0">
                <a:solidFill>
                  <a:schemeClr val="bg1"/>
                </a:solidFill>
                <a:latin typeface="Verdana" panose="020B0604030504040204" pitchFamily="34" charset="0"/>
                <a:ea typeface="微软雅黑" panose="020B0503020204020204" pitchFamily="34" charset="-122"/>
              </a:rPr>
              <a:t>进程</a:t>
            </a:r>
            <a:r>
              <a:rPr lang="en-US" altLang="zh-CN" dirty="0">
                <a:solidFill>
                  <a:schemeClr val="bg1"/>
                </a:solidFill>
                <a:latin typeface="Verdana" panose="020B0604030504040204" pitchFamily="34" charset="0"/>
                <a:ea typeface="微软雅黑" panose="020B0503020204020204" pitchFamily="34" charset="-122"/>
              </a:rPr>
              <a:t>P3</a:t>
            </a:r>
            <a:r>
              <a:rPr lang="zh-CN" altLang="en-US" dirty="0">
                <a:solidFill>
                  <a:schemeClr val="bg1"/>
                </a:solidFill>
                <a:latin typeface="Verdana" panose="020B0604030504040204" pitchFamily="34" charset="0"/>
                <a:ea typeface="微软雅黑" panose="020B0503020204020204" pitchFamily="34" charset="-122"/>
              </a:rPr>
              <a:t>用户空间</a:t>
            </a:r>
          </a:p>
        </p:txBody>
      </p:sp>
      <p:grpSp>
        <p:nvGrpSpPr>
          <p:cNvPr id="26" name="组合 25"/>
          <p:cNvGrpSpPr/>
          <p:nvPr/>
        </p:nvGrpSpPr>
        <p:grpSpPr>
          <a:xfrm>
            <a:off x="6152696" y="3395967"/>
            <a:ext cx="4721232" cy="1725906"/>
            <a:chOff x="1791236" y="3094477"/>
            <a:chExt cx="4721232" cy="1725906"/>
          </a:xfrm>
        </p:grpSpPr>
        <p:grpSp>
          <p:nvGrpSpPr>
            <p:cNvPr id="27" name="Group 6"/>
            <p:cNvGrpSpPr>
              <a:grpSpLocks/>
            </p:cNvGrpSpPr>
            <p:nvPr/>
          </p:nvGrpSpPr>
          <p:grpSpPr bwMode="auto">
            <a:xfrm>
              <a:off x="1791236" y="3094477"/>
              <a:ext cx="4721232" cy="1354485"/>
              <a:chOff x="0" y="0"/>
              <a:chExt cx="11959" cy="3430"/>
            </a:xfrm>
          </p:grpSpPr>
          <p:sp>
            <p:nvSpPr>
              <p:cNvPr id="32" name="Rectangle 8"/>
              <p:cNvSpPr>
                <a:spLocks noChangeArrowheads="1"/>
              </p:cNvSpPr>
              <p:nvPr/>
            </p:nvSpPr>
            <p:spPr bwMode="auto">
              <a:xfrm>
                <a:off x="3519" y="0"/>
                <a:ext cx="960" cy="1129"/>
              </a:xfrm>
              <a:prstGeom prst="rect">
                <a:avLst/>
              </a:prstGeom>
              <a:solidFill>
                <a:srgbClr val="CCEC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defTabSz="9144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sz="1600" b="1" dirty="0">
                    <a:solidFill>
                      <a:srgbClr val="11576A"/>
                    </a:solidFill>
                    <a:latin typeface="微软雅黑" pitchFamily="34" charset="-122"/>
                    <a:ea typeface="微软雅黑" pitchFamily="34" charset="-122"/>
                    <a:cs typeface="MS PGothic" charset="0"/>
                    <a:sym typeface="Comic Sans MS" charset="0"/>
                  </a:rPr>
                  <a:t>P</a:t>
                </a:r>
                <a:r>
                  <a:rPr lang="en-US" altLang="zh-CN" sz="1600" b="1" dirty="0">
                    <a:solidFill>
                      <a:srgbClr val="11576A"/>
                    </a:solidFill>
                    <a:latin typeface="微软雅黑" pitchFamily="34" charset="-122"/>
                    <a:ea typeface="微软雅黑" pitchFamily="34" charset="-122"/>
                    <a:cs typeface="MS PGothic" charset="0"/>
                    <a:sym typeface="Comic Sans MS" charset="0"/>
                  </a:rPr>
                  <a:t>1</a:t>
                </a:r>
                <a:endParaRPr lang="zh-CN" altLang="en-US" sz="1600" b="1" dirty="0">
                  <a:solidFill>
                    <a:srgbClr val="11576A"/>
                  </a:solidFill>
                  <a:latin typeface="微软雅黑" pitchFamily="34" charset="-122"/>
                  <a:ea typeface="微软雅黑" pitchFamily="34" charset="-122"/>
                  <a:cs typeface="MS PGothic" charset="0"/>
                </a:endParaRPr>
              </a:p>
            </p:txBody>
          </p:sp>
          <p:sp>
            <p:nvSpPr>
              <p:cNvPr id="33" name="Rectangle 9"/>
              <p:cNvSpPr>
                <a:spLocks noChangeArrowheads="1"/>
              </p:cNvSpPr>
              <p:nvPr/>
            </p:nvSpPr>
            <p:spPr bwMode="auto">
              <a:xfrm>
                <a:off x="4959" y="0"/>
                <a:ext cx="960" cy="1129"/>
              </a:xfrm>
              <a:prstGeom prst="rect">
                <a:avLst/>
              </a:prstGeom>
              <a:solidFill>
                <a:srgbClr val="00FF66"/>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defTabSz="9144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sz="1600" b="1" dirty="0">
                    <a:solidFill>
                      <a:srgbClr val="11576A"/>
                    </a:solidFill>
                    <a:latin typeface="微软雅黑" pitchFamily="34" charset="-122"/>
                    <a:ea typeface="微软雅黑" pitchFamily="34" charset="-122"/>
                    <a:cs typeface="MS PGothic" charset="0"/>
                    <a:sym typeface="Comic Sans MS" charset="0"/>
                  </a:rPr>
                  <a:t>P</a:t>
                </a:r>
                <a:r>
                  <a:rPr lang="en-US" altLang="zh-CN" sz="1600" b="1" dirty="0">
                    <a:solidFill>
                      <a:srgbClr val="11576A"/>
                    </a:solidFill>
                    <a:latin typeface="微软雅黑" pitchFamily="34" charset="-122"/>
                    <a:ea typeface="微软雅黑" pitchFamily="34" charset="-122"/>
                    <a:cs typeface="MS PGothic" charset="0"/>
                    <a:sym typeface="Comic Sans MS" charset="0"/>
                  </a:rPr>
                  <a:t>2</a:t>
                </a:r>
                <a:endParaRPr lang="zh-CN" altLang="en-US" sz="1600" b="1" dirty="0">
                  <a:solidFill>
                    <a:srgbClr val="11576A"/>
                  </a:solidFill>
                  <a:latin typeface="微软雅黑" pitchFamily="34" charset="-122"/>
                  <a:ea typeface="微软雅黑" pitchFamily="34" charset="-122"/>
                  <a:cs typeface="MS PGothic" charset="0"/>
                </a:endParaRPr>
              </a:p>
            </p:txBody>
          </p:sp>
          <p:sp>
            <p:nvSpPr>
              <p:cNvPr id="34" name="Rectangle 10"/>
              <p:cNvSpPr>
                <a:spLocks noChangeArrowheads="1"/>
              </p:cNvSpPr>
              <p:nvPr/>
            </p:nvSpPr>
            <p:spPr bwMode="auto">
              <a:xfrm>
                <a:off x="6399" y="0"/>
                <a:ext cx="960" cy="1129"/>
              </a:xfrm>
              <a:prstGeom prst="rect">
                <a:avLst/>
              </a:prstGeom>
              <a:solidFill>
                <a:srgbClr val="0066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defTabSz="9144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sz="1600" b="1" dirty="0">
                    <a:solidFill>
                      <a:srgbClr val="FFFFFF"/>
                    </a:solidFill>
                    <a:latin typeface="微软雅黑" pitchFamily="34" charset="-122"/>
                    <a:ea typeface="微软雅黑" pitchFamily="34" charset="-122"/>
                    <a:cs typeface="MS PGothic" charset="0"/>
                    <a:sym typeface="Comic Sans MS" charset="0"/>
                  </a:rPr>
                  <a:t>P</a:t>
                </a:r>
                <a:r>
                  <a:rPr lang="en-US" altLang="zh-CN" sz="1600" b="1" dirty="0">
                    <a:solidFill>
                      <a:srgbClr val="FFFFFF"/>
                    </a:solidFill>
                    <a:latin typeface="微软雅黑" pitchFamily="34" charset="-122"/>
                    <a:ea typeface="微软雅黑" pitchFamily="34" charset="-122"/>
                    <a:cs typeface="MS PGothic" charset="0"/>
                    <a:sym typeface="Comic Sans MS" charset="0"/>
                  </a:rPr>
                  <a:t>3</a:t>
                </a:r>
                <a:endParaRPr lang="zh-CN" altLang="en-US" sz="1600" b="1" dirty="0">
                  <a:solidFill>
                    <a:srgbClr val="FFFFFF"/>
                  </a:solidFill>
                  <a:latin typeface="微软雅黑" pitchFamily="34" charset="-122"/>
                  <a:ea typeface="微软雅黑" pitchFamily="34" charset="-122"/>
                  <a:cs typeface="MS PGothic" charset="0"/>
                </a:endParaRPr>
              </a:p>
            </p:txBody>
          </p:sp>
          <p:sp>
            <p:nvSpPr>
              <p:cNvPr id="35" name="Rectangle 11"/>
              <p:cNvSpPr>
                <a:spLocks noChangeArrowheads="1"/>
              </p:cNvSpPr>
              <p:nvPr/>
            </p:nvSpPr>
            <p:spPr bwMode="auto">
              <a:xfrm>
                <a:off x="0" y="2710"/>
                <a:ext cx="1200" cy="720"/>
              </a:xfrm>
              <a:prstGeom prst="rect">
                <a:avLst/>
              </a:prstGeom>
              <a:solidFill>
                <a:srgbClr val="FF0000"/>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400" eaLnBrk="0" fontAlgn="base" hangingPunct="0">
                  <a:spcBef>
                    <a:spcPct val="0"/>
                  </a:spcBef>
                  <a:spcAft>
                    <a:spcPct val="0"/>
                  </a:spcAft>
                  <a:defRPr/>
                </a:pPr>
                <a:endParaRPr lang="zh-CN" altLang="en-US">
                  <a:solidFill>
                    <a:srgbClr val="11576A"/>
                  </a:solidFill>
                  <a:latin typeface="Verdana" panose="020B0604030504040204" pitchFamily="34" charset="0"/>
                  <a:ea typeface="MS PGothic" charset="0"/>
                  <a:cs typeface="MS PGothic" charset="0"/>
                  <a:sym typeface="Comic Sans MS" charset="0"/>
                </a:endParaRPr>
              </a:p>
            </p:txBody>
          </p:sp>
          <p:sp>
            <p:nvSpPr>
              <p:cNvPr id="36" name="Rectangle 12"/>
              <p:cNvSpPr>
                <a:spLocks noChangeArrowheads="1"/>
              </p:cNvSpPr>
              <p:nvPr/>
            </p:nvSpPr>
            <p:spPr bwMode="auto">
              <a:xfrm>
                <a:off x="1200" y="2710"/>
                <a:ext cx="360" cy="720"/>
              </a:xfrm>
              <a:prstGeom prst="rect">
                <a:avLst/>
              </a:prstGeom>
              <a:solidFill>
                <a:srgbClr val="CCFF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400" eaLnBrk="0" fontAlgn="base" hangingPunct="0">
                  <a:spcBef>
                    <a:spcPct val="0"/>
                  </a:spcBef>
                  <a:spcAft>
                    <a:spcPct val="0"/>
                  </a:spcAft>
                  <a:defRPr/>
                </a:pPr>
                <a:endParaRPr lang="zh-CN" altLang="en-US">
                  <a:solidFill>
                    <a:srgbClr val="11576A"/>
                  </a:solidFill>
                  <a:latin typeface="Verdana" panose="020B0604030504040204" pitchFamily="34" charset="0"/>
                  <a:ea typeface="MS PGothic" charset="0"/>
                  <a:cs typeface="MS PGothic" charset="0"/>
                  <a:sym typeface="Comic Sans MS" charset="0"/>
                </a:endParaRPr>
              </a:p>
            </p:txBody>
          </p:sp>
          <p:sp>
            <p:nvSpPr>
              <p:cNvPr id="37" name="Rectangle 13"/>
              <p:cNvSpPr>
                <a:spLocks noChangeArrowheads="1"/>
              </p:cNvSpPr>
              <p:nvPr/>
            </p:nvSpPr>
            <p:spPr bwMode="auto">
              <a:xfrm>
                <a:off x="1560" y="2710"/>
                <a:ext cx="360" cy="720"/>
              </a:xfrm>
              <a:prstGeom prst="rect">
                <a:avLst/>
              </a:prstGeom>
              <a:solidFill>
                <a:srgbClr val="CCEC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400" eaLnBrk="0" fontAlgn="base" hangingPunct="0">
                  <a:spcBef>
                    <a:spcPct val="0"/>
                  </a:spcBef>
                  <a:spcAft>
                    <a:spcPct val="0"/>
                  </a:spcAft>
                  <a:defRPr/>
                </a:pPr>
                <a:endParaRPr lang="zh-CN" altLang="en-US">
                  <a:solidFill>
                    <a:srgbClr val="11576A"/>
                  </a:solidFill>
                  <a:latin typeface="Verdana" panose="020B0604030504040204" pitchFamily="34" charset="0"/>
                  <a:ea typeface="MS PGothic" charset="0"/>
                  <a:cs typeface="MS PGothic" charset="0"/>
                  <a:sym typeface="Comic Sans MS" charset="0"/>
                </a:endParaRPr>
              </a:p>
            </p:txBody>
          </p:sp>
          <p:sp>
            <p:nvSpPr>
              <p:cNvPr id="38" name="Rectangle 14"/>
              <p:cNvSpPr>
                <a:spLocks noChangeArrowheads="1"/>
              </p:cNvSpPr>
              <p:nvPr/>
            </p:nvSpPr>
            <p:spPr bwMode="auto">
              <a:xfrm>
                <a:off x="1920" y="2710"/>
                <a:ext cx="360" cy="720"/>
              </a:xfrm>
              <a:prstGeom prst="rect">
                <a:avLst/>
              </a:prstGeom>
              <a:solidFill>
                <a:srgbClr val="CCEC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400" eaLnBrk="0" fontAlgn="base" hangingPunct="0">
                  <a:spcBef>
                    <a:spcPct val="0"/>
                  </a:spcBef>
                  <a:spcAft>
                    <a:spcPct val="0"/>
                  </a:spcAft>
                  <a:defRPr/>
                </a:pPr>
                <a:endParaRPr lang="zh-CN" altLang="en-US">
                  <a:solidFill>
                    <a:srgbClr val="11576A"/>
                  </a:solidFill>
                  <a:latin typeface="Verdana" panose="020B0604030504040204" pitchFamily="34" charset="0"/>
                  <a:ea typeface="MS PGothic" charset="0"/>
                  <a:cs typeface="MS PGothic" charset="0"/>
                  <a:sym typeface="Comic Sans MS" charset="0"/>
                </a:endParaRPr>
              </a:p>
            </p:txBody>
          </p:sp>
          <p:sp>
            <p:nvSpPr>
              <p:cNvPr id="39" name="Rectangle 15"/>
              <p:cNvSpPr>
                <a:spLocks noChangeArrowheads="1"/>
              </p:cNvSpPr>
              <p:nvPr/>
            </p:nvSpPr>
            <p:spPr bwMode="auto">
              <a:xfrm>
                <a:off x="2280" y="2710"/>
                <a:ext cx="360" cy="720"/>
              </a:xfrm>
              <a:prstGeom prst="rect">
                <a:avLst/>
              </a:prstGeom>
              <a:solidFill>
                <a:srgbClr val="00FF66"/>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400" eaLnBrk="0" fontAlgn="base" hangingPunct="0">
                  <a:spcBef>
                    <a:spcPct val="0"/>
                  </a:spcBef>
                  <a:spcAft>
                    <a:spcPct val="0"/>
                  </a:spcAft>
                  <a:defRPr/>
                </a:pPr>
                <a:endParaRPr lang="zh-CN" altLang="en-US">
                  <a:solidFill>
                    <a:srgbClr val="11576A"/>
                  </a:solidFill>
                  <a:latin typeface="Verdana" panose="020B0604030504040204" pitchFamily="34" charset="0"/>
                  <a:ea typeface="MS PGothic" charset="0"/>
                  <a:cs typeface="MS PGothic" charset="0"/>
                  <a:sym typeface="Comic Sans MS" charset="0"/>
                </a:endParaRPr>
              </a:p>
            </p:txBody>
          </p:sp>
          <p:sp>
            <p:nvSpPr>
              <p:cNvPr id="40" name="Rectangle 16"/>
              <p:cNvSpPr>
                <a:spLocks noChangeArrowheads="1"/>
              </p:cNvSpPr>
              <p:nvPr/>
            </p:nvSpPr>
            <p:spPr bwMode="auto">
              <a:xfrm>
                <a:off x="2640" y="2710"/>
                <a:ext cx="360" cy="720"/>
              </a:xfrm>
              <a:prstGeom prst="rect">
                <a:avLst/>
              </a:prstGeom>
              <a:solidFill>
                <a:srgbClr val="0066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400" eaLnBrk="0" fontAlgn="base" hangingPunct="0">
                  <a:spcBef>
                    <a:spcPct val="0"/>
                  </a:spcBef>
                  <a:spcAft>
                    <a:spcPct val="0"/>
                  </a:spcAft>
                  <a:defRPr/>
                </a:pPr>
                <a:endParaRPr lang="zh-CN" altLang="en-US">
                  <a:solidFill>
                    <a:srgbClr val="11576A"/>
                  </a:solidFill>
                  <a:latin typeface="Verdana" panose="020B0604030504040204" pitchFamily="34" charset="0"/>
                  <a:ea typeface="MS PGothic" charset="0"/>
                  <a:cs typeface="MS PGothic" charset="0"/>
                  <a:sym typeface="Comic Sans MS" charset="0"/>
                </a:endParaRPr>
              </a:p>
            </p:txBody>
          </p:sp>
          <p:sp>
            <p:nvSpPr>
              <p:cNvPr id="41" name="Rectangle 17"/>
              <p:cNvSpPr>
                <a:spLocks noChangeArrowheads="1"/>
              </p:cNvSpPr>
              <p:nvPr/>
            </p:nvSpPr>
            <p:spPr bwMode="auto">
              <a:xfrm>
                <a:off x="3000" y="2710"/>
                <a:ext cx="360" cy="720"/>
              </a:xfrm>
              <a:prstGeom prst="rect">
                <a:avLst/>
              </a:prstGeom>
              <a:solidFill>
                <a:srgbClr val="CCFF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400" eaLnBrk="0" fontAlgn="base" hangingPunct="0">
                  <a:spcBef>
                    <a:spcPct val="0"/>
                  </a:spcBef>
                  <a:spcAft>
                    <a:spcPct val="0"/>
                  </a:spcAft>
                  <a:defRPr/>
                </a:pPr>
                <a:endParaRPr lang="zh-CN" altLang="en-US">
                  <a:solidFill>
                    <a:srgbClr val="11576A"/>
                  </a:solidFill>
                  <a:latin typeface="Verdana" panose="020B0604030504040204" pitchFamily="34" charset="0"/>
                  <a:ea typeface="MS PGothic" charset="0"/>
                  <a:cs typeface="MS PGothic" charset="0"/>
                  <a:sym typeface="Comic Sans MS" charset="0"/>
                </a:endParaRPr>
              </a:p>
            </p:txBody>
          </p:sp>
          <p:sp>
            <p:nvSpPr>
              <p:cNvPr id="42" name="Rectangle 18"/>
              <p:cNvSpPr>
                <a:spLocks noChangeArrowheads="1"/>
              </p:cNvSpPr>
              <p:nvPr/>
            </p:nvSpPr>
            <p:spPr bwMode="auto">
              <a:xfrm>
                <a:off x="3360" y="2710"/>
                <a:ext cx="360" cy="720"/>
              </a:xfrm>
              <a:prstGeom prst="rect">
                <a:avLst/>
              </a:prstGeom>
              <a:solidFill>
                <a:srgbClr val="0066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400" eaLnBrk="0" fontAlgn="base" hangingPunct="0">
                  <a:spcBef>
                    <a:spcPct val="0"/>
                  </a:spcBef>
                  <a:spcAft>
                    <a:spcPct val="0"/>
                  </a:spcAft>
                  <a:defRPr/>
                </a:pPr>
                <a:endParaRPr lang="zh-CN" altLang="en-US">
                  <a:solidFill>
                    <a:srgbClr val="11576A"/>
                  </a:solidFill>
                  <a:latin typeface="Verdana" panose="020B0604030504040204" pitchFamily="34" charset="0"/>
                  <a:ea typeface="MS PGothic" charset="0"/>
                  <a:cs typeface="MS PGothic" charset="0"/>
                  <a:sym typeface="Comic Sans MS" charset="0"/>
                </a:endParaRPr>
              </a:p>
            </p:txBody>
          </p:sp>
          <p:sp>
            <p:nvSpPr>
              <p:cNvPr id="43" name="Rectangle 19"/>
              <p:cNvSpPr>
                <a:spLocks noChangeArrowheads="1"/>
              </p:cNvSpPr>
              <p:nvPr/>
            </p:nvSpPr>
            <p:spPr bwMode="auto">
              <a:xfrm>
                <a:off x="3720" y="2710"/>
                <a:ext cx="360" cy="720"/>
              </a:xfrm>
              <a:prstGeom prst="rect">
                <a:avLst/>
              </a:prstGeom>
              <a:solidFill>
                <a:srgbClr val="CCFF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400" eaLnBrk="0" fontAlgn="base" hangingPunct="0">
                  <a:spcBef>
                    <a:spcPct val="0"/>
                  </a:spcBef>
                  <a:spcAft>
                    <a:spcPct val="0"/>
                  </a:spcAft>
                  <a:defRPr/>
                </a:pPr>
                <a:endParaRPr lang="zh-CN" altLang="en-US">
                  <a:solidFill>
                    <a:srgbClr val="11576A"/>
                  </a:solidFill>
                  <a:latin typeface="Verdana" panose="020B0604030504040204" pitchFamily="34" charset="0"/>
                  <a:ea typeface="MS PGothic" charset="0"/>
                  <a:cs typeface="MS PGothic" charset="0"/>
                  <a:sym typeface="Comic Sans MS" charset="0"/>
                </a:endParaRPr>
              </a:p>
            </p:txBody>
          </p:sp>
          <p:sp>
            <p:nvSpPr>
              <p:cNvPr id="44" name="Rectangle 20"/>
              <p:cNvSpPr>
                <a:spLocks noChangeArrowheads="1"/>
              </p:cNvSpPr>
              <p:nvPr/>
            </p:nvSpPr>
            <p:spPr bwMode="auto">
              <a:xfrm>
                <a:off x="4080" y="2710"/>
                <a:ext cx="360" cy="720"/>
              </a:xfrm>
              <a:prstGeom prst="rect">
                <a:avLst/>
              </a:prstGeom>
              <a:solidFill>
                <a:srgbClr val="00FF66"/>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400" eaLnBrk="0" fontAlgn="base" hangingPunct="0">
                  <a:spcBef>
                    <a:spcPct val="0"/>
                  </a:spcBef>
                  <a:spcAft>
                    <a:spcPct val="0"/>
                  </a:spcAft>
                  <a:defRPr/>
                </a:pPr>
                <a:endParaRPr lang="zh-CN" altLang="en-US">
                  <a:solidFill>
                    <a:srgbClr val="11576A"/>
                  </a:solidFill>
                  <a:latin typeface="Verdana" panose="020B0604030504040204" pitchFamily="34" charset="0"/>
                  <a:ea typeface="MS PGothic" charset="0"/>
                  <a:cs typeface="MS PGothic" charset="0"/>
                  <a:sym typeface="Comic Sans MS" charset="0"/>
                </a:endParaRPr>
              </a:p>
            </p:txBody>
          </p:sp>
          <p:sp>
            <p:nvSpPr>
              <p:cNvPr id="45" name="Rectangle 21"/>
              <p:cNvSpPr>
                <a:spLocks noChangeArrowheads="1"/>
              </p:cNvSpPr>
              <p:nvPr/>
            </p:nvSpPr>
            <p:spPr bwMode="auto">
              <a:xfrm>
                <a:off x="4440" y="2710"/>
                <a:ext cx="360" cy="720"/>
              </a:xfrm>
              <a:prstGeom prst="rect">
                <a:avLst/>
              </a:prstGeom>
              <a:solidFill>
                <a:srgbClr val="CCEC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400" eaLnBrk="0" fontAlgn="base" hangingPunct="0">
                  <a:spcBef>
                    <a:spcPct val="0"/>
                  </a:spcBef>
                  <a:spcAft>
                    <a:spcPct val="0"/>
                  </a:spcAft>
                  <a:defRPr/>
                </a:pPr>
                <a:endParaRPr lang="zh-CN" altLang="en-US">
                  <a:solidFill>
                    <a:srgbClr val="11576A"/>
                  </a:solidFill>
                  <a:latin typeface="Verdana" panose="020B0604030504040204" pitchFamily="34" charset="0"/>
                  <a:ea typeface="MS PGothic" charset="0"/>
                  <a:cs typeface="MS PGothic" charset="0"/>
                  <a:sym typeface="Comic Sans MS" charset="0"/>
                </a:endParaRPr>
              </a:p>
            </p:txBody>
          </p:sp>
          <p:sp>
            <p:nvSpPr>
              <p:cNvPr id="46" name="Rectangle 22"/>
              <p:cNvSpPr>
                <a:spLocks noChangeArrowheads="1"/>
              </p:cNvSpPr>
              <p:nvPr/>
            </p:nvSpPr>
            <p:spPr bwMode="auto">
              <a:xfrm>
                <a:off x="5119" y="2697"/>
                <a:ext cx="360" cy="720"/>
              </a:xfrm>
              <a:prstGeom prst="rect">
                <a:avLst/>
              </a:prstGeom>
              <a:solidFill>
                <a:srgbClr val="0066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400" eaLnBrk="0" fontAlgn="base" hangingPunct="0">
                  <a:spcBef>
                    <a:spcPct val="0"/>
                  </a:spcBef>
                  <a:spcAft>
                    <a:spcPct val="0"/>
                  </a:spcAft>
                  <a:defRPr/>
                </a:pPr>
                <a:endParaRPr lang="zh-CN" altLang="en-US">
                  <a:solidFill>
                    <a:srgbClr val="11576A"/>
                  </a:solidFill>
                  <a:latin typeface="Verdana" panose="020B0604030504040204" pitchFamily="34" charset="0"/>
                  <a:ea typeface="MS PGothic" charset="0"/>
                  <a:cs typeface="MS PGothic" charset="0"/>
                  <a:sym typeface="Comic Sans MS" charset="0"/>
                </a:endParaRPr>
              </a:p>
            </p:txBody>
          </p:sp>
          <p:sp>
            <p:nvSpPr>
              <p:cNvPr id="47" name="Rectangle 23"/>
              <p:cNvSpPr>
                <a:spLocks noChangeArrowheads="1"/>
              </p:cNvSpPr>
              <p:nvPr/>
            </p:nvSpPr>
            <p:spPr bwMode="auto">
              <a:xfrm>
                <a:off x="5479" y="2697"/>
                <a:ext cx="360" cy="720"/>
              </a:xfrm>
              <a:prstGeom prst="rect">
                <a:avLst/>
              </a:prstGeom>
              <a:solidFill>
                <a:srgbClr val="0066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400" eaLnBrk="0" fontAlgn="base" hangingPunct="0">
                  <a:spcBef>
                    <a:spcPct val="0"/>
                  </a:spcBef>
                  <a:spcAft>
                    <a:spcPct val="0"/>
                  </a:spcAft>
                  <a:defRPr/>
                </a:pPr>
                <a:endParaRPr lang="zh-CN" altLang="en-US">
                  <a:solidFill>
                    <a:srgbClr val="11576A"/>
                  </a:solidFill>
                  <a:latin typeface="Verdana" panose="020B0604030504040204" pitchFamily="34" charset="0"/>
                  <a:ea typeface="MS PGothic" charset="0"/>
                  <a:cs typeface="MS PGothic" charset="0"/>
                  <a:sym typeface="Comic Sans MS" charset="0"/>
                </a:endParaRPr>
              </a:p>
            </p:txBody>
          </p:sp>
          <p:sp>
            <p:nvSpPr>
              <p:cNvPr id="48" name="Rectangle 24"/>
              <p:cNvSpPr>
                <a:spLocks noChangeArrowheads="1"/>
              </p:cNvSpPr>
              <p:nvPr/>
            </p:nvSpPr>
            <p:spPr bwMode="auto">
              <a:xfrm>
                <a:off x="5839" y="2697"/>
                <a:ext cx="360" cy="720"/>
              </a:xfrm>
              <a:prstGeom prst="rect">
                <a:avLst/>
              </a:prstGeom>
              <a:solidFill>
                <a:srgbClr val="0066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400" eaLnBrk="0" fontAlgn="base" hangingPunct="0">
                  <a:spcBef>
                    <a:spcPct val="0"/>
                  </a:spcBef>
                  <a:spcAft>
                    <a:spcPct val="0"/>
                  </a:spcAft>
                  <a:defRPr/>
                </a:pPr>
                <a:endParaRPr lang="zh-CN" altLang="en-US">
                  <a:solidFill>
                    <a:srgbClr val="11576A"/>
                  </a:solidFill>
                  <a:latin typeface="Verdana" panose="020B0604030504040204" pitchFamily="34" charset="0"/>
                  <a:ea typeface="MS PGothic" charset="0"/>
                  <a:cs typeface="MS PGothic" charset="0"/>
                  <a:sym typeface="Comic Sans MS" charset="0"/>
                </a:endParaRPr>
              </a:p>
            </p:txBody>
          </p:sp>
          <p:sp>
            <p:nvSpPr>
              <p:cNvPr id="49" name="Rectangle 25"/>
              <p:cNvSpPr>
                <a:spLocks noChangeArrowheads="1"/>
              </p:cNvSpPr>
              <p:nvPr/>
            </p:nvSpPr>
            <p:spPr bwMode="auto">
              <a:xfrm>
                <a:off x="6199" y="2697"/>
                <a:ext cx="360" cy="720"/>
              </a:xfrm>
              <a:prstGeom prst="rect">
                <a:avLst/>
              </a:prstGeom>
              <a:solidFill>
                <a:srgbClr val="0066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400" eaLnBrk="0" fontAlgn="base" hangingPunct="0">
                  <a:spcBef>
                    <a:spcPct val="0"/>
                  </a:spcBef>
                  <a:spcAft>
                    <a:spcPct val="0"/>
                  </a:spcAft>
                  <a:defRPr/>
                </a:pPr>
                <a:endParaRPr lang="zh-CN" altLang="en-US">
                  <a:solidFill>
                    <a:srgbClr val="11576A"/>
                  </a:solidFill>
                  <a:latin typeface="Verdana" panose="020B0604030504040204" pitchFamily="34" charset="0"/>
                  <a:ea typeface="MS PGothic" charset="0"/>
                  <a:cs typeface="MS PGothic" charset="0"/>
                  <a:sym typeface="Comic Sans MS" charset="0"/>
                </a:endParaRPr>
              </a:p>
            </p:txBody>
          </p:sp>
          <p:sp>
            <p:nvSpPr>
              <p:cNvPr id="50" name="Rectangle 26"/>
              <p:cNvSpPr>
                <a:spLocks noChangeArrowheads="1"/>
              </p:cNvSpPr>
              <p:nvPr/>
            </p:nvSpPr>
            <p:spPr bwMode="auto">
              <a:xfrm>
                <a:off x="6559" y="2697"/>
                <a:ext cx="360" cy="720"/>
              </a:xfrm>
              <a:prstGeom prst="rect">
                <a:avLst/>
              </a:prstGeom>
              <a:solidFill>
                <a:srgbClr val="0066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400" eaLnBrk="0" fontAlgn="base" hangingPunct="0">
                  <a:spcBef>
                    <a:spcPct val="0"/>
                  </a:spcBef>
                  <a:spcAft>
                    <a:spcPct val="0"/>
                  </a:spcAft>
                  <a:defRPr/>
                </a:pPr>
                <a:endParaRPr lang="zh-CN" altLang="en-US">
                  <a:solidFill>
                    <a:srgbClr val="11576A"/>
                  </a:solidFill>
                  <a:latin typeface="Verdana" panose="020B0604030504040204" pitchFamily="34" charset="0"/>
                  <a:ea typeface="MS PGothic" charset="0"/>
                  <a:cs typeface="MS PGothic" charset="0"/>
                  <a:sym typeface="Comic Sans MS" charset="0"/>
                </a:endParaRPr>
              </a:p>
            </p:txBody>
          </p:sp>
          <p:sp>
            <p:nvSpPr>
              <p:cNvPr id="51" name="Rectangle 27"/>
              <p:cNvSpPr>
                <a:spLocks noChangeArrowheads="1"/>
              </p:cNvSpPr>
              <p:nvPr/>
            </p:nvSpPr>
            <p:spPr bwMode="auto">
              <a:xfrm>
                <a:off x="6919" y="2697"/>
                <a:ext cx="360" cy="720"/>
              </a:xfrm>
              <a:prstGeom prst="rect">
                <a:avLst/>
              </a:prstGeom>
              <a:solidFill>
                <a:srgbClr val="CCEC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400" eaLnBrk="0" fontAlgn="base" hangingPunct="0">
                  <a:spcBef>
                    <a:spcPct val="0"/>
                  </a:spcBef>
                  <a:spcAft>
                    <a:spcPct val="0"/>
                  </a:spcAft>
                  <a:defRPr/>
                </a:pPr>
                <a:endParaRPr lang="zh-CN" altLang="en-US">
                  <a:solidFill>
                    <a:srgbClr val="11576A"/>
                  </a:solidFill>
                  <a:latin typeface="Verdana" panose="020B0604030504040204" pitchFamily="34" charset="0"/>
                  <a:ea typeface="MS PGothic" charset="0"/>
                  <a:cs typeface="MS PGothic" charset="0"/>
                  <a:sym typeface="Comic Sans MS" charset="0"/>
                </a:endParaRPr>
              </a:p>
            </p:txBody>
          </p:sp>
          <p:sp>
            <p:nvSpPr>
              <p:cNvPr id="52" name="Rectangle 28"/>
              <p:cNvSpPr>
                <a:spLocks noChangeArrowheads="1"/>
              </p:cNvSpPr>
              <p:nvPr/>
            </p:nvSpPr>
            <p:spPr bwMode="auto">
              <a:xfrm>
                <a:off x="7279" y="2697"/>
                <a:ext cx="360" cy="720"/>
              </a:xfrm>
              <a:prstGeom prst="rect">
                <a:avLst/>
              </a:prstGeom>
              <a:solidFill>
                <a:srgbClr val="00FF66"/>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400" eaLnBrk="0" fontAlgn="base" hangingPunct="0">
                  <a:spcBef>
                    <a:spcPct val="0"/>
                  </a:spcBef>
                  <a:spcAft>
                    <a:spcPct val="0"/>
                  </a:spcAft>
                  <a:defRPr/>
                </a:pPr>
                <a:endParaRPr lang="zh-CN" altLang="en-US">
                  <a:solidFill>
                    <a:srgbClr val="11576A"/>
                  </a:solidFill>
                  <a:latin typeface="Verdana" panose="020B0604030504040204" pitchFamily="34" charset="0"/>
                  <a:ea typeface="MS PGothic" charset="0"/>
                  <a:cs typeface="MS PGothic" charset="0"/>
                  <a:sym typeface="Comic Sans MS" charset="0"/>
                </a:endParaRPr>
              </a:p>
            </p:txBody>
          </p:sp>
          <p:sp>
            <p:nvSpPr>
              <p:cNvPr id="53" name="Rectangle 29"/>
              <p:cNvSpPr>
                <a:spLocks noChangeArrowheads="1"/>
              </p:cNvSpPr>
              <p:nvPr/>
            </p:nvSpPr>
            <p:spPr bwMode="auto">
              <a:xfrm>
                <a:off x="7639" y="2697"/>
                <a:ext cx="360" cy="720"/>
              </a:xfrm>
              <a:prstGeom prst="rect">
                <a:avLst/>
              </a:prstGeom>
              <a:solidFill>
                <a:srgbClr val="00FF66"/>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400" eaLnBrk="0" fontAlgn="base" hangingPunct="0">
                  <a:spcBef>
                    <a:spcPct val="0"/>
                  </a:spcBef>
                  <a:spcAft>
                    <a:spcPct val="0"/>
                  </a:spcAft>
                  <a:defRPr/>
                </a:pPr>
                <a:endParaRPr lang="zh-CN" altLang="en-US">
                  <a:solidFill>
                    <a:srgbClr val="11576A"/>
                  </a:solidFill>
                  <a:latin typeface="Verdana" panose="020B0604030504040204" pitchFamily="34" charset="0"/>
                  <a:ea typeface="MS PGothic" charset="0"/>
                  <a:cs typeface="MS PGothic" charset="0"/>
                  <a:sym typeface="Comic Sans MS" charset="0"/>
                </a:endParaRPr>
              </a:p>
            </p:txBody>
          </p:sp>
          <p:sp>
            <p:nvSpPr>
              <p:cNvPr id="54" name="Rectangle 30"/>
              <p:cNvSpPr>
                <a:spLocks noChangeArrowheads="1"/>
              </p:cNvSpPr>
              <p:nvPr/>
            </p:nvSpPr>
            <p:spPr bwMode="auto">
              <a:xfrm>
                <a:off x="7999" y="2697"/>
                <a:ext cx="360" cy="720"/>
              </a:xfrm>
              <a:prstGeom prst="rect">
                <a:avLst/>
              </a:prstGeom>
              <a:solidFill>
                <a:srgbClr val="00FF66"/>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400" eaLnBrk="0" fontAlgn="base" hangingPunct="0">
                  <a:spcBef>
                    <a:spcPct val="0"/>
                  </a:spcBef>
                  <a:spcAft>
                    <a:spcPct val="0"/>
                  </a:spcAft>
                  <a:defRPr/>
                </a:pPr>
                <a:endParaRPr lang="zh-CN" altLang="en-US">
                  <a:solidFill>
                    <a:srgbClr val="11576A"/>
                  </a:solidFill>
                  <a:latin typeface="Verdana" panose="020B0604030504040204" pitchFamily="34" charset="0"/>
                  <a:ea typeface="MS PGothic" charset="0"/>
                  <a:cs typeface="MS PGothic" charset="0"/>
                  <a:sym typeface="Comic Sans MS" charset="0"/>
                </a:endParaRPr>
              </a:p>
            </p:txBody>
          </p:sp>
          <p:sp>
            <p:nvSpPr>
              <p:cNvPr id="55" name="Rectangle 31"/>
              <p:cNvSpPr>
                <a:spLocks noChangeArrowheads="1"/>
              </p:cNvSpPr>
              <p:nvPr/>
            </p:nvSpPr>
            <p:spPr bwMode="auto">
              <a:xfrm>
                <a:off x="8359" y="2697"/>
                <a:ext cx="360" cy="720"/>
              </a:xfrm>
              <a:prstGeom prst="rect">
                <a:avLst/>
              </a:prstGeom>
              <a:solidFill>
                <a:srgbClr val="00FF66"/>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400" eaLnBrk="0" fontAlgn="base" hangingPunct="0">
                  <a:spcBef>
                    <a:spcPct val="0"/>
                  </a:spcBef>
                  <a:spcAft>
                    <a:spcPct val="0"/>
                  </a:spcAft>
                  <a:defRPr/>
                </a:pPr>
                <a:endParaRPr lang="zh-CN" altLang="en-US">
                  <a:solidFill>
                    <a:srgbClr val="11576A"/>
                  </a:solidFill>
                  <a:latin typeface="Verdana" panose="020B0604030504040204" pitchFamily="34" charset="0"/>
                  <a:ea typeface="MS PGothic" charset="0"/>
                  <a:cs typeface="MS PGothic" charset="0"/>
                  <a:sym typeface="Comic Sans MS" charset="0"/>
                </a:endParaRPr>
              </a:p>
            </p:txBody>
          </p:sp>
          <p:sp>
            <p:nvSpPr>
              <p:cNvPr id="56" name="Rectangle 32"/>
              <p:cNvSpPr>
                <a:spLocks noChangeArrowheads="1"/>
              </p:cNvSpPr>
              <p:nvPr/>
            </p:nvSpPr>
            <p:spPr bwMode="auto">
              <a:xfrm>
                <a:off x="8719" y="2697"/>
                <a:ext cx="360" cy="720"/>
              </a:xfrm>
              <a:prstGeom prst="rect">
                <a:avLst/>
              </a:prstGeom>
              <a:solidFill>
                <a:srgbClr val="FFFF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400" eaLnBrk="0" fontAlgn="base" hangingPunct="0">
                  <a:spcBef>
                    <a:spcPct val="0"/>
                  </a:spcBef>
                  <a:spcAft>
                    <a:spcPct val="0"/>
                  </a:spcAft>
                  <a:defRPr/>
                </a:pPr>
                <a:endParaRPr lang="zh-CN" altLang="en-US">
                  <a:solidFill>
                    <a:srgbClr val="11576A"/>
                  </a:solidFill>
                  <a:latin typeface="Verdana" panose="020B0604030504040204" pitchFamily="34" charset="0"/>
                  <a:ea typeface="MS PGothic" charset="0"/>
                  <a:cs typeface="MS PGothic" charset="0"/>
                  <a:sym typeface="Comic Sans MS" charset="0"/>
                </a:endParaRPr>
              </a:p>
            </p:txBody>
          </p:sp>
          <p:sp>
            <p:nvSpPr>
              <p:cNvPr id="57" name="Rectangle 33"/>
              <p:cNvSpPr>
                <a:spLocks noChangeArrowheads="1"/>
              </p:cNvSpPr>
              <p:nvPr/>
            </p:nvSpPr>
            <p:spPr bwMode="auto">
              <a:xfrm>
                <a:off x="9079" y="2697"/>
                <a:ext cx="360" cy="720"/>
              </a:xfrm>
              <a:prstGeom prst="rect">
                <a:avLst/>
              </a:prstGeom>
              <a:solidFill>
                <a:srgbClr val="FFFF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400" eaLnBrk="0" fontAlgn="base" hangingPunct="0">
                  <a:spcBef>
                    <a:spcPct val="0"/>
                  </a:spcBef>
                  <a:spcAft>
                    <a:spcPct val="0"/>
                  </a:spcAft>
                  <a:defRPr/>
                </a:pPr>
                <a:endParaRPr lang="zh-CN" altLang="en-US">
                  <a:solidFill>
                    <a:srgbClr val="11576A"/>
                  </a:solidFill>
                  <a:latin typeface="Verdana" panose="020B0604030504040204" pitchFamily="34" charset="0"/>
                  <a:ea typeface="MS PGothic" charset="0"/>
                  <a:cs typeface="MS PGothic" charset="0"/>
                  <a:sym typeface="Comic Sans MS" charset="0"/>
                </a:endParaRPr>
              </a:p>
            </p:txBody>
          </p:sp>
          <p:sp>
            <p:nvSpPr>
              <p:cNvPr id="58" name="Rectangle 34"/>
              <p:cNvSpPr>
                <a:spLocks noChangeArrowheads="1"/>
              </p:cNvSpPr>
              <p:nvPr/>
            </p:nvSpPr>
            <p:spPr bwMode="auto">
              <a:xfrm>
                <a:off x="9439" y="2697"/>
                <a:ext cx="360" cy="720"/>
              </a:xfrm>
              <a:prstGeom prst="rect">
                <a:avLst/>
              </a:prstGeom>
              <a:solidFill>
                <a:srgbClr val="FFFF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400" eaLnBrk="0" fontAlgn="base" hangingPunct="0">
                  <a:spcBef>
                    <a:spcPct val="0"/>
                  </a:spcBef>
                  <a:spcAft>
                    <a:spcPct val="0"/>
                  </a:spcAft>
                  <a:defRPr/>
                </a:pPr>
                <a:endParaRPr lang="zh-CN" altLang="en-US">
                  <a:solidFill>
                    <a:srgbClr val="11576A"/>
                  </a:solidFill>
                  <a:latin typeface="Verdana" panose="020B0604030504040204" pitchFamily="34" charset="0"/>
                  <a:ea typeface="MS PGothic" charset="0"/>
                  <a:cs typeface="MS PGothic" charset="0"/>
                  <a:sym typeface="Comic Sans MS" charset="0"/>
                </a:endParaRPr>
              </a:p>
            </p:txBody>
          </p:sp>
          <p:sp>
            <p:nvSpPr>
              <p:cNvPr id="59" name="Rectangle 35"/>
              <p:cNvSpPr>
                <a:spLocks noChangeArrowheads="1"/>
              </p:cNvSpPr>
              <p:nvPr/>
            </p:nvSpPr>
            <p:spPr bwMode="auto">
              <a:xfrm>
                <a:off x="9799" y="2697"/>
                <a:ext cx="360" cy="720"/>
              </a:xfrm>
              <a:prstGeom prst="rect">
                <a:avLst/>
              </a:prstGeom>
              <a:solidFill>
                <a:srgbClr val="FFFF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400" eaLnBrk="0" fontAlgn="base" hangingPunct="0">
                  <a:spcBef>
                    <a:spcPct val="0"/>
                  </a:spcBef>
                  <a:spcAft>
                    <a:spcPct val="0"/>
                  </a:spcAft>
                  <a:defRPr/>
                </a:pPr>
                <a:endParaRPr lang="zh-CN" altLang="en-US">
                  <a:solidFill>
                    <a:srgbClr val="11576A"/>
                  </a:solidFill>
                  <a:latin typeface="Verdana" panose="020B0604030504040204" pitchFamily="34" charset="0"/>
                  <a:ea typeface="MS PGothic" charset="0"/>
                  <a:cs typeface="MS PGothic" charset="0"/>
                  <a:sym typeface="Comic Sans MS" charset="0"/>
                </a:endParaRPr>
              </a:p>
            </p:txBody>
          </p:sp>
          <p:sp>
            <p:nvSpPr>
              <p:cNvPr id="60" name="Rectangle 36"/>
              <p:cNvSpPr>
                <a:spLocks noChangeArrowheads="1"/>
              </p:cNvSpPr>
              <p:nvPr/>
            </p:nvSpPr>
            <p:spPr bwMode="auto">
              <a:xfrm>
                <a:off x="10159" y="2697"/>
                <a:ext cx="360" cy="720"/>
              </a:xfrm>
              <a:prstGeom prst="rect">
                <a:avLst/>
              </a:prstGeom>
              <a:solidFill>
                <a:srgbClr val="FFFF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400" eaLnBrk="0" fontAlgn="base" hangingPunct="0">
                  <a:spcBef>
                    <a:spcPct val="0"/>
                  </a:spcBef>
                  <a:spcAft>
                    <a:spcPct val="0"/>
                  </a:spcAft>
                  <a:defRPr/>
                </a:pPr>
                <a:endParaRPr lang="zh-CN" altLang="en-US">
                  <a:solidFill>
                    <a:srgbClr val="11576A"/>
                  </a:solidFill>
                  <a:latin typeface="Verdana" panose="020B0604030504040204" pitchFamily="34" charset="0"/>
                  <a:ea typeface="MS PGothic" charset="0"/>
                  <a:cs typeface="MS PGothic" charset="0"/>
                  <a:sym typeface="Comic Sans MS" charset="0"/>
                </a:endParaRPr>
              </a:p>
            </p:txBody>
          </p:sp>
          <p:sp>
            <p:nvSpPr>
              <p:cNvPr id="61" name="Rectangle 37"/>
              <p:cNvSpPr>
                <a:spLocks noChangeArrowheads="1"/>
              </p:cNvSpPr>
              <p:nvPr/>
            </p:nvSpPr>
            <p:spPr bwMode="auto">
              <a:xfrm>
                <a:off x="10519" y="2697"/>
                <a:ext cx="360" cy="720"/>
              </a:xfrm>
              <a:prstGeom prst="rect">
                <a:avLst/>
              </a:prstGeom>
              <a:solidFill>
                <a:srgbClr val="FFFF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400" eaLnBrk="0" fontAlgn="base" hangingPunct="0">
                  <a:spcBef>
                    <a:spcPct val="0"/>
                  </a:spcBef>
                  <a:spcAft>
                    <a:spcPct val="0"/>
                  </a:spcAft>
                  <a:defRPr/>
                </a:pPr>
                <a:endParaRPr lang="zh-CN" altLang="en-US">
                  <a:solidFill>
                    <a:srgbClr val="11576A"/>
                  </a:solidFill>
                  <a:latin typeface="Verdana" panose="020B0604030504040204" pitchFamily="34" charset="0"/>
                  <a:ea typeface="MS PGothic" charset="0"/>
                  <a:cs typeface="MS PGothic" charset="0"/>
                  <a:sym typeface="Comic Sans MS" charset="0"/>
                </a:endParaRPr>
              </a:p>
            </p:txBody>
          </p:sp>
          <p:sp>
            <p:nvSpPr>
              <p:cNvPr id="62" name="Rectangle 38"/>
              <p:cNvSpPr>
                <a:spLocks noChangeArrowheads="1"/>
              </p:cNvSpPr>
              <p:nvPr/>
            </p:nvSpPr>
            <p:spPr bwMode="auto">
              <a:xfrm>
                <a:off x="10879" y="2697"/>
                <a:ext cx="360" cy="720"/>
              </a:xfrm>
              <a:prstGeom prst="rect">
                <a:avLst/>
              </a:prstGeom>
              <a:solidFill>
                <a:srgbClr val="FFFF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400" eaLnBrk="0" fontAlgn="base" hangingPunct="0">
                  <a:spcBef>
                    <a:spcPct val="0"/>
                  </a:spcBef>
                  <a:spcAft>
                    <a:spcPct val="0"/>
                  </a:spcAft>
                  <a:defRPr/>
                </a:pPr>
                <a:endParaRPr lang="zh-CN" altLang="en-US">
                  <a:solidFill>
                    <a:srgbClr val="11576A"/>
                  </a:solidFill>
                  <a:latin typeface="Verdana" panose="020B0604030504040204" pitchFamily="34" charset="0"/>
                  <a:ea typeface="MS PGothic" charset="0"/>
                  <a:cs typeface="MS PGothic" charset="0"/>
                  <a:sym typeface="Comic Sans MS" charset="0"/>
                </a:endParaRPr>
              </a:p>
            </p:txBody>
          </p:sp>
          <p:sp>
            <p:nvSpPr>
              <p:cNvPr id="63" name="Rectangle 39"/>
              <p:cNvSpPr>
                <a:spLocks noChangeArrowheads="1"/>
              </p:cNvSpPr>
              <p:nvPr/>
            </p:nvSpPr>
            <p:spPr bwMode="auto">
              <a:xfrm>
                <a:off x="11239" y="2697"/>
                <a:ext cx="360" cy="720"/>
              </a:xfrm>
              <a:prstGeom prst="rect">
                <a:avLst/>
              </a:prstGeom>
              <a:solidFill>
                <a:srgbClr val="FFFF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400" eaLnBrk="0" fontAlgn="base" hangingPunct="0">
                  <a:spcBef>
                    <a:spcPct val="0"/>
                  </a:spcBef>
                  <a:spcAft>
                    <a:spcPct val="0"/>
                  </a:spcAft>
                  <a:defRPr/>
                </a:pPr>
                <a:endParaRPr lang="zh-CN" altLang="en-US">
                  <a:solidFill>
                    <a:srgbClr val="11576A"/>
                  </a:solidFill>
                  <a:latin typeface="Verdana" panose="020B0604030504040204" pitchFamily="34" charset="0"/>
                  <a:ea typeface="MS PGothic" charset="0"/>
                  <a:cs typeface="MS PGothic" charset="0"/>
                  <a:sym typeface="Comic Sans MS" charset="0"/>
                </a:endParaRPr>
              </a:p>
            </p:txBody>
          </p:sp>
          <p:sp>
            <p:nvSpPr>
              <p:cNvPr id="64" name="Rectangle 40"/>
              <p:cNvSpPr>
                <a:spLocks noChangeArrowheads="1"/>
              </p:cNvSpPr>
              <p:nvPr/>
            </p:nvSpPr>
            <p:spPr bwMode="auto">
              <a:xfrm>
                <a:off x="11599" y="2697"/>
                <a:ext cx="360" cy="720"/>
              </a:xfrm>
              <a:prstGeom prst="rect">
                <a:avLst/>
              </a:prstGeom>
              <a:solidFill>
                <a:srgbClr val="FFFF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pPr defTabSz="914400" eaLnBrk="0" fontAlgn="base" hangingPunct="0">
                  <a:spcBef>
                    <a:spcPct val="0"/>
                  </a:spcBef>
                  <a:spcAft>
                    <a:spcPct val="0"/>
                  </a:spcAft>
                  <a:defRPr/>
                </a:pPr>
                <a:endParaRPr lang="zh-CN" altLang="en-US">
                  <a:solidFill>
                    <a:srgbClr val="11576A"/>
                  </a:solidFill>
                  <a:latin typeface="Verdana" panose="020B0604030504040204" pitchFamily="34" charset="0"/>
                  <a:ea typeface="MS PGothic" charset="0"/>
                  <a:cs typeface="MS PGothic" charset="0"/>
                  <a:sym typeface="Comic Sans MS" charset="0"/>
                </a:endParaRPr>
              </a:p>
            </p:txBody>
          </p:sp>
          <p:sp>
            <p:nvSpPr>
              <p:cNvPr id="65" name="Rectangle 41"/>
              <p:cNvSpPr>
                <a:spLocks noChangeArrowheads="1"/>
              </p:cNvSpPr>
              <p:nvPr/>
            </p:nvSpPr>
            <p:spPr bwMode="auto">
              <a:xfrm>
                <a:off x="2838" y="1473"/>
                <a:ext cx="2761" cy="840"/>
              </a:xfrm>
              <a:prstGeom prst="rect">
                <a:avLst/>
              </a:prstGeom>
              <a:solidFill>
                <a:srgbClr val="FF0000"/>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defTabSz="9144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sz="1400" b="1" dirty="0">
                    <a:solidFill>
                      <a:srgbClr val="FFFFFF"/>
                    </a:solidFill>
                    <a:latin typeface="微软雅黑" pitchFamily="34" charset="-122"/>
                    <a:ea typeface="微软雅黑" pitchFamily="34" charset="-122"/>
                    <a:cs typeface="MS PGothic" charset="0"/>
                  </a:rPr>
                  <a:t>内核</a:t>
                </a:r>
              </a:p>
            </p:txBody>
          </p:sp>
          <p:sp>
            <p:nvSpPr>
              <p:cNvPr id="66" name="Oval 46"/>
              <p:cNvSpPr>
                <a:spLocks noChangeArrowheads="1"/>
              </p:cNvSpPr>
              <p:nvPr/>
            </p:nvSpPr>
            <p:spPr bwMode="auto">
              <a:xfrm>
                <a:off x="5668" y="1324"/>
                <a:ext cx="1200" cy="1200"/>
              </a:xfrm>
              <a:prstGeom prst="ellipse">
                <a:avLst/>
              </a:prstGeom>
              <a:solidFill>
                <a:srgbClr val="CCFFFF"/>
              </a:solidFill>
              <a:ln w="12600" cmpd="sng">
                <a:solidFill>
                  <a:srgbClr val="11576A"/>
                </a:solidFill>
                <a:miter lim="800000"/>
                <a:headEnd/>
                <a:tailEnd/>
              </a:ln>
              <a:effectLst/>
              <a:extLs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nchor="ctr"/>
              <a:lstStyle/>
              <a:p>
                <a:pPr algn="ctr" defTabSz="914400"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zh-CN" altLang="en-US" sz="1200" b="1" spc="-100" dirty="0">
                    <a:solidFill>
                      <a:srgbClr val="11576A"/>
                    </a:solidFill>
                    <a:latin typeface="微软雅黑" pitchFamily="34" charset="-122"/>
                    <a:ea typeface="微软雅黑" pitchFamily="34" charset="-122"/>
                    <a:cs typeface="MS PGothic" charset="0"/>
                    <a:sym typeface="Comic Sans MS" charset="0"/>
                  </a:rPr>
                  <a:t>MMU</a:t>
                </a:r>
                <a:endParaRPr lang="zh-CN" altLang="en-US" sz="1200" b="1" spc="-100" dirty="0">
                  <a:solidFill>
                    <a:srgbClr val="11576A"/>
                  </a:solidFill>
                  <a:latin typeface="微软雅黑" pitchFamily="34" charset="-122"/>
                  <a:ea typeface="微软雅黑" pitchFamily="34" charset="-122"/>
                  <a:cs typeface="MS PGothic" charset="0"/>
                </a:endParaRPr>
              </a:p>
            </p:txBody>
          </p:sp>
        </p:grpSp>
        <p:sp>
          <p:nvSpPr>
            <p:cNvPr id="28" name="Text Box 42"/>
            <p:cNvSpPr>
              <a:spLocks noChangeArrowheads="1"/>
            </p:cNvSpPr>
            <p:nvPr/>
          </p:nvSpPr>
          <p:spPr bwMode="auto">
            <a:xfrm>
              <a:off x="2704515" y="4436628"/>
              <a:ext cx="1329508" cy="3715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p>
              <a:pPr defTabSz="914400" fontAlgn="base">
                <a:spcBef>
                  <a:spcPct val="0"/>
                </a:spcBef>
                <a:spcAft>
                  <a:spcPct val="0"/>
                </a:spcAft>
                <a:defRPr/>
              </a:pPr>
              <a:r>
                <a:rPr lang="zh-CN" altLang="en-US" b="1" spc="-100" dirty="0">
                  <a:solidFill>
                    <a:srgbClr val="11576A"/>
                  </a:solidFill>
                  <a:latin typeface="微软雅黑" pitchFamily="34" charset="-122"/>
                  <a:ea typeface="微软雅黑" pitchFamily="34" charset="-122"/>
                  <a:cs typeface="MS PGothic" charset="0"/>
                  <a:sym typeface="Comic Sans MS" charset="0"/>
                </a:rPr>
                <a:t>物理内存  +</a:t>
              </a:r>
              <a:endParaRPr lang="zh-CN" altLang="en-US" b="1" spc="-100" dirty="0">
                <a:solidFill>
                  <a:srgbClr val="11576A"/>
                </a:solidFill>
                <a:latin typeface="微软雅黑" pitchFamily="34" charset="-122"/>
                <a:ea typeface="微软雅黑" pitchFamily="34" charset="-122"/>
                <a:cs typeface="MS PGothic" charset="0"/>
              </a:endParaRPr>
            </a:p>
          </p:txBody>
        </p:sp>
        <p:sp>
          <p:nvSpPr>
            <p:cNvPr id="29" name="Text Box 43"/>
            <p:cNvSpPr>
              <a:spLocks noChangeArrowheads="1"/>
            </p:cNvSpPr>
            <p:nvPr/>
          </p:nvSpPr>
          <p:spPr bwMode="auto">
            <a:xfrm>
              <a:off x="3895191" y="4444131"/>
              <a:ext cx="643424" cy="3715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p>
              <a:pPr algn="ctr" defTabSz="914400" fontAlgn="base">
                <a:spcBef>
                  <a:spcPct val="0"/>
                </a:spcBef>
                <a:spcAft>
                  <a:spcPct val="0"/>
                </a:spcAft>
                <a:defRPr/>
              </a:pPr>
              <a:r>
                <a:rPr lang="zh-CN" altLang="en-US" b="1" dirty="0">
                  <a:solidFill>
                    <a:srgbClr val="11576A"/>
                  </a:solidFill>
                  <a:latin typeface="微软雅黑" pitchFamily="34" charset="-122"/>
                  <a:ea typeface="微软雅黑" pitchFamily="34" charset="-122"/>
                  <a:cs typeface="MS PGothic" charset="0"/>
                </a:rPr>
                <a:t>磁盘</a:t>
              </a:r>
            </a:p>
          </p:txBody>
        </p:sp>
        <p:sp>
          <p:nvSpPr>
            <p:cNvPr id="30" name="Text Box 43"/>
            <p:cNvSpPr>
              <a:spLocks noChangeArrowheads="1"/>
            </p:cNvSpPr>
            <p:nvPr/>
          </p:nvSpPr>
          <p:spPr bwMode="auto">
            <a:xfrm>
              <a:off x="4398843" y="4448870"/>
              <a:ext cx="1273403" cy="371513"/>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lIns="90000" tIns="46800" rIns="90000" bIns="46800">
              <a:spAutoFit/>
            </a:bodyPr>
            <a:lstStyle/>
            <a:p>
              <a:pPr algn="ctr" defTabSz="914400" fontAlgn="base">
                <a:spcBef>
                  <a:spcPct val="0"/>
                </a:spcBef>
                <a:spcAft>
                  <a:spcPct val="0"/>
                </a:spcAft>
                <a:defRPr/>
              </a:pPr>
              <a:r>
                <a:rPr lang="zh-CN" altLang="en-US" b="1" spc="-100" dirty="0">
                  <a:solidFill>
                    <a:srgbClr val="11576A"/>
                  </a:solidFill>
                  <a:latin typeface="微软雅黑" pitchFamily="34" charset="-122"/>
                  <a:ea typeface="微软雅黑" pitchFamily="34" charset="-122"/>
                  <a:cs typeface="MS PGothic" charset="0"/>
                  <a:sym typeface="Comic Sans MS" charset="0"/>
                </a:rPr>
                <a:t>= 虚拟存储</a:t>
              </a:r>
              <a:endParaRPr lang="zh-CN" altLang="en-US" b="1" spc="-100" dirty="0">
                <a:solidFill>
                  <a:srgbClr val="11576A"/>
                </a:solidFill>
                <a:latin typeface="微软雅黑" pitchFamily="34" charset="-122"/>
                <a:ea typeface="微软雅黑" pitchFamily="34" charset="-122"/>
                <a:cs typeface="MS PGothic" charset="0"/>
              </a:endParaRPr>
            </a:p>
          </p:txBody>
        </p:sp>
      </p:grpSp>
      <p:sp>
        <p:nvSpPr>
          <p:cNvPr id="4" name="灯片编号占位符 3">
            <a:extLst>
              <a:ext uri="{FF2B5EF4-FFF2-40B4-BE49-F238E27FC236}">
                <a16:creationId xmlns:a16="http://schemas.microsoft.com/office/drawing/2014/main" id="{85A25999-78CE-3F9A-070F-F1835CC6D360}"/>
              </a:ext>
            </a:extLst>
          </p:cNvPr>
          <p:cNvSpPr>
            <a:spLocks noGrp="1"/>
          </p:cNvSpPr>
          <p:nvPr>
            <p:ph type="sldNum" sz="quarter" idx="12"/>
          </p:nvPr>
        </p:nvSpPr>
        <p:spPr/>
        <p:txBody>
          <a:bodyPr/>
          <a:lstStyle/>
          <a:p>
            <a:pPr>
              <a:defRPr/>
            </a:pPr>
            <a:fld id="{3884BE4A-665D-4750-B82A-97CE17AE2019}" type="slidenum">
              <a:rPr lang="en-US" altLang="ko-KR" smtClean="0"/>
              <a:pPr>
                <a:defRPr/>
              </a:pPr>
              <a:t>5</a:t>
            </a:fld>
            <a:endParaRPr lang="en-US" altLang="ko-KR" dirty="0"/>
          </a:p>
        </p:txBody>
      </p:sp>
    </p:spTree>
    <p:extLst>
      <p:ext uri="{BB962C8B-B14F-4D97-AF65-F5344CB8AC3E}">
        <p14:creationId xmlns:p14="http://schemas.microsoft.com/office/powerpoint/2010/main" val="3287624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92468" y="1625918"/>
            <a:ext cx="5584495" cy="428628"/>
            <a:chOff x="844893" y="1000114"/>
            <a:chExt cx="5584495" cy="428628"/>
          </a:xfrm>
        </p:grpSpPr>
        <p:sp>
          <p:nvSpPr>
            <p:cNvPr id="9" name="内容占位符 2"/>
            <p:cNvSpPr txBox="1">
              <a:spLocks/>
            </p:cNvSpPr>
            <p:nvPr/>
          </p:nvSpPr>
          <p:spPr>
            <a:xfrm>
              <a:off x="1142976" y="1000114"/>
              <a:ext cx="528641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defTabSz="914400" eaLnBrk="0" fontAlgn="base" hangingPunct="0">
                <a:spcBef>
                  <a:spcPct val="20000"/>
                </a:spcBef>
                <a:spcAft>
                  <a:spcPct val="0"/>
                </a:spcAft>
                <a:defRPr/>
              </a:pPr>
              <a:r>
                <a:rPr lang="en-US" altLang="zh-CN" dirty="0" err="1"/>
                <a:t>msgget</a:t>
              </a:r>
              <a:r>
                <a:rPr lang="en-US" altLang="zh-CN" dirty="0"/>
                <a:t> ( key, flags</a:t>
              </a:r>
              <a:r>
                <a:rPr lang="zh-CN" altLang="en-US" dirty="0"/>
                <a:t>）</a:t>
              </a:r>
              <a:endParaRPr lang="en-US" altLang="zh-CN" dirty="0"/>
            </a:p>
            <a:p>
              <a:pPr defTabSz="914400" eaLnBrk="0" fontAlgn="base" hangingPunct="0">
                <a:spcBef>
                  <a:spcPct val="20000"/>
                </a:spcBef>
                <a:spcAft>
                  <a:spcPct val="0"/>
                </a:spcAft>
                <a:defRPr/>
              </a:pPr>
              <a:r>
                <a:rPr lang="zh-CN" altLang="en-US" dirty="0"/>
                <a:t>获取消息队列标识</a:t>
              </a:r>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defTabSz="914400" eaLnBrk="0" fontAlgn="base" hangingPunct="0">
                <a:spcBef>
                  <a:spcPct val="20000"/>
                </a:spcBef>
                <a:spcAft>
                  <a:spcPct val="0"/>
                </a:spcAft>
                <a:defRPr/>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692468" y="2317748"/>
            <a:ext cx="5584495" cy="428628"/>
            <a:chOff x="844893" y="1691944"/>
            <a:chExt cx="5584495" cy="428628"/>
          </a:xfrm>
        </p:grpSpPr>
        <p:sp>
          <p:nvSpPr>
            <p:cNvPr id="23" name="内容占位符 2"/>
            <p:cNvSpPr txBox="1">
              <a:spLocks/>
            </p:cNvSpPr>
            <p:nvPr/>
          </p:nvSpPr>
          <p:spPr>
            <a:xfrm>
              <a:off x="1142976" y="1691944"/>
              <a:ext cx="528641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defTabSz="914400" eaLnBrk="0" fontAlgn="base" hangingPunct="0">
                <a:spcBef>
                  <a:spcPct val="20000"/>
                </a:spcBef>
                <a:spcAft>
                  <a:spcPct val="0"/>
                </a:spcAft>
                <a:defRPr/>
              </a:pPr>
              <a:r>
                <a:rPr lang="en-US" altLang="zh-CN" dirty="0" err="1"/>
                <a:t>msgsnd</a:t>
              </a:r>
              <a:r>
                <a:rPr lang="en-US" altLang="zh-CN" dirty="0"/>
                <a:t> ( QID, </a:t>
              </a:r>
              <a:r>
                <a:rPr lang="en-US" altLang="zh-CN" dirty="0" err="1"/>
                <a:t>buf</a:t>
              </a:r>
              <a:r>
                <a:rPr lang="en-US" altLang="zh-CN" dirty="0"/>
                <a:t>, size, flags </a:t>
              </a:r>
              <a:r>
                <a:rPr lang="zh-CN" altLang="en-US" dirty="0"/>
                <a:t>）</a:t>
              </a:r>
              <a:endParaRPr lang="en-US" altLang="zh-CN" dirty="0"/>
            </a:p>
            <a:p>
              <a:pPr defTabSz="914400" eaLnBrk="0" fontAlgn="base" hangingPunct="0">
                <a:spcBef>
                  <a:spcPct val="20000"/>
                </a:spcBef>
                <a:spcAft>
                  <a:spcPct val="0"/>
                </a:spcAft>
                <a:defRPr/>
              </a:pPr>
              <a:r>
                <a:rPr lang="zh-CN" altLang="en-US" dirty="0"/>
                <a:t>发送消息</a:t>
              </a:r>
            </a:p>
          </p:txBody>
        </p:sp>
        <p:sp>
          <p:nvSpPr>
            <p:cNvPr id="24" name="TextBox 23"/>
            <p:cNvSpPr txBox="1"/>
            <p:nvPr/>
          </p:nvSpPr>
          <p:spPr>
            <a:xfrm>
              <a:off x="844893" y="1691944"/>
              <a:ext cx="433390" cy="400110"/>
            </a:xfrm>
            <a:prstGeom prst="rect">
              <a:avLst/>
            </a:prstGeom>
            <a:noFill/>
            <a:effectLst/>
          </p:spPr>
          <p:txBody>
            <a:bodyPr wrap="square" rtlCol="0">
              <a:spAutoFit/>
            </a:bodyPr>
            <a:lstStyle/>
            <a:p>
              <a:pPr marL="342900" indent="-342900" defTabSz="914400" eaLnBrk="0" fontAlgn="base" hangingPunct="0">
                <a:spcBef>
                  <a:spcPct val="20000"/>
                </a:spcBef>
                <a:spcAft>
                  <a:spcPct val="0"/>
                </a:spcAft>
                <a:defRPr/>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692468" y="2955032"/>
            <a:ext cx="6441751" cy="428628"/>
            <a:chOff x="844893" y="2329228"/>
            <a:chExt cx="6441751" cy="428628"/>
          </a:xfrm>
        </p:grpSpPr>
        <p:sp>
          <p:nvSpPr>
            <p:cNvPr id="25" name="内容占位符 2"/>
            <p:cNvSpPr txBox="1">
              <a:spLocks/>
            </p:cNvSpPr>
            <p:nvPr/>
          </p:nvSpPr>
          <p:spPr>
            <a:xfrm>
              <a:off x="1142976" y="2329228"/>
              <a:ext cx="6143668"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defTabSz="914400" eaLnBrk="0" fontAlgn="base" hangingPunct="0">
                <a:spcBef>
                  <a:spcPct val="20000"/>
                </a:spcBef>
                <a:spcAft>
                  <a:spcPct val="0"/>
                </a:spcAft>
                <a:defRPr/>
              </a:pPr>
              <a:r>
                <a:rPr lang="en-US" altLang="zh-CN" dirty="0" err="1"/>
                <a:t>msgrcv</a:t>
              </a:r>
              <a:r>
                <a:rPr lang="en-US" altLang="zh-CN" dirty="0"/>
                <a:t> ( QID, </a:t>
              </a:r>
              <a:r>
                <a:rPr lang="en-US" altLang="zh-CN" dirty="0" err="1"/>
                <a:t>buf</a:t>
              </a:r>
              <a:r>
                <a:rPr lang="en-US" altLang="zh-CN" dirty="0"/>
                <a:t>, size, type, flags </a:t>
              </a:r>
              <a:r>
                <a:rPr lang="zh-CN" altLang="en-US" dirty="0"/>
                <a:t>）</a:t>
              </a:r>
              <a:endParaRPr lang="en-US" altLang="zh-CN" dirty="0"/>
            </a:p>
            <a:p>
              <a:pPr defTabSz="914400" eaLnBrk="0" fontAlgn="base" hangingPunct="0">
                <a:spcBef>
                  <a:spcPct val="20000"/>
                </a:spcBef>
                <a:spcAft>
                  <a:spcPct val="0"/>
                </a:spcAft>
                <a:defRPr/>
              </a:pPr>
              <a:r>
                <a:rPr lang="zh-CN" altLang="en-US" dirty="0"/>
                <a:t>接收消息</a:t>
              </a:r>
            </a:p>
          </p:txBody>
        </p:sp>
        <p:sp>
          <p:nvSpPr>
            <p:cNvPr id="26" name="TextBox 25"/>
            <p:cNvSpPr txBox="1"/>
            <p:nvPr/>
          </p:nvSpPr>
          <p:spPr>
            <a:xfrm>
              <a:off x="844893" y="2329228"/>
              <a:ext cx="433390" cy="400110"/>
            </a:xfrm>
            <a:prstGeom prst="rect">
              <a:avLst/>
            </a:prstGeom>
            <a:noFill/>
            <a:effectLst/>
          </p:spPr>
          <p:txBody>
            <a:bodyPr wrap="square" rtlCol="0">
              <a:spAutoFit/>
            </a:bodyPr>
            <a:lstStyle/>
            <a:p>
              <a:pPr marL="342900" indent="-342900" defTabSz="914400" eaLnBrk="0" fontAlgn="base" hangingPunct="0">
                <a:spcBef>
                  <a:spcPct val="20000"/>
                </a:spcBef>
                <a:spcAft>
                  <a:spcPct val="0"/>
                </a:spcAft>
                <a:defRPr/>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5" name="组合 4"/>
          <p:cNvGrpSpPr/>
          <p:nvPr/>
        </p:nvGrpSpPr>
        <p:grpSpPr>
          <a:xfrm>
            <a:off x="692468" y="3633022"/>
            <a:ext cx="5584495" cy="428628"/>
            <a:chOff x="844893" y="3007218"/>
            <a:chExt cx="5584495" cy="428628"/>
          </a:xfrm>
        </p:grpSpPr>
        <p:sp>
          <p:nvSpPr>
            <p:cNvPr id="45" name="内容占位符 2"/>
            <p:cNvSpPr txBox="1">
              <a:spLocks/>
            </p:cNvSpPr>
            <p:nvPr/>
          </p:nvSpPr>
          <p:spPr>
            <a:xfrm>
              <a:off x="1142976" y="3007218"/>
              <a:ext cx="5286412"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defTabSz="914400" eaLnBrk="0" fontAlgn="base" hangingPunct="0">
                <a:spcBef>
                  <a:spcPct val="20000"/>
                </a:spcBef>
                <a:spcAft>
                  <a:spcPct val="0"/>
                </a:spcAft>
                <a:defRPr/>
              </a:pPr>
              <a:r>
                <a:rPr lang="en-US" altLang="zh-CN" dirty="0" err="1"/>
                <a:t>msgctl</a:t>
              </a:r>
              <a:r>
                <a:rPr lang="en-US" altLang="zh-CN" dirty="0"/>
                <a:t>( … </a:t>
              </a:r>
              <a:r>
                <a:rPr lang="zh-CN" altLang="en-US" dirty="0"/>
                <a:t>）</a:t>
              </a:r>
              <a:endParaRPr lang="en-US" altLang="zh-CN" dirty="0"/>
            </a:p>
            <a:p>
              <a:pPr defTabSz="914400" eaLnBrk="0" fontAlgn="base" hangingPunct="0">
                <a:spcBef>
                  <a:spcPct val="20000"/>
                </a:spcBef>
                <a:spcAft>
                  <a:spcPct val="0"/>
                </a:spcAft>
                <a:defRPr/>
              </a:pPr>
              <a:r>
                <a:rPr lang="zh-CN" altLang="en-US" dirty="0"/>
                <a:t>消息队列控制</a:t>
              </a:r>
            </a:p>
          </p:txBody>
        </p:sp>
        <p:sp>
          <p:nvSpPr>
            <p:cNvPr id="46" name="TextBox 45"/>
            <p:cNvSpPr txBox="1"/>
            <p:nvPr/>
          </p:nvSpPr>
          <p:spPr>
            <a:xfrm>
              <a:off x="844893" y="3007218"/>
              <a:ext cx="433390" cy="400110"/>
            </a:xfrm>
            <a:prstGeom prst="rect">
              <a:avLst/>
            </a:prstGeom>
            <a:noFill/>
            <a:effectLst/>
          </p:spPr>
          <p:txBody>
            <a:bodyPr wrap="square" rtlCol="0">
              <a:spAutoFit/>
            </a:bodyPr>
            <a:lstStyle/>
            <a:p>
              <a:pPr marL="342900" indent="-342900" defTabSz="914400" eaLnBrk="0" fontAlgn="base" hangingPunct="0">
                <a:spcBef>
                  <a:spcPct val="20000"/>
                </a:spcBef>
                <a:spcAft>
                  <a:spcPct val="0"/>
                </a:spcAft>
                <a:defRPr/>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sp>
        <p:nvSpPr>
          <p:cNvPr id="6" name="标题 5">
            <a:extLst>
              <a:ext uri="{FF2B5EF4-FFF2-40B4-BE49-F238E27FC236}">
                <a16:creationId xmlns:a16="http://schemas.microsoft.com/office/drawing/2014/main" id="{4C303968-B66A-B5A3-7717-331A5503AB44}"/>
              </a:ext>
            </a:extLst>
          </p:cNvPr>
          <p:cNvSpPr>
            <a:spLocks noGrp="1"/>
          </p:cNvSpPr>
          <p:nvPr>
            <p:ph type="title"/>
          </p:nvPr>
        </p:nvSpPr>
        <p:spPr/>
        <p:txBody>
          <a:bodyPr>
            <a:normAutofit/>
          </a:bodyPr>
          <a:lstStyle/>
          <a:p>
            <a:r>
              <a:rPr lang="zh-CN" altLang="en-US" dirty="0"/>
              <a:t>消息队列的系统调用</a:t>
            </a:r>
          </a:p>
        </p:txBody>
      </p:sp>
      <p:sp>
        <p:nvSpPr>
          <p:cNvPr id="10" name="灯片编号占位符 9">
            <a:extLst>
              <a:ext uri="{FF2B5EF4-FFF2-40B4-BE49-F238E27FC236}">
                <a16:creationId xmlns:a16="http://schemas.microsoft.com/office/drawing/2014/main" id="{E04F2BD6-5E10-8E9B-9C3D-E06994F8FE82}"/>
              </a:ext>
            </a:extLst>
          </p:cNvPr>
          <p:cNvSpPr>
            <a:spLocks noGrp="1"/>
          </p:cNvSpPr>
          <p:nvPr>
            <p:ph type="sldNum" sz="quarter" idx="12"/>
          </p:nvPr>
        </p:nvSpPr>
        <p:spPr/>
        <p:txBody>
          <a:bodyPr/>
          <a:lstStyle/>
          <a:p>
            <a:pPr>
              <a:defRPr/>
            </a:pPr>
            <a:fld id="{3884BE4A-665D-4750-B82A-97CE17AE2019}" type="slidenum">
              <a:rPr lang="en-US" altLang="ko-KR" smtClean="0"/>
              <a:pPr>
                <a:defRPr/>
              </a:pPr>
              <a:t>50</a:t>
            </a:fld>
            <a:endParaRPr lang="en-US" altLang="ko-KR" dirty="0"/>
          </a:p>
        </p:txBody>
      </p:sp>
    </p:spTree>
    <p:extLst>
      <p:ext uri="{BB962C8B-B14F-4D97-AF65-F5344CB8AC3E}">
        <p14:creationId xmlns:p14="http://schemas.microsoft.com/office/powerpoint/2010/main" val="1614216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92495" y="1621144"/>
            <a:ext cx="6370313" cy="642942"/>
            <a:chOff x="844893" y="1000114"/>
            <a:chExt cx="6370313" cy="642942"/>
          </a:xfrm>
        </p:grpSpPr>
        <p:sp>
          <p:nvSpPr>
            <p:cNvPr id="9" name="内容占位符 2"/>
            <p:cNvSpPr txBox="1">
              <a:spLocks/>
            </p:cNvSpPr>
            <p:nvPr/>
          </p:nvSpPr>
          <p:spPr>
            <a:xfrm>
              <a:off x="1142976" y="1000114"/>
              <a:ext cx="6072230" cy="64294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defTabSz="914400" eaLnBrk="0" fontAlgn="base" hangingPunct="0">
                <a:spcBef>
                  <a:spcPct val="20000"/>
                </a:spcBef>
                <a:spcAft>
                  <a:spcPct val="0"/>
                </a:spcAft>
                <a:defRPr/>
              </a:pPr>
              <a:r>
                <a:rPr lang="zh-CN" altLang="en-US" dirty="0"/>
                <a:t>共享内存是把同一个物理内存区域同时映射到多个进程的内存地址空间的通信机制</a:t>
              </a:r>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defTabSz="914400" eaLnBrk="0" fontAlgn="base" hangingPunct="0">
                <a:spcBef>
                  <a:spcPct val="20000"/>
                </a:spcBef>
                <a:spcAft>
                  <a:spcPct val="0"/>
                </a:spcAft>
                <a:defRPr/>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692495" y="2265218"/>
            <a:ext cx="7183491" cy="999000"/>
            <a:chOff x="844893" y="1644188"/>
            <a:chExt cx="7183491" cy="999000"/>
          </a:xfrm>
        </p:grpSpPr>
        <p:sp>
          <p:nvSpPr>
            <p:cNvPr id="27" name="内容占位符 2"/>
            <p:cNvSpPr txBox="1">
              <a:spLocks/>
            </p:cNvSpPr>
            <p:nvPr/>
          </p:nvSpPr>
          <p:spPr>
            <a:xfrm>
              <a:off x="1394985" y="1962146"/>
              <a:ext cx="3962833" cy="3238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defTabSz="914400" eaLnBrk="0" fontAlgn="base" hangingPunct="0">
                <a:lnSpc>
                  <a:spcPct val="90000"/>
                </a:lnSpc>
                <a:spcBef>
                  <a:spcPct val="0"/>
                </a:spcBef>
                <a:spcAft>
                  <a:spcPct val="0"/>
                </a:spcAft>
                <a:defRPr/>
              </a:pPr>
              <a:r>
                <a:rPr lang="zh-CN" altLang="en-US" dirty="0"/>
                <a:t>每个进程都有私有内存地址空间</a:t>
              </a:r>
            </a:p>
          </p:txBody>
        </p:sp>
        <p:pic>
          <p:nvPicPr>
            <p:cNvPr id="28" name="图片 27" descr="小点1.png"/>
            <p:cNvPicPr>
              <a:picLocks noChangeAspect="1"/>
            </p:cNvPicPr>
            <p:nvPr/>
          </p:nvPicPr>
          <p:blipFill>
            <a:blip r:embed="rId2" cstate="print"/>
            <a:stretch>
              <a:fillRect/>
            </a:stretch>
          </p:blipFill>
          <p:spPr>
            <a:xfrm>
              <a:off x="1262422" y="2071003"/>
              <a:ext cx="151066" cy="148997"/>
            </a:xfrm>
            <a:prstGeom prst="rect">
              <a:avLst/>
            </a:prstGeom>
            <a:effectLst/>
          </p:spPr>
        </p:pic>
        <p:sp>
          <p:nvSpPr>
            <p:cNvPr id="23" name="内容占位符 2"/>
            <p:cNvSpPr txBox="1">
              <a:spLocks/>
            </p:cNvSpPr>
            <p:nvPr/>
          </p:nvSpPr>
          <p:spPr>
            <a:xfrm>
              <a:off x="1142976" y="1644188"/>
              <a:ext cx="928694" cy="35605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defTabSz="914400" eaLnBrk="0" fontAlgn="base" hangingPunct="0">
                <a:spcBef>
                  <a:spcPct val="20000"/>
                </a:spcBef>
                <a:spcAft>
                  <a:spcPct val="0"/>
                </a:spcAft>
                <a:defRPr/>
              </a:pPr>
              <a:r>
                <a:rPr lang="zh-CN" altLang="en-US" dirty="0"/>
                <a:t>进程</a:t>
              </a:r>
            </a:p>
          </p:txBody>
        </p:sp>
        <p:sp>
          <p:nvSpPr>
            <p:cNvPr id="24" name="TextBox 23"/>
            <p:cNvSpPr txBox="1"/>
            <p:nvPr/>
          </p:nvSpPr>
          <p:spPr>
            <a:xfrm>
              <a:off x="844893" y="1644188"/>
              <a:ext cx="433390" cy="400110"/>
            </a:xfrm>
            <a:prstGeom prst="rect">
              <a:avLst/>
            </a:prstGeom>
            <a:noFill/>
            <a:effectLst/>
          </p:spPr>
          <p:txBody>
            <a:bodyPr wrap="square" rtlCol="0">
              <a:spAutoFit/>
            </a:bodyPr>
            <a:lstStyle/>
            <a:p>
              <a:pPr marL="342900" indent="-342900" defTabSz="914400" eaLnBrk="0" fontAlgn="base" hangingPunct="0">
                <a:spcBef>
                  <a:spcPct val="20000"/>
                </a:spcBef>
                <a:spcAft>
                  <a:spcPct val="0"/>
                </a:spcAft>
                <a:defRPr/>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sp>
          <p:nvSpPr>
            <p:cNvPr id="25" name="内容占位符 2"/>
            <p:cNvSpPr txBox="1">
              <a:spLocks/>
            </p:cNvSpPr>
            <p:nvPr/>
          </p:nvSpPr>
          <p:spPr>
            <a:xfrm>
              <a:off x="1394985" y="2273298"/>
              <a:ext cx="6633399" cy="3698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defTabSz="914400" eaLnBrk="0" fontAlgn="base" hangingPunct="0">
                <a:lnSpc>
                  <a:spcPct val="90000"/>
                </a:lnSpc>
                <a:spcBef>
                  <a:spcPct val="0"/>
                </a:spcBef>
                <a:spcAft>
                  <a:spcPct val="0"/>
                </a:spcAft>
                <a:defRPr/>
              </a:pPr>
              <a:r>
                <a:rPr lang="zh-CN" altLang="en-US" dirty="0"/>
                <a:t>每个进程的内存地址空间需明确设置共享内存段</a:t>
              </a:r>
            </a:p>
          </p:txBody>
        </p:sp>
        <p:pic>
          <p:nvPicPr>
            <p:cNvPr id="26" name="图片 25" descr="小点1.png"/>
            <p:cNvPicPr>
              <a:picLocks noChangeAspect="1"/>
            </p:cNvPicPr>
            <p:nvPr/>
          </p:nvPicPr>
          <p:blipFill>
            <a:blip r:embed="rId2" cstate="print"/>
            <a:stretch>
              <a:fillRect/>
            </a:stretch>
          </p:blipFill>
          <p:spPr>
            <a:xfrm>
              <a:off x="1262422" y="2382155"/>
              <a:ext cx="151066" cy="148997"/>
            </a:xfrm>
            <a:prstGeom prst="rect">
              <a:avLst/>
            </a:prstGeom>
            <a:effectLst/>
          </p:spPr>
        </p:pic>
      </p:grpSp>
      <p:grpSp>
        <p:nvGrpSpPr>
          <p:cNvPr id="4" name="组合 3"/>
          <p:cNvGrpSpPr/>
          <p:nvPr/>
        </p:nvGrpSpPr>
        <p:grpSpPr>
          <a:xfrm>
            <a:off x="692495" y="3213418"/>
            <a:ext cx="6227437" cy="641810"/>
            <a:chOff x="844893" y="2592388"/>
            <a:chExt cx="6227437" cy="641810"/>
          </a:xfrm>
        </p:grpSpPr>
        <p:sp>
          <p:nvSpPr>
            <p:cNvPr id="45" name="内容占位符 2"/>
            <p:cNvSpPr txBox="1">
              <a:spLocks/>
            </p:cNvSpPr>
            <p:nvPr/>
          </p:nvSpPr>
          <p:spPr>
            <a:xfrm>
              <a:off x="1394985" y="2910346"/>
              <a:ext cx="5677345" cy="3238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defTabSz="914400" eaLnBrk="0" fontAlgn="base" hangingPunct="0">
                <a:lnSpc>
                  <a:spcPct val="90000"/>
                </a:lnSpc>
                <a:spcBef>
                  <a:spcPct val="0"/>
                </a:spcBef>
                <a:spcAft>
                  <a:spcPct val="0"/>
                </a:spcAft>
                <a:defRPr/>
              </a:pPr>
              <a:r>
                <a:rPr lang="zh-CN" altLang="en-US" dirty="0"/>
                <a:t>同一进程中的线程总是共享相同的内存地址空间</a:t>
              </a:r>
            </a:p>
          </p:txBody>
        </p:sp>
        <p:pic>
          <p:nvPicPr>
            <p:cNvPr id="46" name="图片 45" descr="小点1.png"/>
            <p:cNvPicPr>
              <a:picLocks noChangeAspect="1"/>
            </p:cNvPicPr>
            <p:nvPr/>
          </p:nvPicPr>
          <p:blipFill>
            <a:blip r:embed="rId2" cstate="print"/>
            <a:stretch>
              <a:fillRect/>
            </a:stretch>
          </p:blipFill>
          <p:spPr>
            <a:xfrm>
              <a:off x="1262422" y="3019203"/>
              <a:ext cx="151066" cy="148997"/>
            </a:xfrm>
            <a:prstGeom prst="rect">
              <a:avLst/>
            </a:prstGeom>
            <a:effectLst/>
          </p:spPr>
        </p:pic>
        <p:sp>
          <p:nvSpPr>
            <p:cNvPr id="47" name="内容占位符 2"/>
            <p:cNvSpPr txBox="1">
              <a:spLocks/>
            </p:cNvSpPr>
            <p:nvPr/>
          </p:nvSpPr>
          <p:spPr>
            <a:xfrm>
              <a:off x="1142976" y="2592388"/>
              <a:ext cx="928694" cy="35605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defTabSz="914400" eaLnBrk="0" fontAlgn="base" hangingPunct="0">
                <a:spcBef>
                  <a:spcPct val="20000"/>
                </a:spcBef>
                <a:spcAft>
                  <a:spcPct val="0"/>
                </a:spcAft>
                <a:defRPr/>
              </a:pPr>
              <a:r>
                <a:rPr lang="zh-CN" altLang="en-US" dirty="0"/>
                <a:t>线程</a:t>
              </a:r>
            </a:p>
          </p:txBody>
        </p:sp>
        <p:sp>
          <p:nvSpPr>
            <p:cNvPr id="48" name="TextBox 47"/>
            <p:cNvSpPr txBox="1"/>
            <p:nvPr/>
          </p:nvSpPr>
          <p:spPr>
            <a:xfrm>
              <a:off x="844893" y="2592388"/>
              <a:ext cx="433390" cy="400110"/>
            </a:xfrm>
            <a:prstGeom prst="rect">
              <a:avLst/>
            </a:prstGeom>
            <a:noFill/>
            <a:effectLst/>
          </p:spPr>
          <p:txBody>
            <a:bodyPr wrap="square" rtlCol="0">
              <a:spAutoFit/>
            </a:bodyPr>
            <a:lstStyle/>
            <a:p>
              <a:pPr marL="342900" indent="-342900" defTabSz="914400" eaLnBrk="0" fontAlgn="base" hangingPunct="0">
                <a:spcBef>
                  <a:spcPct val="20000"/>
                </a:spcBef>
                <a:spcAft>
                  <a:spcPct val="0"/>
                </a:spcAft>
                <a:defRPr/>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5" name="组合 4"/>
          <p:cNvGrpSpPr/>
          <p:nvPr/>
        </p:nvGrpSpPr>
        <p:grpSpPr>
          <a:xfrm>
            <a:off x="692495" y="3852722"/>
            <a:ext cx="3369917" cy="641810"/>
            <a:chOff x="844893" y="3231692"/>
            <a:chExt cx="3369917" cy="641810"/>
          </a:xfrm>
        </p:grpSpPr>
        <p:sp>
          <p:nvSpPr>
            <p:cNvPr id="49" name="内容占位符 2"/>
            <p:cNvSpPr txBox="1">
              <a:spLocks/>
            </p:cNvSpPr>
            <p:nvPr/>
          </p:nvSpPr>
          <p:spPr>
            <a:xfrm>
              <a:off x="1394985" y="3549650"/>
              <a:ext cx="2819825" cy="3238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defTabSz="914400" eaLnBrk="0" fontAlgn="base" hangingPunct="0">
                <a:lnSpc>
                  <a:spcPct val="90000"/>
                </a:lnSpc>
                <a:spcBef>
                  <a:spcPct val="0"/>
                </a:spcBef>
                <a:spcAft>
                  <a:spcPct val="0"/>
                </a:spcAft>
                <a:defRPr/>
              </a:pPr>
              <a:r>
                <a:rPr lang="zh-CN" altLang="en-US" dirty="0"/>
                <a:t>快速、方便地共享数据</a:t>
              </a:r>
            </a:p>
          </p:txBody>
        </p:sp>
        <p:pic>
          <p:nvPicPr>
            <p:cNvPr id="50" name="图片 49" descr="小点1.png"/>
            <p:cNvPicPr>
              <a:picLocks noChangeAspect="1"/>
            </p:cNvPicPr>
            <p:nvPr/>
          </p:nvPicPr>
          <p:blipFill>
            <a:blip r:embed="rId2" cstate="print"/>
            <a:stretch>
              <a:fillRect/>
            </a:stretch>
          </p:blipFill>
          <p:spPr>
            <a:xfrm>
              <a:off x="1262422" y="3658507"/>
              <a:ext cx="151066" cy="148997"/>
            </a:xfrm>
            <a:prstGeom prst="rect">
              <a:avLst/>
            </a:prstGeom>
            <a:effectLst/>
          </p:spPr>
        </p:pic>
        <p:sp>
          <p:nvSpPr>
            <p:cNvPr id="51" name="内容占位符 2"/>
            <p:cNvSpPr txBox="1">
              <a:spLocks/>
            </p:cNvSpPr>
            <p:nvPr/>
          </p:nvSpPr>
          <p:spPr>
            <a:xfrm>
              <a:off x="1142976" y="3231692"/>
              <a:ext cx="928694" cy="35605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defTabSz="914400" eaLnBrk="0" fontAlgn="base" hangingPunct="0">
                <a:spcBef>
                  <a:spcPct val="20000"/>
                </a:spcBef>
                <a:spcAft>
                  <a:spcPct val="0"/>
                </a:spcAft>
                <a:defRPr/>
              </a:pPr>
              <a:r>
                <a:rPr lang="zh-CN" altLang="en-US" dirty="0"/>
                <a:t>优点</a:t>
              </a:r>
            </a:p>
          </p:txBody>
        </p:sp>
        <p:sp>
          <p:nvSpPr>
            <p:cNvPr id="52" name="TextBox 51"/>
            <p:cNvSpPr txBox="1"/>
            <p:nvPr/>
          </p:nvSpPr>
          <p:spPr>
            <a:xfrm>
              <a:off x="844893" y="3231692"/>
              <a:ext cx="433390" cy="400110"/>
            </a:xfrm>
            <a:prstGeom prst="rect">
              <a:avLst/>
            </a:prstGeom>
            <a:noFill/>
            <a:effectLst/>
          </p:spPr>
          <p:txBody>
            <a:bodyPr wrap="square" rtlCol="0">
              <a:spAutoFit/>
            </a:bodyPr>
            <a:lstStyle/>
            <a:p>
              <a:pPr marL="342900" indent="-342900" defTabSz="914400" eaLnBrk="0" fontAlgn="base" hangingPunct="0">
                <a:spcBef>
                  <a:spcPct val="20000"/>
                </a:spcBef>
                <a:spcAft>
                  <a:spcPct val="0"/>
                </a:spcAft>
                <a:defRPr/>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6" name="组合 5"/>
          <p:cNvGrpSpPr/>
          <p:nvPr/>
        </p:nvGrpSpPr>
        <p:grpSpPr>
          <a:xfrm>
            <a:off x="692495" y="4467096"/>
            <a:ext cx="5227305" cy="641810"/>
            <a:chOff x="844893" y="3846066"/>
            <a:chExt cx="5227305" cy="641810"/>
          </a:xfrm>
        </p:grpSpPr>
        <p:sp>
          <p:nvSpPr>
            <p:cNvPr id="53" name="内容占位符 2"/>
            <p:cNvSpPr txBox="1">
              <a:spLocks/>
            </p:cNvSpPr>
            <p:nvPr/>
          </p:nvSpPr>
          <p:spPr>
            <a:xfrm>
              <a:off x="1394985" y="4164024"/>
              <a:ext cx="4677213" cy="3238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defTabSz="914400" eaLnBrk="0" fontAlgn="base" hangingPunct="0">
                <a:lnSpc>
                  <a:spcPct val="90000"/>
                </a:lnSpc>
                <a:spcBef>
                  <a:spcPct val="0"/>
                </a:spcBef>
                <a:spcAft>
                  <a:spcPct val="0"/>
                </a:spcAft>
                <a:defRPr/>
              </a:pPr>
              <a:r>
                <a:rPr lang="zh-CN" altLang="en-US" dirty="0"/>
                <a:t>必须用额外的同步机制来协调数据访问</a:t>
              </a:r>
            </a:p>
          </p:txBody>
        </p:sp>
        <p:pic>
          <p:nvPicPr>
            <p:cNvPr id="54" name="图片 53" descr="小点1.png"/>
            <p:cNvPicPr>
              <a:picLocks noChangeAspect="1"/>
            </p:cNvPicPr>
            <p:nvPr/>
          </p:nvPicPr>
          <p:blipFill>
            <a:blip r:embed="rId2" cstate="print"/>
            <a:stretch>
              <a:fillRect/>
            </a:stretch>
          </p:blipFill>
          <p:spPr>
            <a:xfrm>
              <a:off x="1262422" y="4272881"/>
              <a:ext cx="151066" cy="148997"/>
            </a:xfrm>
            <a:prstGeom prst="rect">
              <a:avLst/>
            </a:prstGeom>
            <a:effectLst/>
          </p:spPr>
        </p:pic>
        <p:sp>
          <p:nvSpPr>
            <p:cNvPr id="55" name="内容占位符 2"/>
            <p:cNvSpPr txBox="1">
              <a:spLocks/>
            </p:cNvSpPr>
            <p:nvPr/>
          </p:nvSpPr>
          <p:spPr>
            <a:xfrm>
              <a:off x="1142976" y="3846066"/>
              <a:ext cx="928694" cy="35605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defTabSz="914400" eaLnBrk="0" fontAlgn="base" hangingPunct="0">
                <a:spcBef>
                  <a:spcPct val="20000"/>
                </a:spcBef>
                <a:spcAft>
                  <a:spcPct val="0"/>
                </a:spcAft>
                <a:defRPr/>
              </a:pPr>
              <a:r>
                <a:rPr lang="zh-CN" altLang="en-US" dirty="0"/>
                <a:t>不足</a:t>
              </a:r>
            </a:p>
          </p:txBody>
        </p:sp>
        <p:sp>
          <p:nvSpPr>
            <p:cNvPr id="56" name="TextBox 55"/>
            <p:cNvSpPr txBox="1"/>
            <p:nvPr/>
          </p:nvSpPr>
          <p:spPr>
            <a:xfrm>
              <a:off x="844893" y="3846066"/>
              <a:ext cx="433390" cy="400110"/>
            </a:xfrm>
            <a:prstGeom prst="rect">
              <a:avLst/>
            </a:prstGeom>
            <a:noFill/>
            <a:effectLst/>
          </p:spPr>
          <p:txBody>
            <a:bodyPr wrap="square" rtlCol="0">
              <a:spAutoFit/>
            </a:bodyPr>
            <a:lstStyle/>
            <a:p>
              <a:pPr marL="342900" indent="-342900" defTabSz="914400" eaLnBrk="0" fontAlgn="base" hangingPunct="0">
                <a:spcBef>
                  <a:spcPct val="20000"/>
                </a:spcBef>
                <a:spcAft>
                  <a:spcPct val="0"/>
                </a:spcAft>
                <a:defRPr/>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sp>
        <p:nvSpPr>
          <p:cNvPr id="7" name="标题 6">
            <a:extLst>
              <a:ext uri="{FF2B5EF4-FFF2-40B4-BE49-F238E27FC236}">
                <a16:creationId xmlns:a16="http://schemas.microsoft.com/office/drawing/2014/main" id="{0B3491E3-0D9B-4A39-8B3E-A1062EBC4C87}"/>
              </a:ext>
            </a:extLst>
          </p:cNvPr>
          <p:cNvSpPr>
            <a:spLocks noGrp="1"/>
          </p:cNvSpPr>
          <p:nvPr>
            <p:ph type="title"/>
          </p:nvPr>
        </p:nvSpPr>
        <p:spPr/>
        <p:txBody>
          <a:bodyPr>
            <a:normAutofit/>
          </a:bodyPr>
          <a:lstStyle/>
          <a:p>
            <a:r>
              <a:rPr lang="zh-CN" altLang="en-US" dirty="0"/>
              <a:t>共享内存</a:t>
            </a:r>
          </a:p>
        </p:txBody>
      </p:sp>
      <p:sp>
        <p:nvSpPr>
          <p:cNvPr id="11" name="灯片编号占位符 10">
            <a:extLst>
              <a:ext uri="{FF2B5EF4-FFF2-40B4-BE49-F238E27FC236}">
                <a16:creationId xmlns:a16="http://schemas.microsoft.com/office/drawing/2014/main" id="{19C9188B-21AE-DA34-DFA8-FF151AA6E643}"/>
              </a:ext>
            </a:extLst>
          </p:cNvPr>
          <p:cNvSpPr>
            <a:spLocks noGrp="1"/>
          </p:cNvSpPr>
          <p:nvPr>
            <p:ph type="sldNum" sz="quarter" idx="12"/>
          </p:nvPr>
        </p:nvSpPr>
        <p:spPr/>
        <p:txBody>
          <a:bodyPr/>
          <a:lstStyle/>
          <a:p>
            <a:pPr>
              <a:defRPr/>
            </a:pPr>
            <a:fld id="{3884BE4A-665D-4750-B82A-97CE17AE2019}" type="slidenum">
              <a:rPr lang="en-US" altLang="ko-KR" smtClean="0"/>
              <a:pPr>
                <a:defRPr/>
              </a:pPr>
              <a:t>51</a:t>
            </a:fld>
            <a:endParaRPr lang="en-US" altLang="ko-KR" dirty="0"/>
          </a:p>
        </p:txBody>
      </p:sp>
    </p:spTree>
    <p:extLst>
      <p:ext uri="{BB962C8B-B14F-4D97-AF65-F5344CB8AC3E}">
        <p14:creationId xmlns:p14="http://schemas.microsoft.com/office/powerpoint/2010/main" val="3115521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2" presetClass="entr" presetSubtype="8"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left)">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2368895" y="4158798"/>
            <a:ext cx="1869719" cy="369890"/>
            <a:chOff x="844893" y="3301548"/>
            <a:chExt cx="1869719" cy="369890"/>
          </a:xfrm>
        </p:grpSpPr>
        <p:sp>
          <p:nvSpPr>
            <p:cNvPr id="9" name="内容占位符 2"/>
            <p:cNvSpPr txBox="1">
              <a:spLocks/>
            </p:cNvSpPr>
            <p:nvPr/>
          </p:nvSpPr>
          <p:spPr>
            <a:xfrm>
              <a:off x="1142976" y="3314248"/>
              <a:ext cx="1571636" cy="357190"/>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defTabSz="914400" eaLnBrk="0" fontAlgn="base" hangingPunct="0">
                <a:spcBef>
                  <a:spcPct val="20000"/>
                </a:spcBef>
                <a:spcAft>
                  <a:spcPct val="0"/>
                </a:spcAft>
                <a:defRPr/>
              </a:pPr>
              <a:r>
                <a:rPr lang="zh-CN" altLang="en-US" sz="1800" dirty="0"/>
                <a:t>最快的方法</a:t>
              </a:r>
            </a:p>
          </p:txBody>
        </p:sp>
        <p:sp>
          <p:nvSpPr>
            <p:cNvPr id="12" name="TextBox 11"/>
            <p:cNvSpPr txBox="1"/>
            <p:nvPr/>
          </p:nvSpPr>
          <p:spPr>
            <a:xfrm>
              <a:off x="844893" y="3301548"/>
              <a:ext cx="433390" cy="369332"/>
            </a:xfrm>
            <a:prstGeom prst="rect">
              <a:avLst/>
            </a:prstGeom>
            <a:noFill/>
            <a:effectLst/>
          </p:spPr>
          <p:txBody>
            <a:bodyPr wrap="square" rtlCol="0">
              <a:spAutoFit/>
            </a:bodyPr>
            <a:lstStyle/>
            <a:p>
              <a:pPr marL="342900" indent="-342900" defTabSz="914400" eaLnBrk="0" fontAlgn="base" hangingPunct="0">
                <a:spcBef>
                  <a:spcPct val="20000"/>
                </a:spcBef>
                <a:spcAft>
                  <a:spcPct val="0"/>
                </a:spcAft>
                <a:defRPr/>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2368895" y="4452488"/>
            <a:ext cx="3941421" cy="369332"/>
            <a:chOff x="844893" y="3595238"/>
            <a:chExt cx="3941421" cy="369332"/>
          </a:xfrm>
        </p:grpSpPr>
        <p:sp>
          <p:nvSpPr>
            <p:cNvPr id="23" name="内容占位符 2"/>
            <p:cNvSpPr txBox="1">
              <a:spLocks/>
            </p:cNvSpPr>
            <p:nvPr/>
          </p:nvSpPr>
          <p:spPr>
            <a:xfrm>
              <a:off x="1142976" y="3595238"/>
              <a:ext cx="3643338" cy="35605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defTabSz="914400" eaLnBrk="0" fontAlgn="base" hangingPunct="0">
                <a:spcBef>
                  <a:spcPct val="20000"/>
                </a:spcBef>
                <a:spcAft>
                  <a:spcPct val="0"/>
                </a:spcAft>
                <a:defRPr/>
              </a:pPr>
              <a:r>
                <a:rPr lang="zh-CN" altLang="en-US" sz="1800" dirty="0"/>
                <a:t>一个进程写另外一个进程立即可见</a:t>
              </a:r>
            </a:p>
          </p:txBody>
        </p:sp>
        <p:sp>
          <p:nvSpPr>
            <p:cNvPr id="24" name="TextBox 23"/>
            <p:cNvSpPr txBox="1"/>
            <p:nvPr/>
          </p:nvSpPr>
          <p:spPr>
            <a:xfrm>
              <a:off x="844893" y="3595238"/>
              <a:ext cx="433390" cy="369332"/>
            </a:xfrm>
            <a:prstGeom prst="rect">
              <a:avLst/>
            </a:prstGeom>
            <a:noFill/>
            <a:effectLst/>
          </p:spPr>
          <p:txBody>
            <a:bodyPr wrap="square" rtlCol="0">
              <a:spAutoFit/>
            </a:bodyPr>
            <a:lstStyle/>
            <a:p>
              <a:pPr marL="342900" indent="-342900" defTabSz="914400" eaLnBrk="0" fontAlgn="base" hangingPunct="0">
                <a:spcBef>
                  <a:spcPct val="20000"/>
                </a:spcBef>
                <a:spcAft>
                  <a:spcPct val="0"/>
                </a:spcAft>
                <a:defRPr/>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5" name="组合 4"/>
          <p:cNvGrpSpPr/>
          <p:nvPr/>
        </p:nvGrpSpPr>
        <p:grpSpPr>
          <a:xfrm>
            <a:off x="2368895" y="4712840"/>
            <a:ext cx="2369785" cy="369332"/>
            <a:chOff x="844893" y="3855590"/>
            <a:chExt cx="2369785" cy="369332"/>
          </a:xfrm>
        </p:grpSpPr>
        <p:sp>
          <p:nvSpPr>
            <p:cNvPr id="47" name="内容占位符 2"/>
            <p:cNvSpPr txBox="1">
              <a:spLocks/>
            </p:cNvSpPr>
            <p:nvPr/>
          </p:nvSpPr>
          <p:spPr>
            <a:xfrm>
              <a:off x="1142976" y="3855590"/>
              <a:ext cx="2071702" cy="35605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defTabSz="914400" eaLnBrk="0" fontAlgn="base" hangingPunct="0">
                <a:spcBef>
                  <a:spcPct val="20000"/>
                </a:spcBef>
                <a:spcAft>
                  <a:spcPct val="0"/>
                </a:spcAft>
                <a:defRPr/>
              </a:pPr>
              <a:r>
                <a:rPr lang="zh-CN" altLang="en-US" sz="1800" dirty="0"/>
                <a:t>没有系统调用干预</a:t>
              </a:r>
            </a:p>
          </p:txBody>
        </p:sp>
        <p:sp>
          <p:nvSpPr>
            <p:cNvPr id="48" name="TextBox 47"/>
            <p:cNvSpPr txBox="1"/>
            <p:nvPr/>
          </p:nvSpPr>
          <p:spPr>
            <a:xfrm>
              <a:off x="844893" y="3855590"/>
              <a:ext cx="433390" cy="369332"/>
            </a:xfrm>
            <a:prstGeom prst="rect">
              <a:avLst/>
            </a:prstGeom>
            <a:noFill/>
            <a:effectLst/>
          </p:spPr>
          <p:txBody>
            <a:bodyPr wrap="square" rtlCol="0">
              <a:spAutoFit/>
            </a:bodyPr>
            <a:lstStyle/>
            <a:p>
              <a:pPr marL="342900" indent="-342900" defTabSz="914400" eaLnBrk="0" fontAlgn="base" hangingPunct="0">
                <a:spcBef>
                  <a:spcPct val="20000"/>
                </a:spcBef>
                <a:spcAft>
                  <a:spcPct val="0"/>
                </a:spcAft>
                <a:defRPr/>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6" name="组合 5"/>
          <p:cNvGrpSpPr/>
          <p:nvPr/>
        </p:nvGrpSpPr>
        <p:grpSpPr>
          <a:xfrm>
            <a:off x="2368895" y="4981130"/>
            <a:ext cx="2084033" cy="369332"/>
            <a:chOff x="844893" y="4123880"/>
            <a:chExt cx="2084033" cy="369332"/>
          </a:xfrm>
        </p:grpSpPr>
        <p:sp>
          <p:nvSpPr>
            <p:cNvPr id="51" name="内容占位符 2"/>
            <p:cNvSpPr txBox="1">
              <a:spLocks/>
            </p:cNvSpPr>
            <p:nvPr/>
          </p:nvSpPr>
          <p:spPr>
            <a:xfrm>
              <a:off x="1142976" y="4123880"/>
              <a:ext cx="1785950" cy="35605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defTabSz="914400" eaLnBrk="0" fontAlgn="base" hangingPunct="0">
                <a:spcBef>
                  <a:spcPct val="20000"/>
                </a:spcBef>
                <a:spcAft>
                  <a:spcPct val="0"/>
                </a:spcAft>
                <a:defRPr/>
              </a:pPr>
              <a:r>
                <a:rPr lang="zh-CN" altLang="en-US" sz="1800" dirty="0"/>
                <a:t>没有数据复制</a:t>
              </a:r>
            </a:p>
          </p:txBody>
        </p:sp>
        <p:sp>
          <p:nvSpPr>
            <p:cNvPr id="52" name="TextBox 51"/>
            <p:cNvSpPr txBox="1"/>
            <p:nvPr/>
          </p:nvSpPr>
          <p:spPr>
            <a:xfrm>
              <a:off x="844893" y="4123880"/>
              <a:ext cx="433390" cy="369332"/>
            </a:xfrm>
            <a:prstGeom prst="rect">
              <a:avLst/>
            </a:prstGeom>
            <a:noFill/>
            <a:effectLst/>
          </p:spPr>
          <p:txBody>
            <a:bodyPr wrap="square" rtlCol="0">
              <a:spAutoFit/>
            </a:bodyPr>
            <a:lstStyle/>
            <a:p>
              <a:pPr marL="342900" indent="-342900" defTabSz="914400" eaLnBrk="0" fontAlgn="base" hangingPunct="0">
                <a:spcBef>
                  <a:spcPct val="20000"/>
                </a:spcBef>
                <a:spcAft>
                  <a:spcPct val="0"/>
                </a:spcAft>
                <a:defRPr/>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7" name="组合 6"/>
          <p:cNvGrpSpPr/>
          <p:nvPr/>
        </p:nvGrpSpPr>
        <p:grpSpPr>
          <a:xfrm>
            <a:off x="2368895" y="5254182"/>
            <a:ext cx="2941289" cy="603710"/>
            <a:chOff x="844893" y="4396932"/>
            <a:chExt cx="2941289" cy="603710"/>
          </a:xfrm>
        </p:grpSpPr>
        <p:sp>
          <p:nvSpPr>
            <p:cNvPr id="53" name="内容占位符 2"/>
            <p:cNvSpPr txBox="1">
              <a:spLocks/>
            </p:cNvSpPr>
            <p:nvPr/>
          </p:nvSpPr>
          <p:spPr>
            <a:xfrm>
              <a:off x="1394985" y="4676790"/>
              <a:ext cx="2391197" cy="32385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lvl="1" indent="0" defTabSz="914400" eaLnBrk="0" fontAlgn="base" hangingPunct="0">
                <a:lnSpc>
                  <a:spcPct val="90000"/>
                </a:lnSpc>
                <a:spcBef>
                  <a:spcPct val="0"/>
                </a:spcBef>
                <a:spcAft>
                  <a:spcPct val="0"/>
                </a:spcAft>
                <a:defRPr/>
              </a:pPr>
              <a:r>
                <a:rPr lang="zh-CN" altLang="en-US" sz="1800" dirty="0"/>
                <a:t>由程序员提供同步</a:t>
              </a:r>
            </a:p>
          </p:txBody>
        </p:sp>
        <p:pic>
          <p:nvPicPr>
            <p:cNvPr id="54" name="图片 53" descr="小点1.png"/>
            <p:cNvPicPr>
              <a:picLocks noChangeAspect="1"/>
            </p:cNvPicPr>
            <p:nvPr/>
          </p:nvPicPr>
          <p:blipFill>
            <a:blip r:embed="rId2" cstate="print"/>
            <a:stretch>
              <a:fillRect/>
            </a:stretch>
          </p:blipFill>
          <p:spPr>
            <a:xfrm>
              <a:off x="1262422" y="4785647"/>
              <a:ext cx="151066" cy="148997"/>
            </a:xfrm>
            <a:prstGeom prst="rect">
              <a:avLst/>
            </a:prstGeom>
            <a:effectLst/>
          </p:spPr>
        </p:pic>
        <p:sp>
          <p:nvSpPr>
            <p:cNvPr id="55" name="内容占位符 2"/>
            <p:cNvSpPr txBox="1">
              <a:spLocks/>
            </p:cNvSpPr>
            <p:nvPr/>
          </p:nvSpPr>
          <p:spPr>
            <a:xfrm>
              <a:off x="1142976" y="4396932"/>
              <a:ext cx="1571636" cy="35605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defTabSz="914400" eaLnBrk="0" fontAlgn="base" hangingPunct="0">
                <a:spcBef>
                  <a:spcPct val="20000"/>
                </a:spcBef>
                <a:spcAft>
                  <a:spcPct val="0"/>
                </a:spcAft>
                <a:defRPr/>
              </a:pPr>
              <a:r>
                <a:rPr lang="zh-CN" altLang="en-US" sz="1800" dirty="0"/>
                <a:t>不提供同步</a:t>
              </a:r>
            </a:p>
          </p:txBody>
        </p:sp>
        <p:sp>
          <p:nvSpPr>
            <p:cNvPr id="56" name="TextBox 55"/>
            <p:cNvSpPr txBox="1"/>
            <p:nvPr/>
          </p:nvSpPr>
          <p:spPr>
            <a:xfrm>
              <a:off x="844893" y="4396932"/>
              <a:ext cx="433390" cy="369332"/>
            </a:xfrm>
            <a:prstGeom prst="rect">
              <a:avLst/>
            </a:prstGeom>
            <a:noFill/>
            <a:effectLst/>
          </p:spPr>
          <p:txBody>
            <a:bodyPr wrap="square" rtlCol="0">
              <a:spAutoFit/>
            </a:bodyPr>
            <a:lstStyle/>
            <a:p>
              <a:pPr marL="342900" indent="-342900" defTabSz="914400" eaLnBrk="0" fontAlgn="base" hangingPunct="0">
                <a:spcBef>
                  <a:spcPct val="20000"/>
                </a:spcBef>
                <a:spcAft>
                  <a:spcPct val="0"/>
                </a:spcAft>
                <a:defRPr/>
              </a:pPr>
              <a:r>
                <a:rPr lang="zh-CN" altLang="en-US" b="1" dirty="0">
                  <a:solidFill>
                    <a:srgbClr val="11576A"/>
                  </a:solidFill>
                  <a:latin typeface="张海山锐谐体2.0-授权联系：Samtype@QQ.com" pitchFamily="2" charset="-122"/>
                  <a:ea typeface="张海山锐谐体2.0-授权联系：Samtype@QQ.com" pitchFamily="2" charset="-122"/>
                </a:rPr>
                <a:t>■</a:t>
              </a:r>
              <a:endParaRPr lang="zh-CN" altLang="en-US" b="1" dirty="0">
                <a:solidFill>
                  <a:srgbClr val="11576A"/>
                </a:solidFill>
                <a:latin typeface="微软雅黑" pitchFamily="34" charset="-122"/>
                <a:ea typeface="微软雅黑" pitchFamily="34" charset="-122"/>
              </a:endParaRPr>
            </a:p>
          </p:txBody>
        </p:sp>
      </p:grpSp>
      <p:grpSp>
        <p:nvGrpSpPr>
          <p:cNvPr id="2" name="组合 1"/>
          <p:cNvGrpSpPr/>
          <p:nvPr/>
        </p:nvGrpSpPr>
        <p:grpSpPr>
          <a:xfrm>
            <a:off x="2452662" y="1714490"/>
            <a:ext cx="6151334" cy="2385961"/>
            <a:chOff x="928662" y="857238"/>
            <a:chExt cx="6151334" cy="2385961"/>
          </a:xfrm>
        </p:grpSpPr>
        <p:sp>
          <p:nvSpPr>
            <p:cNvPr id="30" name="Rectangle 4"/>
            <p:cNvSpPr>
              <a:spLocks noChangeArrowheads="1"/>
            </p:cNvSpPr>
            <p:nvPr/>
          </p:nvSpPr>
          <p:spPr bwMode="auto">
            <a:xfrm>
              <a:off x="3186087" y="925544"/>
              <a:ext cx="1600200" cy="1707638"/>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miter lim="800000"/>
              <a:headEnd/>
              <a:tailEnd/>
            </a:ln>
          </p:spPr>
          <p:txBody>
            <a:bodyPr wrap="none" anchor="ctr"/>
            <a:lstStyle/>
            <a:p>
              <a:pPr algn="ctr" defTabSz="914400" eaLnBrk="0" fontAlgn="base" hangingPunct="0">
                <a:spcBef>
                  <a:spcPct val="0"/>
                </a:spcBef>
                <a:spcAft>
                  <a:spcPct val="0"/>
                </a:spcAft>
                <a:defRPr/>
              </a:pPr>
              <a:endParaRPr lang="en-US" altLang="zh-CN" sz="1400" b="1" dirty="0">
                <a:solidFill>
                  <a:srgbClr val="000000"/>
                </a:solidFill>
                <a:latin typeface="Verdana" panose="020B0604030504040204" pitchFamily="34" charset="0"/>
                <a:ea typeface="Gulim" charset="0"/>
                <a:cs typeface="Gulim" charset="0"/>
              </a:endParaRPr>
            </a:p>
            <a:p>
              <a:pPr algn="ctr" defTabSz="914400" eaLnBrk="0" fontAlgn="base" hangingPunct="0">
                <a:spcBef>
                  <a:spcPct val="0"/>
                </a:spcBef>
                <a:spcAft>
                  <a:spcPct val="0"/>
                </a:spcAft>
                <a:defRPr/>
              </a:pPr>
              <a:endParaRPr lang="en-US" altLang="zh-CN" sz="1400" b="1" dirty="0">
                <a:solidFill>
                  <a:srgbClr val="000000"/>
                </a:solidFill>
                <a:latin typeface="Verdana" panose="020B0604030504040204" pitchFamily="34" charset="0"/>
                <a:ea typeface="Gulim" charset="0"/>
                <a:cs typeface="Gulim" charset="0"/>
              </a:endParaRPr>
            </a:p>
            <a:p>
              <a:pPr algn="ctr" defTabSz="914400" eaLnBrk="0" fontAlgn="base" hangingPunct="0">
                <a:spcBef>
                  <a:spcPct val="0"/>
                </a:spcBef>
                <a:spcAft>
                  <a:spcPct val="0"/>
                </a:spcAft>
                <a:defRPr/>
              </a:pPr>
              <a:endParaRPr lang="en-US" altLang="zh-CN" sz="1400" b="1" dirty="0">
                <a:solidFill>
                  <a:srgbClr val="000000"/>
                </a:solidFill>
                <a:latin typeface="Verdana" panose="020B0604030504040204" pitchFamily="34" charset="0"/>
                <a:ea typeface="Gulim" charset="0"/>
                <a:cs typeface="Gulim" charset="0"/>
              </a:endParaRPr>
            </a:p>
            <a:p>
              <a:pPr algn="ctr" defTabSz="914400" eaLnBrk="0" fontAlgn="base" hangingPunct="0">
                <a:spcBef>
                  <a:spcPct val="0"/>
                </a:spcBef>
                <a:spcAft>
                  <a:spcPct val="0"/>
                </a:spcAft>
                <a:defRPr/>
              </a:pPr>
              <a:endParaRPr lang="en-US" altLang="zh-CN" sz="1400" b="1" dirty="0">
                <a:solidFill>
                  <a:srgbClr val="000000"/>
                </a:solidFill>
                <a:latin typeface="Verdana" panose="020B0604030504040204" pitchFamily="34" charset="0"/>
                <a:ea typeface="Gulim" charset="0"/>
                <a:cs typeface="Gulim" charset="0"/>
              </a:endParaRPr>
            </a:p>
            <a:p>
              <a:pPr algn="ctr" defTabSz="914400" eaLnBrk="0" fontAlgn="base" hangingPunct="0">
                <a:spcBef>
                  <a:spcPct val="0"/>
                </a:spcBef>
                <a:spcAft>
                  <a:spcPct val="0"/>
                </a:spcAft>
                <a:defRPr/>
              </a:pPr>
              <a:endParaRPr lang="en-US" altLang="zh-CN" sz="1400" b="1" dirty="0">
                <a:solidFill>
                  <a:srgbClr val="000000"/>
                </a:solidFill>
                <a:latin typeface="Verdana" panose="020B0604030504040204" pitchFamily="34" charset="0"/>
                <a:ea typeface="Gulim" charset="0"/>
                <a:cs typeface="Gulim" charset="0"/>
              </a:endParaRPr>
            </a:p>
            <a:p>
              <a:pPr algn="ctr" defTabSz="914400" eaLnBrk="0" fontAlgn="base" hangingPunct="0">
                <a:spcBef>
                  <a:spcPct val="0"/>
                </a:spcBef>
                <a:spcAft>
                  <a:spcPct val="0"/>
                </a:spcAft>
                <a:defRPr/>
              </a:pPr>
              <a:endParaRPr lang="en-US" altLang="zh-CN" sz="1400" b="1" dirty="0">
                <a:solidFill>
                  <a:srgbClr val="000000"/>
                </a:solidFill>
                <a:latin typeface="Verdana" panose="020B0604030504040204" pitchFamily="34" charset="0"/>
                <a:ea typeface="Gulim" charset="0"/>
                <a:cs typeface="Gulim" charset="0"/>
              </a:endParaRPr>
            </a:p>
            <a:p>
              <a:pPr algn="ctr" defTabSz="914400" eaLnBrk="0" fontAlgn="base" hangingPunct="0">
                <a:spcBef>
                  <a:spcPct val="0"/>
                </a:spcBef>
                <a:spcAft>
                  <a:spcPct val="0"/>
                </a:spcAft>
                <a:defRPr/>
              </a:pPr>
              <a:endParaRPr lang="en-US" altLang="zh-CN" sz="1400" b="1" dirty="0">
                <a:solidFill>
                  <a:srgbClr val="000000"/>
                </a:solidFill>
                <a:latin typeface="Verdana" panose="020B0604030504040204" pitchFamily="34" charset="0"/>
                <a:ea typeface="Gulim" charset="0"/>
                <a:cs typeface="Gulim" charset="0"/>
              </a:endParaRPr>
            </a:p>
          </p:txBody>
        </p:sp>
        <p:sp>
          <p:nvSpPr>
            <p:cNvPr id="31" name="Rectangle 5"/>
            <p:cNvSpPr>
              <a:spLocks noChangeArrowheads="1"/>
            </p:cNvSpPr>
            <p:nvPr/>
          </p:nvSpPr>
          <p:spPr bwMode="auto">
            <a:xfrm>
              <a:off x="928662" y="867199"/>
              <a:ext cx="1752600" cy="2376000"/>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miter lim="800000"/>
              <a:headEnd/>
              <a:tailEnd/>
            </a:ln>
          </p:spPr>
          <p:txBody>
            <a:bodyPr wrap="none" anchor="ctr"/>
            <a:lstStyle/>
            <a:p>
              <a:pPr algn="ctr" defTabSz="914400" eaLnBrk="0" fontAlgn="base" hangingPunct="0">
                <a:spcBef>
                  <a:spcPct val="0"/>
                </a:spcBef>
                <a:spcAft>
                  <a:spcPct val="0"/>
                </a:spcAft>
                <a:defRPr/>
              </a:pPr>
              <a:endParaRPr lang="en-US" altLang="zh-CN" sz="1400" b="1" dirty="0">
                <a:solidFill>
                  <a:srgbClr val="000000"/>
                </a:solidFill>
                <a:latin typeface="Verdana" panose="020B0604030504040204" pitchFamily="34" charset="0"/>
                <a:ea typeface="Gulim" charset="0"/>
                <a:cs typeface="Gulim" charset="0"/>
              </a:endParaRPr>
            </a:p>
            <a:p>
              <a:pPr algn="ctr" defTabSz="914400" eaLnBrk="0" fontAlgn="base" hangingPunct="0">
                <a:spcBef>
                  <a:spcPct val="0"/>
                </a:spcBef>
                <a:spcAft>
                  <a:spcPct val="0"/>
                </a:spcAft>
                <a:defRPr/>
              </a:pPr>
              <a:endParaRPr lang="en-US" altLang="zh-CN" sz="1400" b="1" dirty="0">
                <a:solidFill>
                  <a:srgbClr val="000000"/>
                </a:solidFill>
                <a:latin typeface="Verdana" panose="020B0604030504040204" pitchFamily="34" charset="0"/>
                <a:ea typeface="Gulim" charset="0"/>
                <a:cs typeface="Gulim" charset="0"/>
              </a:endParaRPr>
            </a:p>
            <a:p>
              <a:pPr algn="ctr" defTabSz="914400" eaLnBrk="0" fontAlgn="base" hangingPunct="0">
                <a:spcBef>
                  <a:spcPct val="0"/>
                </a:spcBef>
                <a:spcAft>
                  <a:spcPct val="0"/>
                </a:spcAft>
                <a:defRPr/>
              </a:pPr>
              <a:endParaRPr lang="en-US" altLang="zh-CN" sz="1400" b="1" dirty="0">
                <a:solidFill>
                  <a:srgbClr val="000000"/>
                </a:solidFill>
                <a:latin typeface="Verdana" panose="020B0604030504040204" pitchFamily="34" charset="0"/>
                <a:ea typeface="Gulim" charset="0"/>
                <a:cs typeface="Gulim" charset="0"/>
              </a:endParaRPr>
            </a:p>
            <a:p>
              <a:pPr algn="ctr" defTabSz="914400" eaLnBrk="0" fontAlgn="base" hangingPunct="0">
                <a:spcBef>
                  <a:spcPct val="0"/>
                </a:spcBef>
                <a:spcAft>
                  <a:spcPct val="0"/>
                </a:spcAft>
                <a:defRPr/>
              </a:pPr>
              <a:endParaRPr lang="en-US" altLang="zh-CN" sz="1400" b="1" dirty="0">
                <a:solidFill>
                  <a:srgbClr val="000000"/>
                </a:solidFill>
                <a:latin typeface="Verdana" panose="020B0604030504040204" pitchFamily="34" charset="0"/>
                <a:ea typeface="Gulim" charset="0"/>
                <a:cs typeface="Gulim" charset="0"/>
              </a:endParaRPr>
            </a:p>
            <a:p>
              <a:pPr algn="ctr" defTabSz="914400" eaLnBrk="0" fontAlgn="base" hangingPunct="0">
                <a:spcBef>
                  <a:spcPct val="0"/>
                </a:spcBef>
                <a:spcAft>
                  <a:spcPct val="0"/>
                </a:spcAft>
                <a:defRPr/>
              </a:pPr>
              <a:endParaRPr lang="en-US" altLang="zh-CN" sz="1400" b="1" dirty="0">
                <a:solidFill>
                  <a:srgbClr val="000000"/>
                </a:solidFill>
                <a:latin typeface="Verdana" panose="020B0604030504040204" pitchFamily="34" charset="0"/>
                <a:ea typeface="Gulim" charset="0"/>
                <a:cs typeface="Gulim" charset="0"/>
              </a:endParaRPr>
            </a:p>
            <a:p>
              <a:pPr algn="ctr" defTabSz="914400" eaLnBrk="0" fontAlgn="base" hangingPunct="0">
                <a:spcBef>
                  <a:spcPct val="0"/>
                </a:spcBef>
                <a:spcAft>
                  <a:spcPct val="0"/>
                </a:spcAft>
                <a:defRPr/>
              </a:pPr>
              <a:endParaRPr lang="en-US" altLang="zh-CN" sz="1400" b="1" dirty="0">
                <a:solidFill>
                  <a:srgbClr val="000000"/>
                </a:solidFill>
                <a:latin typeface="Verdana" panose="020B0604030504040204" pitchFamily="34" charset="0"/>
                <a:ea typeface="Gulim" charset="0"/>
                <a:cs typeface="Gulim" charset="0"/>
              </a:endParaRPr>
            </a:p>
            <a:p>
              <a:pPr algn="ctr" defTabSz="914400" eaLnBrk="0" fontAlgn="base" hangingPunct="0">
                <a:spcBef>
                  <a:spcPct val="0"/>
                </a:spcBef>
                <a:spcAft>
                  <a:spcPct val="0"/>
                </a:spcAft>
                <a:defRPr/>
              </a:pPr>
              <a:endParaRPr lang="en-US" altLang="zh-CN" sz="1400" b="1" dirty="0">
                <a:solidFill>
                  <a:srgbClr val="000000"/>
                </a:solidFill>
                <a:latin typeface="Verdana" panose="020B0604030504040204" pitchFamily="34" charset="0"/>
                <a:ea typeface="Gulim" charset="0"/>
                <a:cs typeface="Gulim" charset="0"/>
              </a:endParaRPr>
            </a:p>
            <a:p>
              <a:pPr algn="ctr" defTabSz="914400" eaLnBrk="0" fontAlgn="base" hangingPunct="0">
                <a:spcBef>
                  <a:spcPct val="0"/>
                </a:spcBef>
                <a:spcAft>
                  <a:spcPct val="0"/>
                </a:spcAft>
                <a:defRPr/>
              </a:pPr>
              <a:endParaRPr lang="en-US" altLang="zh-CN" sz="1400" b="1" dirty="0">
                <a:solidFill>
                  <a:srgbClr val="000000"/>
                </a:solidFill>
                <a:latin typeface="Verdana" panose="020B0604030504040204" pitchFamily="34" charset="0"/>
                <a:ea typeface="Gulim" charset="0"/>
                <a:cs typeface="Gulim" charset="0"/>
              </a:endParaRPr>
            </a:p>
            <a:p>
              <a:pPr algn="ctr" defTabSz="914400" eaLnBrk="0" fontAlgn="base" hangingPunct="0">
                <a:spcBef>
                  <a:spcPct val="0"/>
                </a:spcBef>
                <a:spcAft>
                  <a:spcPct val="0"/>
                </a:spcAft>
                <a:defRPr/>
              </a:pPr>
              <a:endParaRPr lang="en-US" altLang="zh-CN" sz="1400" b="1" dirty="0">
                <a:solidFill>
                  <a:srgbClr val="000000"/>
                </a:solidFill>
                <a:latin typeface="Verdana" panose="020B0604030504040204" pitchFamily="34" charset="0"/>
                <a:ea typeface="Gulim" charset="0"/>
                <a:cs typeface="Gulim" charset="0"/>
              </a:endParaRPr>
            </a:p>
            <a:p>
              <a:pPr algn="ctr" defTabSz="914400" eaLnBrk="0" fontAlgn="base" hangingPunct="0">
                <a:spcBef>
                  <a:spcPct val="0"/>
                </a:spcBef>
                <a:spcAft>
                  <a:spcPct val="0"/>
                </a:spcAft>
                <a:defRPr/>
              </a:pPr>
              <a:endParaRPr lang="en-US" altLang="zh-CN" sz="1400" b="1" dirty="0">
                <a:solidFill>
                  <a:srgbClr val="000000"/>
                </a:solidFill>
                <a:latin typeface="Verdana" panose="020B0604030504040204" pitchFamily="34" charset="0"/>
                <a:ea typeface="Gulim" charset="0"/>
                <a:cs typeface="Gulim" charset="0"/>
              </a:endParaRPr>
            </a:p>
            <a:p>
              <a:pPr algn="ctr" defTabSz="914400" eaLnBrk="0" fontAlgn="base" hangingPunct="0">
                <a:spcBef>
                  <a:spcPct val="0"/>
                </a:spcBef>
                <a:spcAft>
                  <a:spcPct val="0"/>
                </a:spcAft>
                <a:defRPr/>
              </a:pPr>
              <a:endParaRPr lang="en-US" altLang="zh-CN" sz="1400" b="1" dirty="0">
                <a:solidFill>
                  <a:srgbClr val="000000"/>
                </a:solidFill>
                <a:latin typeface="Verdana" panose="020B0604030504040204" pitchFamily="34" charset="0"/>
                <a:ea typeface="Gulim" charset="0"/>
                <a:cs typeface="Gulim" charset="0"/>
              </a:endParaRPr>
            </a:p>
          </p:txBody>
        </p:sp>
        <p:sp>
          <p:nvSpPr>
            <p:cNvPr id="32" name="Rectangle 6"/>
            <p:cNvSpPr>
              <a:spLocks noChangeArrowheads="1"/>
            </p:cNvSpPr>
            <p:nvPr/>
          </p:nvSpPr>
          <p:spPr bwMode="auto">
            <a:xfrm>
              <a:off x="5319687" y="857238"/>
              <a:ext cx="1752600" cy="2376000"/>
            </a:xfrm>
            <a:prstGeom prst="rect">
              <a:avLst/>
            </a:prstGeom>
            <a:gradFill>
              <a:gsLst>
                <a:gs pos="100000">
                  <a:srgbClr val="33FFFF"/>
                </a:gs>
                <a:gs pos="0">
                  <a:srgbClr val="CCFFFF"/>
                </a:gs>
                <a:gs pos="100000">
                  <a:schemeClr val="accent1">
                    <a:tint val="23500"/>
                    <a:satMod val="160000"/>
                  </a:schemeClr>
                </a:gs>
              </a:gsLst>
              <a:lin ang="5400000" scaled="0"/>
            </a:gradFill>
            <a:ln w="28575">
              <a:solidFill>
                <a:srgbClr val="11576A"/>
              </a:solidFill>
              <a:miter lim="800000"/>
              <a:headEnd/>
              <a:tailEnd/>
            </a:ln>
          </p:spPr>
          <p:txBody>
            <a:bodyPr wrap="none" anchor="ctr"/>
            <a:lstStyle/>
            <a:p>
              <a:pPr algn="ctr" defTabSz="914400" eaLnBrk="0" fontAlgn="base" hangingPunct="0">
                <a:spcBef>
                  <a:spcPct val="0"/>
                </a:spcBef>
                <a:spcAft>
                  <a:spcPct val="0"/>
                </a:spcAft>
                <a:defRPr/>
              </a:pPr>
              <a:endParaRPr lang="en-US" altLang="zh-CN" sz="1400" b="1" dirty="0">
                <a:solidFill>
                  <a:srgbClr val="000000"/>
                </a:solidFill>
                <a:latin typeface="Verdana" panose="020B0604030504040204" pitchFamily="34" charset="0"/>
                <a:ea typeface="Gulim" charset="0"/>
                <a:cs typeface="Gulim" charset="0"/>
              </a:endParaRPr>
            </a:p>
            <a:p>
              <a:pPr algn="ctr" defTabSz="914400" eaLnBrk="0" fontAlgn="base" hangingPunct="0">
                <a:spcBef>
                  <a:spcPct val="0"/>
                </a:spcBef>
                <a:spcAft>
                  <a:spcPct val="0"/>
                </a:spcAft>
                <a:defRPr/>
              </a:pPr>
              <a:endParaRPr lang="en-US" altLang="zh-CN" sz="1400" b="1" dirty="0">
                <a:solidFill>
                  <a:srgbClr val="000000"/>
                </a:solidFill>
                <a:latin typeface="Verdana" panose="020B0604030504040204" pitchFamily="34" charset="0"/>
                <a:ea typeface="Gulim" charset="0"/>
                <a:cs typeface="Gulim" charset="0"/>
              </a:endParaRPr>
            </a:p>
            <a:p>
              <a:pPr algn="ctr" defTabSz="914400" eaLnBrk="0" fontAlgn="base" hangingPunct="0">
                <a:spcBef>
                  <a:spcPct val="0"/>
                </a:spcBef>
                <a:spcAft>
                  <a:spcPct val="0"/>
                </a:spcAft>
                <a:defRPr/>
              </a:pPr>
              <a:endParaRPr lang="en-US" altLang="zh-CN" sz="1400" b="1" dirty="0">
                <a:solidFill>
                  <a:srgbClr val="000000"/>
                </a:solidFill>
                <a:latin typeface="Verdana" panose="020B0604030504040204" pitchFamily="34" charset="0"/>
                <a:ea typeface="Gulim" charset="0"/>
                <a:cs typeface="Gulim" charset="0"/>
              </a:endParaRPr>
            </a:p>
            <a:p>
              <a:pPr algn="ctr" defTabSz="914400" eaLnBrk="0" fontAlgn="base" hangingPunct="0">
                <a:spcBef>
                  <a:spcPct val="0"/>
                </a:spcBef>
                <a:spcAft>
                  <a:spcPct val="0"/>
                </a:spcAft>
                <a:defRPr/>
              </a:pPr>
              <a:endParaRPr lang="en-US" altLang="zh-CN" sz="1400" b="1" dirty="0">
                <a:solidFill>
                  <a:srgbClr val="000000"/>
                </a:solidFill>
                <a:latin typeface="Verdana" panose="020B0604030504040204" pitchFamily="34" charset="0"/>
                <a:ea typeface="Gulim" charset="0"/>
                <a:cs typeface="Gulim" charset="0"/>
              </a:endParaRPr>
            </a:p>
            <a:p>
              <a:pPr algn="ctr" defTabSz="914400" eaLnBrk="0" fontAlgn="base" hangingPunct="0">
                <a:spcBef>
                  <a:spcPct val="0"/>
                </a:spcBef>
                <a:spcAft>
                  <a:spcPct val="0"/>
                </a:spcAft>
                <a:defRPr/>
              </a:pPr>
              <a:endParaRPr lang="en-US" altLang="zh-CN" sz="1400" b="1" dirty="0">
                <a:solidFill>
                  <a:srgbClr val="000000"/>
                </a:solidFill>
                <a:latin typeface="Verdana" panose="020B0604030504040204" pitchFamily="34" charset="0"/>
                <a:ea typeface="Gulim" charset="0"/>
                <a:cs typeface="Gulim" charset="0"/>
              </a:endParaRPr>
            </a:p>
            <a:p>
              <a:pPr algn="ctr" defTabSz="914400" eaLnBrk="0" fontAlgn="base" hangingPunct="0">
                <a:spcBef>
                  <a:spcPct val="0"/>
                </a:spcBef>
                <a:spcAft>
                  <a:spcPct val="0"/>
                </a:spcAft>
                <a:defRPr/>
              </a:pPr>
              <a:endParaRPr lang="en-US" altLang="zh-CN" sz="1400" b="1" dirty="0">
                <a:solidFill>
                  <a:srgbClr val="000000"/>
                </a:solidFill>
                <a:latin typeface="Verdana" panose="020B0604030504040204" pitchFamily="34" charset="0"/>
                <a:ea typeface="Gulim" charset="0"/>
                <a:cs typeface="Gulim" charset="0"/>
              </a:endParaRPr>
            </a:p>
            <a:p>
              <a:pPr algn="ctr" defTabSz="914400" eaLnBrk="0" fontAlgn="base" hangingPunct="0">
                <a:spcBef>
                  <a:spcPct val="0"/>
                </a:spcBef>
                <a:spcAft>
                  <a:spcPct val="0"/>
                </a:spcAft>
                <a:defRPr/>
              </a:pPr>
              <a:endParaRPr lang="en-US" altLang="zh-CN" sz="1400" b="1" dirty="0">
                <a:solidFill>
                  <a:srgbClr val="000000"/>
                </a:solidFill>
                <a:latin typeface="Verdana" panose="020B0604030504040204" pitchFamily="34" charset="0"/>
                <a:ea typeface="Gulim" charset="0"/>
                <a:cs typeface="Gulim" charset="0"/>
              </a:endParaRPr>
            </a:p>
            <a:p>
              <a:pPr algn="ctr" defTabSz="914400" eaLnBrk="0" fontAlgn="base" hangingPunct="0">
                <a:spcBef>
                  <a:spcPct val="0"/>
                </a:spcBef>
                <a:spcAft>
                  <a:spcPct val="0"/>
                </a:spcAft>
                <a:defRPr/>
              </a:pPr>
              <a:endParaRPr lang="en-US" altLang="zh-CN" sz="1400" b="1" dirty="0">
                <a:solidFill>
                  <a:srgbClr val="000000"/>
                </a:solidFill>
                <a:latin typeface="Verdana" panose="020B0604030504040204" pitchFamily="34" charset="0"/>
                <a:ea typeface="Gulim" charset="0"/>
                <a:cs typeface="Gulim" charset="0"/>
              </a:endParaRPr>
            </a:p>
            <a:p>
              <a:pPr algn="ctr" defTabSz="914400" eaLnBrk="0" fontAlgn="base" hangingPunct="0">
                <a:spcBef>
                  <a:spcPct val="0"/>
                </a:spcBef>
                <a:spcAft>
                  <a:spcPct val="0"/>
                </a:spcAft>
                <a:defRPr/>
              </a:pPr>
              <a:endParaRPr lang="en-US" altLang="zh-CN" sz="1400" b="1" dirty="0">
                <a:solidFill>
                  <a:srgbClr val="000000"/>
                </a:solidFill>
                <a:latin typeface="Verdana" panose="020B0604030504040204" pitchFamily="34" charset="0"/>
                <a:ea typeface="Gulim" charset="0"/>
                <a:cs typeface="Gulim" charset="0"/>
              </a:endParaRPr>
            </a:p>
            <a:p>
              <a:pPr algn="ctr" defTabSz="914400" eaLnBrk="0" fontAlgn="base" hangingPunct="0">
                <a:spcBef>
                  <a:spcPct val="0"/>
                </a:spcBef>
                <a:spcAft>
                  <a:spcPct val="0"/>
                </a:spcAft>
                <a:defRPr/>
              </a:pPr>
              <a:endParaRPr lang="en-US" altLang="zh-CN" sz="1400" b="1" dirty="0">
                <a:solidFill>
                  <a:srgbClr val="000000"/>
                </a:solidFill>
                <a:latin typeface="Verdana" panose="020B0604030504040204" pitchFamily="34" charset="0"/>
                <a:ea typeface="Gulim" charset="0"/>
                <a:cs typeface="Gulim" charset="0"/>
              </a:endParaRPr>
            </a:p>
            <a:p>
              <a:pPr algn="ctr" defTabSz="914400" eaLnBrk="0" fontAlgn="base" hangingPunct="0">
                <a:spcBef>
                  <a:spcPct val="0"/>
                </a:spcBef>
                <a:spcAft>
                  <a:spcPct val="0"/>
                </a:spcAft>
                <a:defRPr/>
              </a:pPr>
              <a:endParaRPr lang="en-US" altLang="zh-CN" sz="1400" b="1" dirty="0">
                <a:solidFill>
                  <a:srgbClr val="000000"/>
                </a:solidFill>
                <a:latin typeface="Verdana" panose="020B0604030504040204" pitchFamily="34" charset="0"/>
                <a:ea typeface="Gulim" charset="0"/>
                <a:cs typeface="Gulim" charset="0"/>
              </a:endParaRPr>
            </a:p>
          </p:txBody>
        </p:sp>
        <p:sp>
          <p:nvSpPr>
            <p:cNvPr id="33" name="Rectangle 7"/>
            <p:cNvSpPr>
              <a:spLocks noChangeArrowheads="1"/>
            </p:cNvSpPr>
            <p:nvPr/>
          </p:nvSpPr>
          <p:spPr bwMode="auto">
            <a:xfrm>
              <a:off x="3871887" y="1542010"/>
              <a:ext cx="304800" cy="341528"/>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miter lim="800000"/>
              <a:headEnd/>
              <a:tailEnd/>
            </a:ln>
          </p:spPr>
          <p:txBody>
            <a:bodyPr wrap="none" anchor="ctr"/>
            <a:lstStyle/>
            <a:p>
              <a:pPr defTabSz="914400" fontAlgn="base">
                <a:spcBef>
                  <a:spcPct val="0"/>
                </a:spcBef>
                <a:spcAft>
                  <a:spcPct val="0"/>
                </a:spcAft>
                <a:defRPr/>
              </a:pPr>
              <a:endParaRPr lang="zh-CN" altLang="en-US" dirty="0">
                <a:solidFill>
                  <a:srgbClr val="000000"/>
                </a:solidFill>
                <a:latin typeface="Verdana" panose="020B0604030504040204" pitchFamily="34" charset="0"/>
                <a:ea typeface="微软雅黑" panose="020B0503020204020204" pitchFamily="34" charset="-122"/>
              </a:endParaRPr>
            </a:p>
          </p:txBody>
        </p:sp>
        <p:sp>
          <p:nvSpPr>
            <p:cNvPr id="34" name="Rectangle 8"/>
            <p:cNvSpPr>
              <a:spLocks noChangeArrowheads="1"/>
            </p:cNvSpPr>
            <p:nvPr/>
          </p:nvSpPr>
          <p:spPr bwMode="auto">
            <a:xfrm>
              <a:off x="2043087" y="2088454"/>
              <a:ext cx="304800" cy="341528"/>
            </a:xfrm>
            <a:prstGeom prst="rect">
              <a:avLst/>
            </a:prstGeom>
            <a:gradFill>
              <a:gsLst>
                <a:gs pos="100000">
                  <a:srgbClr val="339900"/>
                </a:gs>
                <a:gs pos="0">
                  <a:srgbClr val="CCFF99"/>
                </a:gs>
                <a:gs pos="100000">
                  <a:schemeClr val="accent1">
                    <a:tint val="23500"/>
                    <a:satMod val="160000"/>
                  </a:schemeClr>
                </a:gs>
              </a:gsLst>
              <a:lin ang="5400000" scaled="0"/>
            </a:gradFill>
            <a:ln w="28575">
              <a:solidFill>
                <a:srgbClr val="11576A"/>
              </a:solidFill>
              <a:miter lim="800000"/>
              <a:headEnd/>
              <a:tailEnd/>
            </a:ln>
          </p:spPr>
          <p:txBody>
            <a:bodyPr wrap="none" anchor="ctr"/>
            <a:lstStyle/>
            <a:p>
              <a:pPr defTabSz="914400" fontAlgn="base">
                <a:spcBef>
                  <a:spcPct val="0"/>
                </a:spcBef>
                <a:spcAft>
                  <a:spcPct val="0"/>
                </a:spcAft>
                <a:defRPr/>
              </a:pPr>
              <a:endParaRPr lang="zh-CN" altLang="en-US" dirty="0">
                <a:solidFill>
                  <a:srgbClr val="000000"/>
                </a:solidFill>
                <a:latin typeface="Verdana" panose="020B0604030504040204" pitchFamily="34" charset="0"/>
                <a:ea typeface="微软雅黑" panose="020B0503020204020204" pitchFamily="34" charset="-122"/>
              </a:endParaRPr>
            </a:p>
          </p:txBody>
        </p:sp>
        <p:sp>
          <p:nvSpPr>
            <p:cNvPr id="35" name="Rectangle 9"/>
            <p:cNvSpPr>
              <a:spLocks noChangeArrowheads="1"/>
            </p:cNvSpPr>
            <p:nvPr/>
          </p:nvSpPr>
          <p:spPr bwMode="auto">
            <a:xfrm>
              <a:off x="5700687" y="1678621"/>
              <a:ext cx="304800" cy="341528"/>
            </a:xfrm>
            <a:prstGeom prst="rect">
              <a:avLst/>
            </a:prstGeom>
            <a:gradFill>
              <a:gsLst>
                <a:gs pos="100000">
                  <a:srgbClr val="330033"/>
                </a:gs>
                <a:gs pos="0">
                  <a:srgbClr val="CC66FF"/>
                </a:gs>
                <a:gs pos="100000">
                  <a:schemeClr val="accent1">
                    <a:tint val="23500"/>
                    <a:satMod val="160000"/>
                  </a:schemeClr>
                </a:gs>
              </a:gsLst>
              <a:lin ang="5400000" scaled="0"/>
            </a:gradFill>
            <a:ln w="28575">
              <a:solidFill>
                <a:srgbClr val="11576A"/>
              </a:solidFill>
              <a:miter lim="800000"/>
              <a:headEnd/>
              <a:tailEnd/>
            </a:ln>
          </p:spPr>
          <p:txBody>
            <a:bodyPr wrap="none" anchor="ctr"/>
            <a:lstStyle/>
            <a:p>
              <a:pPr defTabSz="914400" fontAlgn="base">
                <a:spcBef>
                  <a:spcPct val="0"/>
                </a:spcBef>
                <a:spcAft>
                  <a:spcPct val="0"/>
                </a:spcAft>
                <a:defRPr/>
              </a:pPr>
              <a:endParaRPr lang="zh-CN" altLang="en-US" dirty="0">
                <a:solidFill>
                  <a:srgbClr val="000000"/>
                </a:solidFill>
                <a:latin typeface="Verdana" panose="020B0604030504040204" pitchFamily="34" charset="0"/>
                <a:ea typeface="微软雅黑" panose="020B0503020204020204" pitchFamily="34" charset="-122"/>
              </a:endParaRPr>
            </a:p>
          </p:txBody>
        </p:sp>
        <p:sp>
          <p:nvSpPr>
            <p:cNvPr id="36" name="Line 10"/>
            <p:cNvSpPr>
              <a:spLocks noChangeShapeType="1"/>
            </p:cNvSpPr>
            <p:nvPr/>
          </p:nvSpPr>
          <p:spPr bwMode="auto">
            <a:xfrm flipV="1">
              <a:off x="2347887" y="1542010"/>
              <a:ext cx="1524000" cy="546444"/>
            </a:xfrm>
            <a:prstGeom prst="line">
              <a:avLst/>
            </a:prstGeom>
            <a:noFill/>
            <a:ln w="28575">
              <a:solidFill>
                <a:srgbClr val="11576A"/>
              </a:solidFill>
              <a:round/>
              <a:headEnd/>
              <a:tailEnd/>
            </a:ln>
            <a:extLst>
              <a:ext uri="{909E8E84-426E-40dd-AFC4-6F175D3DCCD1}">
                <a14:hiddenFill xmlns="" xmlns:a14="http://schemas.microsoft.com/office/drawing/2010/main">
                  <a:noFill/>
                </a14:hiddenFill>
              </a:ext>
            </a:extLst>
          </p:spPr>
          <p:txBody>
            <a:bodyPr/>
            <a:lstStyle/>
            <a:p>
              <a:pPr defTabSz="914400" eaLnBrk="0" fontAlgn="base" hangingPunct="0">
                <a:spcBef>
                  <a:spcPct val="0"/>
                </a:spcBef>
                <a:spcAft>
                  <a:spcPct val="0"/>
                </a:spcAft>
                <a:defRPr/>
              </a:pPr>
              <a:endParaRPr lang="zh-CN" altLang="en-US" dirty="0">
                <a:solidFill>
                  <a:srgbClr val="000000"/>
                </a:solidFill>
                <a:latin typeface="Verdana" panose="020B0604030504040204" pitchFamily="34" charset="0"/>
                <a:ea typeface="微软雅黑" panose="020B0503020204020204" pitchFamily="34" charset="-122"/>
              </a:endParaRPr>
            </a:p>
          </p:txBody>
        </p:sp>
        <p:sp>
          <p:nvSpPr>
            <p:cNvPr id="37" name="Line 11"/>
            <p:cNvSpPr>
              <a:spLocks noChangeShapeType="1"/>
            </p:cNvSpPr>
            <p:nvPr/>
          </p:nvSpPr>
          <p:spPr bwMode="auto">
            <a:xfrm flipV="1">
              <a:off x="2347887" y="1883537"/>
              <a:ext cx="1524000" cy="546444"/>
            </a:xfrm>
            <a:prstGeom prst="line">
              <a:avLst/>
            </a:prstGeom>
            <a:noFill/>
            <a:ln w="28575">
              <a:solidFill>
                <a:srgbClr val="11576A"/>
              </a:solidFill>
              <a:round/>
              <a:headEnd/>
              <a:tailEnd/>
            </a:ln>
            <a:extLst>
              <a:ext uri="{909E8E84-426E-40dd-AFC4-6F175D3DCCD1}">
                <a14:hiddenFill xmlns="" xmlns:a14="http://schemas.microsoft.com/office/drawing/2010/main">
                  <a:noFill/>
                </a14:hiddenFill>
              </a:ext>
            </a:extLst>
          </p:spPr>
          <p:txBody>
            <a:bodyPr/>
            <a:lstStyle/>
            <a:p>
              <a:pPr defTabSz="914400" eaLnBrk="0" fontAlgn="base" hangingPunct="0">
                <a:spcBef>
                  <a:spcPct val="0"/>
                </a:spcBef>
                <a:spcAft>
                  <a:spcPct val="0"/>
                </a:spcAft>
                <a:defRPr/>
              </a:pPr>
              <a:endParaRPr lang="zh-CN" altLang="en-US" dirty="0">
                <a:solidFill>
                  <a:srgbClr val="000000"/>
                </a:solidFill>
                <a:latin typeface="Verdana" panose="020B0604030504040204" pitchFamily="34" charset="0"/>
                <a:ea typeface="微软雅黑" panose="020B0503020204020204" pitchFamily="34" charset="-122"/>
              </a:endParaRPr>
            </a:p>
          </p:txBody>
        </p:sp>
        <p:sp>
          <p:nvSpPr>
            <p:cNvPr id="38" name="Line 12"/>
            <p:cNvSpPr>
              <a:spLocks noChangeShapeType="1"/>
            </p:cNvSpPr>
            <p:nvPr/>
          </p:nvSpPr>
          <p:spPr bwMode="auto">
            <a:xfrm>
              <a:off x="4176687" y="1542010"/>
              <a:ext cx="1524000" cy="136611"/>
            </a:xfrm>
            <a:prstGeom prst="line">
              <a:avLst/>
            </a:prstGeom>
            <a:noFill/>
            <a:ln w="28575">
              <a:solidFill>
                <a:srgbClr val="11576A"/>
              </a:solidFill>
              <a:round/>
              <a:headEnd/>
              <a:tailEnd/>
            </a:ln>
            <a:extLst>
              <a:ext uri="{909E8E84-426E-40dd-AFC4-6F175D3DCCD1}">
                <a14:hiddenFill xmlns="" xmlns:a14="http://schemas.microsoft.com/office/drawing/2010/main">
                  <a:noFill/>
                </a14:hiddenFill>
              </a:ext>
            </a:extLst>
          </p:spPr>
          <p:txBody>
            <a:bodyPr/>
            <a:lstStyle/>
            <a:p>
              <a:pPr defTabSz="914400" eaLnBrk="0" fontAlgn="base" hangingPunct="0">
                <a:spcBef>
                  <a:spcPct val="0"/>
                </a:spcBef>
                <a:spcAft>
                  <a:spcPct val="0"/>
                </a:spcAft>
                <a:defRPr/>
              </a:pPr>
              <a:endParaRPr lang="zh-CN" altLang="en-US" dirty="0">
                <a:solidFill>
                  <a:srgbClr val="000000"/>
                </a:solidFill>
                <a:latin typeface="Verdana" panose="020B0604030504040204" pitchFamily="34" charset="0"/>
                <a:ea typeface="微软雅黑" panose="020B0503020204020204" pitchFamily="34" charset="-122"/>
              </a:endParaRPr>
            </a:p>
          </p:txBody>
        </p:sp>
        <p:sp>
          <p:nvSpPr>
            <p:cNvPr id="39" name="Line 13"/>
            <p:cNvSpPr>
              <a:spLocks noChangeShapeType="1"/>
            </p:cNvSpPr>
            <p:nvPr/>
          </p:nvSpPr>
          <p:spPr bwMode="auto">
            <a:xfrm>
              <a:off x="4176687" y="1883537"/>
              <a:ext cx="1524000" cy="136611"/>
            </a:xfrm>
            <a:prstGeom prst="line">
              <a:avLst/>
            </a:prstGeom>
            <a:noFill/>
            <a:ln w="28575">
              <a:solidFill>
                <a:srgbClr val="11576A"/>
              </a:solidFill>
              <a:round/>
              <a:headEnd/>
              <a:tailEnd/>
            </a:ln>
            <a:extLst>
              <a:ext uri="{909E8E84-426E-40dd-AFC4-6F175D3DCCD1}">
                <a14:hiddenFill xmlns="" xmlns:a14="http://schemas.microsoft.com/office/drawing/2010/main">
                  <a:noFill/>
                </a14:hiddenFill>
              </a:ext>
            </a:extLst>
          </p:spPr>
          <p:txBody>
            <a:bodyPr/>
            <a:lstStyle/>
            <a:p>
              <a:pPr defTabSz="914400" eaLnBrk="0" fontAlgn="base" hangingPunct="0">
                <a:spcBef>
                  <a:spcPct val="0"/>
                </a:spcBef>
                <a:spcAft>
                  <a:spcPct val="0"/>
                </a:spcAft>
                <a:defRPr/>
              </a:pPr>
              <a:endParaRPr lang="zh-CN" altLang="en-US" dirty="0">
                <a:solidFill>
                  <a:srgbClr val="000000"/>
                </a:solidFill>
                <a:latin typeface="Verdana" panose="020B0604030504040204" pitchFamily="34" charset="0"/>
                <a:ea typeface="微软雅黑" panose="020B0503020204020204" pitchFamily="34" charset="-122"/>
              </a:endParaRPr>
            </a:p>
          </p:txBody>
        </p:sp>
        <p:sp>
          <p:nvSpPr>
            <p:cNvPr id="40" name="Text Box 14"/>
            <p:cNvSpPr txBox="1">
              <a:spLocks noChangeArrowheads="1"/>
            </p:cNvSpPr>
            <p:nvPr/>
          </p:nvSpPr>
          <p:spPr bwMode="auto">
            <a:xfrm>
              <a:off x="1022007" y="1441508"/>
              <a:ext cx="923651"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defTabSz="914400" eaLnBrk="0" fontAlgn="base" hangingPunct="0">
                <a:spcBef>
                  <a:spcPct val="0"/>
                </a:spcBef>
                <a:spcAft>
                  <a:spcPct val="0"/>
                </a:spcAft>
                <a:defRPr/>
              </a:pPr>
              <a:r>
                <a:rPr lang="en-US" altLang="zh-CN" sz="1200" b="1" dirty="0">
                  <a:solidFill>
                    <a:srgbClr val="11576A"/>
                  </a:solidFill>
                  <a:latin typeface="微软雅黑" pitchFamily="34" charset="-122"/>
                  <a:ea typeface="微软雅黑" pitchFamily="34" charset="-122"/>
                  <a:cs typeface="Gulim" charset="0"/>
                </a:rPr>
                <a:t>main() {</a:t>
              </a:r>
            </a:p>
            <a:p>
              <a:pPr defTabSz="914400" eaLnBrk="0" fontAlgn="base" hangingPunct="0">
                <a:spcBef>
                  <a:spcPct val="0"/>
                </a:spcBef>
                <a:spcAft>
                  <a:spcPct val="0"/>
                </a:spcAft>
                <a:defRPr/>
              </a:pPr>
              <a:r>
                <a:rPr lang="en-US" altLang="zh-CN" sz="1200" b="1" dirty="0">
                  <a:solidFill>
                    <a:srgbClr val="11576A"/>
                  </a:solidFill>
                  <a:latin typeface="微软雅黑" pitchFamily="34" charset="-122"/>
                  <a:ea typeface="微软雅黑" pitchFamily="34" charset="-122"/>
                  <a:cs typeface="Gulim" charset="0"/>
                </a:rPr>
                <a:t>  …</a:t>
              </a:r>
            </a:p>
            <a:p>
              <a:pPr defTabSz="914400" eaLnBrk="0" fontAlgn="base" hangingPunct="0">
                <a:spcBef>
                  <a:spcPct val="0"/>
                </a:spcBef>
                <a:spcAft>
                  <a:spcPct val="0"/>
                </a:spcAft>
                <a:defRPr/>
              </a:pPr>
              <a:r>
                <a:rPr lang="en-US" altLang="zh-CN" sz="1200" b="1" dirty="0">
                  <a:solidFill>
                    <a:srgbClr val="11576A"/>
                  </a:solidFill>
                  <a:latin typeface="微软雅黑" pitchFamily="34" charset="-122"/>
                  <a:ea typeface="微软雅黑" pitchFamily="34" charset="-122"/>
                  <a:cs typeface="Gulim" charset="0"/>
                </a:rPr>
                <a:t>  attach();</a:t>
              </a:r>
            </a:p>
          </p:txBody>
        </p:sp>
        <p:sp>
          <p:nvSpPr>
            <p:cNvPr id="41" name="Text Box 15"/>
            <p:cNvSpPr txBox="1">
              <a:spLocks noChangeArrowheads="1"/>
            </p:cNvSpPr>
            <p:nvPr/>
          </p:nvSpPr>
          <p:spPr bwMode="auto">
            <a:xfrm>
              <a:off x="6081687" y="1426268"/>
              <a:ext cx="923651"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defTabSz="914400" eaLnBrk="0" fontAlgn="base" hangingPunct="0">
                <a:spcBef>
                  <a:spcPct val="0"/>
                </a:spcBef>
                <a:spcAft>
                  <a:spcPct val="0"/>
                </a:spcAft>
                <a:defRPr/>
              </a:pPr>
              <a:r>
                <a:rPr lang="en-US" altLang="zh-CN" sz="1200" b="1" dirty="0">
                  <a:solidFill>
                    <a:srgbClr val="11576A"/>
                  </a:solidFill>
                  <a:latin typeface="微软雅黑" pitchFamily="34" charset="-122"/>
                  <a:ea typeface="微软雅黑" pitchFamily="34" charset="-122"/>
                  <a:cs typeface="Gulim" charset="0"/>
                </a:rPr>
                <a:t>main() {</a:t>
              </a:r>
            </a:p>
            <a:p>
              <a:pPr defTabSz="914400" eaLnBrk="0" fontAlgn="base" hangingPunct="0">
                <a:spcBef>
                  <a:spcPct val="0"/>
                </a:spcBef>
                <a:spcAft>
                  <a:spcPct val="0"/>
                </a:spcAft>
                <a:defRPr/>
              </a:pPr>
              <a:r>
                <a:rPr lang="en-US" altLang="zh-CN" sz="1200" b="1" dirty="0">
                  <a:solidFill>
                    <a:srgbClr val="11576A"/>
                  </a:solidFill>
                  <a:latin typeface="微软雅黑" pitchFamily="34" charset="-122"/>
                  <a:ea typeface="微软雅黑" pitchFamily="34" charset="-122"/>
                  <a:cs typeface="Gulim" charset="0"/>
                </a:rPr>
                <a:t>  …</a:t>
              </a:r>
            </a:p>
            <a:p>
              <a:pPr defTabSz="914400" eaLnBrk="0" fontAlgn="base" hangingPunct="0">
                <a:spcBef>
                  <a:spcPct val="0"/>
                </a:spcBef>
                <a:spcAft>
                  <a:spcPct val="0"/>
                </a:spcAft>
                <a:defRPr/>
              </a:pPr>
              <a:r>
                <a:rPr lang="en-US" altLang="zh-CN" sz="1200" b="1" dirty="0">
                  <a:solidFill>
                    <a:srgbClr val="11576A"/>
                  </a:solidFill>
                  <a:latin typeface="微软雅黑" pitchFamily="34" charset="-122"/>
                  <a:ea typeface="微软雅黑" pitchFamily="34" charset="-122"/>
                  <a:cs typeface="Gulim" charset="0"/>
                </a:rPr>
                <a:t>  attach();</a:t>
              </a:r>
            </a:p>
          </p:txBody>
        </p:sp>
        <p:sp>
          <p:nvSpPr>
            <p:cNvPr id="42" name="Freeform 16"/>
            <p:cNvSpPr>
              <a:spLocks/>
            </p:cNvSpPr>
            <p:nvPr/>
          </p:nvSpPr>
          <p:spPr bwMode="auto">
            <a:xfrm>
              <a:off x="1509687" y="2634898"/>
              <a:ext cx="838200" cy="409833"/>
            </a:xfrm>
            <a:custGeom>
              <a:avLst/>
              <a:gdLst>
                <a:gd name="T0" fmla="*/ 0 w 528"/>
                <a:gd name="T1" fmla="*/ 288 h 288"/>
                <a:gd name="T2" fmla="*/ 0 w 528"/>
                <a:gd name="T3" fmla="*/ 0 h 288"/>
                <a:gd name="T4" fmla="*/ 528 w 528"/>
                <a:gd name="T5" fmla="*/ 0 h 288"/>
                <a:gd name="T6" fmla="*/ 528 w 528"/>
                <a:gd name="T7" fmla="*/ 288 h 288"/>
                <a:gd name="T8" fmla="*/ 0 60000 65536"/>
                <a:gd name="T9" fmla="*/ 0 60000 65536"/>
                <a:gd name="T10" fmla="*/ 0 60000 65536"/>
                <a:gd name="T11" fmla="*/ 0 60000 65536"/>
                <a:gd name="T12" fmla="*/ 0 w 528"/>
                <a:gd name="T13" fmla="*/ 0 h 288"/>
                <a:gd name="T14" fmla="*/ 528 w 528"/>
                <a:gd name="T15" fmla="*/ 288 h 288"/>
              </a:gdLst>
              <a:ahLst/>
              <a:cxnLst>
                <a:cxn ang="T8">
                  <a:pos x="T0" y="T1"/>
                </a:cxn>
                <a:cxn ang="T9">
                  <a:pos x="T2" y="T3"/>
                </a:cxn>
                <a:cxn ang="T10">
                  <a:pos x="T4" y="T5"/>
                </a:cxn>
                <a:cxn ang="T11">
                  <a:pos x="T6" y="T7"/>
                </a:cxn>
              </a:cxnLst>
              <a:rect l="T12" t="T13" r="T14" b="T15"/>
              <a:pathLst>
                <a:path w="528" h="288">
                  <a:moveTo>
                    <a:pt x="0" y="288"/>
                  </a:moveTo>
                  <a:lnTo>
                    <a:pt x="0" y="0"/>
                  </a:lnTo>
                  <a:lnTo>
                    <a:pt x="528" y="0"/>
                  </a:lnTo>
                  <a:lnTo>
                    <a:pt x="528" y="288"/>
                  </a:lnTo>
                </a:path>
              </a:pathLst>
            </a:custGeom>
            <a:noFill/>
            <a:ln w="28575" cmpd="sng">
              <a:solidFill>
                <a:srgbClr val="11576A"/>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defTabSz="914400" eaLnBrk="0" fontAlgn="base" hangingPunct="0">
                <a:spcBef>
                  <a:spcPct val="0"/>
                </a:spcBef>
                <a:spcAft>
                  <a:spcPct val="0"/>
                </a:spcAft>
                <a:defRPr/>
              </a:pPr>
              <a:endParaRPr lang="zh-CN" altLang="en-US" dirty="0">
                <a:solidFill>
                  <a:srgbClr val="000000"/>
                </a:solidFill>
                <a:latin typeface="Verdana" panose="020B0604030504040204" pitchFamily="34" charset="0"/>
                <a:ea typeface="微软雅黑" panose="020B0503020204020204" pitchFamily="34" charset="-122"/>
              </a:endParaRPr>
            </a:p>
          </p:txBody>
        </p:sp>
        <p:sp>
          <p:nvSpPr>
            <p:cNvPr id="43" name="Rectangle 17"/>
            <p:cNvSpPr>
              <a:spLocks noChangeArrowheads="1"/>
            </p:cNvSpPr>
            <p:nvPr/>
          </p:nvSpPr>
          <p:spPr bwMode="auto">
            <a:xfrm>
              <a:off x="1512866" y="2771509"/>
              <a:ext cx="457200" cy="136611"/>
            </a:xfrm>
            <a:prstGeom prst="rect">
              <a:avLst/>
            </a:prstGeom>
            <a:gradFill>
              <a:gsLst>
                <a:gs pos="100000">
                  <a:srgbClr val="339900"/>
                </a:gs>
                <a:gs pos="0">
                  <a:srgbClr val="CCFF99"/>
                </a:gs>
                <a:gs pos="100000">
                  <a:schemeClr val="accent1">
                    <a:tint val="23500"/>
                    <a:satMod val="160000"/>
                  </a:schemeClr>
                </a:gs>
              </a:gsLst>
              <a:lin ang="5400000" scaled="0"/>
            </a:gradFill>
            <a:ln w="28575">
              <a:solidFill>
                <a:srgbClr val="11576A"/>
              </a:solidFill>
              <a:miter lim="800000"/>
              <a:headEnd/>
              <a:tailEnd/>
            </a:ln>
          </p:spPr>
          <p:txBody>
            <a:bodyPr wrap="none" anchor="ctr"/>
            <a:lstStyle/>
            <a:p>
              <a:pPr defTabSz="914400" fontAlgn="base">
                <a:spcBef>
                  <a:spcPct val="0"/>
                </a:spcBef>
                <a:spcAft>
                  <a:spcPct val="0"/>
                </a:spcAft>
                <a:defRPr/>
              </a:pPr>
              <a:endParaRPr lang="zh-CN" altLang="en-US" dirty="0">
                <a:solidFill>
                  <a:srgbClr val="000000"/>
                </a:solidFill>
                <a:latin typeface="Verdana" panose="020B0604030504040204" pitchFamily="34" charset="0"/>
                <a:ea typeface="微软雅黑" panose="020B0503020204020204" pitchFamily="34" charset="-122"/>
              </a:endParaRPr>
            </a:p>
          </p:txBody>
        </p:sp>
        <p:sp>
          <p:nvSpPr>
            <p:cNvPr id="44" name="Rectangle 18"/>
            <p:cNvSpPr>
              <a:spLocks noChangeArrowheads="1"/>
            </p:cNvSpPr>
            <p:nvPr/>
          </p:nvSpPr>
          <p:spPr bwMode="auto">
            <a:xfrm>
              <a:off x="1966887" y="2771509"/>
              <a:ext cx="381000" cy="136611"/>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miter lim="800000"/>
              <a:headEnd/>
              <a:tailEnd/>
            </a:ln>
          </p:spPr>
          <p:txBody>
            <a:bodyPr wrap="none" anchor="ctr"/>
            <a:lstStyle/>
            <a:p>
              <a:pPr defTabSz="914400" fontAlgn="base">
                <a:spcBef>
                  <a:spcPct val="0"/>
                </a:spcBef>
                <a:spcAft>
                  <a:spcPct val="0"/>
                </a:spcAft>
                <a:defRPr/>
              </a:pPr>
              <a:endParaRPr lang="zh-CN" altLang="en-US" dirty="0">
                <a:solidFill>
                  <a:srgbClr val="000000"/>
                </a:solidFill>
                <a:latin typeface="Verdana" panose="020B0604030504040204" pitchFamily="34" charset="0"/>
                <a:ea typeface="微软雅黑" panose="020B0503020204020204" pitchFamily="34" charset="-122"/>
              </a:endParaRPr>
            </a:p>
          </p:txBody>
        </p:sp>
        <p:sp>
          <p:nvSpPr>
            <p:cNvPr id="57" name="Text Box 19"/>
            <p:cNvSpPr txBox="1">
              <a:spLocks noChangeArrowheads="1"/>
            </p:cNvSpPr>
            <p:nvPr/>
          </p:nvSpPr>
          <p:spPr bwMode="auto">
            <a:xfrm>
              <a:off x="976287" y="2357436"/>
              <a:ext cx="646331"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defTabSz="914400" eaLnBrk="0" fontAlgn="base" hangingPunct="0">
                <a:spcBef>
                  <a:spcPct val="0"/>
                </a:spcBef>
                <a:spcAft>
                  <a:spcPct val="0"/>
                </a:spcAft>
                <a:defRPr/>
              </a:pPr>
              <a:r>
                <a:rPr lang="zh-CN" altLang="en-US" sz="1200" b="1" dirty="0">
                  <a:solidFill>
                    <a:srgbClr val="11576A"/>
                  </a:solidFill>
                  <a:latin typeface="微软雅黑" pitchFamily="34" charset="-122"/>
                  <a:ea typeface="微软雅黑" pitchFamily="34" charset="-122"/>
                  <a:cs typeface="Gulim" charset="0"/>
                </a:rPr>
                <a:t>页表项</a:t>
              </a:r>
              <a:endParaRPr lang="en-US" altLang="zh-CN" sz="1200" b="1" dirty="0">
                <a:solidFill>
                  <a:srgbClr val="11576A"/>
                </a:solidFill>
                <a:latin typeface="微软雅黑" pitchFamily="34" charset="-122"/>
                <a:ea typeface="微软雅黑" pitchFamily="34" charset="-122"/>
                <a:cs typeface="Gulim" charset="0"/>
              </a:endParaRPr>
            </a:p>
          </p:txBody>
        </p:sp>
        <p:sp>
          <p:nvSpPr>
            <p:cNvPr id="58" name="Freeform 20"/>
            <p:cNvSpPr>
              <a:spLocks/>
            </p:cNvSpPr>
            <p:nvPr/>
          </p:nvSpPr>
          <p:spPr bwMode="auto">
            <a:xfrm>
              <a:off x="6005487" y="2703203"/>
              <a:ext cx="838200" cy="409833"/>
            </a:xfrm>
            <a:custGeom>
              <a:avLst/>
              <a:gdLst>
                <a:gd name="T0" fmla="*/ 0 w 528"/>
                <a:gd name="T1" fmla="*/ 288 h 288"/>
                <a:gd name="T2" fmla="*/ 0 w 528"/>
                <a:gd name="T3" fmla="*/ 0 h 288"/>
                <a:gd name="T4" fmla="*/ 528 w 528"/>
                <a:gd name="T5" fmla="*/ 0 h 288"/>
                <a:gd name="T6" fmla="*/ 528 w 528"/>
                <a:gd name="T7" fmla="*/ 288 h 288"/>
                <a:gd name="T8" fmla="*/ 0 60000 65536"/>
                <a:gd name="T9" fmla="*/ 0 60000 65536"/>
                <a:gd name="T10" fmla="*/ 0 60000 65536"/>
                <a:gd name="T11" fmla="*/ 0 60000 65536"/>
                <a:gd name="T12" fmla="*/ 0 w 528"/>
                <a:gd name="T13" fmla="*/ 0 h 288"/>
                <a:gd name="T14" fmla="*/ 528 w 528"/>
                <a:gd name="T15" fmla="*/ 288 h 288"/>
              </a:gdLst>
              <a:ahLst/>
              <a:cxnLst>
                <a:cxn ang="T8">
                  <a:pos x="T0" y="T1"/>
                </a:cxn>
                <a:cxn ang="T9">
                  <a:pos x="T2" y="T3"/>
                </a:cxn>
                <a:cxn ang="T10">
                  <a:pos x="T4" y="T5"/>
                </a:cxn>
                <a:cxn ang="T11">
                  <a:pos x="T6" y="T7"/>
                </a:cxn>
              </a:cxnLst>
              <a:rect l="T12" t="T13" r="T14" b="T15"/>
              <a:pathLst>
                <a:path w="528" h="288">
                  <a:moveTo>
                    <a:pt x="0" y="288"/>
                  </a:moveTo>
                  <a:lnTo>
                    <a:pt x="0" y="0"/>
                  </a:lnTo>
                  <a:lnTo>
                    <a:pt x="528" y="0"/>
                  </a:lnTo>
                  <a:lnTo>
                    <a:pt x="528" y="288"/>
                  </a:lnTo>
                </a:path>
              </a:pathLst>
            </a:custGeom>
            <a:noFill/>
            <a:ln w="28575" cmpd="sng">
              <a:solidFill>
                <a:srgbClr val="11576A"/>
              </a:solidFill>
              <a:miter lim="800000"/>
              <a:headEnd/>
              <a:tailEnd/>
            </a:ln>
            <a:extLst>
              <a:ext uri="{909E8E84-426E-40dd-AFC4-6F175D3DCCD1}">
                <a14:hiddenFill xmlns="" xmlns:a14="http://schemas.microsoft.com/office/drawing/2010/main">
                  <a:solidFill>
                    <a:srgbClr val="FFFFFF"/>
                  </a:solidFill>
                </a14:hiddenFill>
              </a:ext>
            </a:extLst>
          </p:spPr>
          <p:txBody>
            <a:bodyPr/>
            <a:lstStyle/>
            <a:p>
              <a:pPr defTabSz="914400" eaLnBrk="0" fontAlgn="base" hangingPunct="0">
                <a:spcBef>
                  <a:spcPct val="0"/>
                </a:spcBef>
                <a:spcAft>
                  <a:spcPct val="0"/>
                </a:spcAft>
                <a:defRPr/>
              </a:pPr>
              <a:endParaRPr lang="zh-CN" altLang="en-US" dirty="0">
                <a:solidFill>
                  <a:srgbClr val="000000"/>
                </a:solidFill>
                <a:latin typeface="Verdana" panose="020B0604030504040204" pitchFamily="34" charset="0"/>
                <a:ea typeface="微软雅黑" panose="020B0503020204020204" pitchFamily="34" charset="-122"/>
              </a:endParaRPr>
            </a:p>
          </p:txBody>
        </p:sp>
        <p:sp>
          <p:nvSpPr>
            <p:cNvPr id="59" name="Rectangle 21"/>
            <p:cNvSpPr>
              <a:spLocks noChangeArrowheads="1"/>
            </p:cNvSpPr>
            <p:nvPr/>
          </p:nvSpPr>
          <p:spPr bwMode="auto">
            <a:xfrm>
              <a:off x="6005487" y="2839814"/>
              <a:ext cx="457200" cy="136611"/>
            </a:xfrm>
            <a:prstGeom prst="rect">
              <a:avLst/>
            </a:prstGeom>
            <a:gradFill>
              <a:gsLst>
                <a:gs pos="100000">
                  <a:srgbClr val="330033"/>
                </a:gs>
                <a:gs pos="0">
                  <a:srgbClr val="CC66FF"/>
                </a:gs>
                <a:gs pos="100000">
                  <a:schemeClr val="accent1">
                    <a:tint val="23500"/>
                    <a:satMod val="160000"/>
                  </a:schemeClr>
                </a:gs>
              </a:gsLst>
              <a:lin ang="5400000" scaled="0"/>
            </a:gradFill>
            <a:ln w="28575">
              <a:solidFill>
                <a:srgbClr val="11576A"/>
              </a:solidFill>
              <a:miter lim="800000"/>
              <a:headEnd/>
              <a:tailEnd/>
            </a:ln>
          </p:spPr>
          <p:txBody>
            <a:bodyPr wrap="none" anchor="ctr"/>
            <a:lstStyle/>
            <a:p>
              <a:pPr defTabSz="914400" fontAlgn="base">
                <a:spcBef>
                  <a:spcPct val="0"/>
                </a:spcBef>
                <a:spcAft>
                  <a:spcPct val="0"/>
                </a:spcAft>
                <a:defRPr/>
              </a:pPr>
              <a:endParaRPr lang="zh-CN" altLang="en-US" dirty="0">
                <a:solidFill>
                  <a:srgbClr val="000000"/>
                </a:solidFill>
                <a:latin typeface="Verdana" panose="020B0604030504040204" pitchFamily="34" charset="0"/>
                <a:ea typeface="微软雅黑" panose="020B0503020204020204" pitchFamily="34" charset="-122"/>
              </a:endParaRPr>
            </a:p>
          </p:txBody>
        </p:sp>
        <p:sp>
          <p:nvSpPr>
            <p:cNvPr id="60" name="Rectangle 22"/>
            <p:cNvSpPr>
              <a:spLocks noChangeArrowheads="1"/>
            </p:cNvSpPr>
            <p:nvPr/>
          </p:nvSpPr>
          <p:spPr bwMode="auto">
            <a:xfrm>
              <a:off x="6462687" y="2839814"/>
              <a:ext cx="381000" cy="136611"/>
            </a:xfrm>
            <a:prstGeom prst="rect">
              <a:avLst/>
            </a:prstGeom>
            <a:gradFill>
              <a:gsLst>
                <a:gs pos="100000">
                  <a:srgbClr val="FDD000"/>
                </a:gs>
                <a:gs pos="0">
                  <a:srgbClr val="FFF9B1"/>
                </a:gs>
                <a:gs pos="100000">
                  <a:schemeClr val="accent1">
                    <a:tint val="23500"/>
                    <a:satMod val="160000"/>
                  </a:schemeClr>
                </a:gs>
              </a:gsLst>
              <a:lin ang="5400000" scaled="0"/>
            </a:gradFill>
            <a:ln w="28575">
              <a:solidFill>
                <a:srgbClr val="11576A"/>
              </a:solidFill>
              <a:miter lim="800000"/>
              <a:headEnd/>
              <a:tailEnd/>
            </a:ln>
          </p:spPr>
          <p:txBody>
            <a:bodyPr wrap="none" anchor="ctr"/>
            <a:lstStyle/>
            <a:p>
              <a:pPr defTabSz="914400" fontAlgn="base">
                <a:spcBef>
                  <a:spcPct val="0"/>
                </a:spcBef>
                <a:spcAft>
                  <a:spcPct val="0"/>
                </a:spcAft>
                <a:defRPr/>
              </a:pPr>
              <a:endParaRPr lang="zh-CN" altLang="en-US" dirty="0">
                <a:solidFill>
                  <a:srgbClr val="000000"/>
                </a:solidFill>
                <a:latin typeface="Verdana" panose="020B0604030504040204" pitchFamily="34" charset="0"/>
                <a:ea typeface="微软雅黑" panose="020B0503020204020204" pitchFamily="34" charset="-122"/>
              </a:endParaRPr>
            </a:p>
          </p:txBody>
        </p:sp>
        <p:sp>
          <p:nvSpPr>
            <p:cNvPr id="61" name="Text Box 23"/>
            <p:cNvSpPr txBox="1">
              <a:spLocks noChangeArrowheads="1"/>
            </p:cNvSpPr>
            <p:nvPr/>
          </p:nvSpPr>
          <p:spPr bwMode="auto">
            <a:xfrm>
              <a:off x="5472087" y="2428874"/>
              <a:ext cx="646331" cy="2769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charset="0"/>
                  <a:ea typeface="MS PGothic" charset="0"/>
                  <a:cs typeface="MS PGothic" charset="0"/>
                </a:defRPr>
              </a:lvl1pPr>
              <a:lvl2pPr>
                <a:defRPr sz="2000">
                  <a:solidFill>
                    <a:schemeClr val="folHlink"/>
                  </a:solidFill>
                  <a:latin typeface="Times New Roman" charset="0"/>
                  <a:ea typeface="MS PGothic" charset="0"/>
                  <a:cs typeface="MS PGothic" charset="0"/>
                </a:defRPr>
              </a:lvl2pPr>
              <a:lvl3pPr>
                <a:defRPr sz="2400">
                  <a:solidFill>
                    <a:schemeClr val="tx1"/>
                  </a:solidFill>
                  <a:latin typeface="Times New Roman" charset="0"/>
                  <a:ea typeface="MS PGothic" charset="0"/>
                  <a:cs typeface="MS PGothic" charset="0"/>
                </a:defRPr>
              </a:lvl3pPr>
              <a:lvl4pPr>
                <a:defRPr sz="1600">
                  <a:solidFill>
                    <a:schemeClr val="tx1"/>
                  </a:solidFill>
                  <a:latin typeface="Times New Roman" charset="0"/>
                  <a:ea typeface="MS PGothic" charset="0"/>
                  <a:cs typeface="MS PGothic" charset="0"/>
                </a:defRPr>
              </a:lvl4pPr>
              <a:lvl5pPr>
                <a:defRPr sz="1400">
                  <a:solidFill>
                    <a:schemeClr val="tx1"/>
                  </a:solidFill>
                  <a:latin typeface="Times New Roman" charset="0"/>
                  <a:ea typeface="MS PGothic" charset="0"/>
                  <a:cs typeface="MS PGothic" charset="0"/>
                </a:defRPr>
              </a:lvl5pPr>
              <a:lvl6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6pPr>
              <a:lvl7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7pPr>
              <a:lvl8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8pPr>
              <a:lvl9pPr eaLnBrk="0" fontAlgn="base" hangingPunct="0">
                <a:spcBef>
                  <a:spcPct val="20000"/>
                </a:spcBef>
                <a:spcAft>
                  <a:spcPct val="0"/>
                </a:spcAft>
                <a:buClr>
                  <a:schemeClr val="folHlink"/>
                </a:buClr>
                <a:buSzPct val="75000"/>
                <a:buFont typeface="Monotype Sorts" charset="0"/>
                <a:buChar char="–"/>
                <a:defRPr sz="1400">
                  <a:solidFill>
                    <a:schemeClr val="tx1"/>
                  </a:solidFill>
                  <a:latin typeface="Times New Roman" charset="0"/>
                  <a:ea typeface="MS PGothic" charset="0"/>
                  <a:cs typeface="MS PGothic" charset="0"/>
                </a:defRPr>
              </a:lvl9pPr>
            </a:lstStyle>
            <a:p>
              <a:pPr defTabSz="914400" eaLnBrk="0" fontAlgn="base" hangingPunct="0">
                <a:spcBef>
                  <a:spcPct val="0"/>
                </a:spcBef>
                <a:spcAft>
                  <a:spcPct val="0"/>
                </a:spcAft>
                <a:defRPr/>
              </a:pPr>
              <a:r>
                <a:rPr lang="zh-CN" altLang="en-US" sz="1200" b="1" dirty="0">
                  <a:solidFill>
                    <a:srgbClr val="11576A"/>
                  </a:solidFill>
                  <a:latin typeface="微软雅黑" pitchFamily="34" charset="-122"/>
                  <a:ea typeface="微软雅黑" pitchFamily="34" charset="-122"/>
                  <a:cs typeface="Gulim" charset="0"/>
                </a:rPr>
                <a:t>页表项</a:t>
              </a:r>
              <a:endParaRPr lang="en-US" altLang="zh-CN" sz="1200" b="1" dirty="0">
                <a:solidFill>
                  <a:srgbClr val="11576A"/>
                </a:solidFill>
                <a:latin typeface="微软雅黑" pitchFamily="34" charset="-122"/>
                <a:ea typeface="微软雅黑" pitchFamily="34" charset="-122"/>
                <a:cs typeface="Gulim" charset="0"/>
              </a:endParaRPr>
            </a:p>
          </p:txBody>
        </p:sp>
        <p:sp>
          <p:nvSpPr>
            <p:cNvPr id="64" name="TextBox 63"/>
            <p:cNvSpPr txBox="1"/>
            <p:nvPr/>
          </p:nvSpPr>
          <p:spPr>
            <a:xfrm>
              <a:off x="985812" y="890576"/>
              <a:ext cx="1744388" cy="338554"/>
            </a:xfrm>
            <a:prstGeom prst="rect">
              <a:avLst/>
            </a:prstGeom>
            <a:noFill/>
          </p:spPr>
          <p:txBody>
            <a:bodyPr wrap="none" rtlCol="0">
              <a:spAutoFit/>
            </a:bodyPr>
            <a:lstStyle/>
            <a:p>
              <a:pPr defTabSz="914400" eaLnBrk="0" fontAlgn="base" hangingPunct="0">
                <a:spcBef>
                  <a:spcPct val="0"/>
                </a:spcBef>
                <a:spcAft>
                  <a:spcPct val="0"/>
                </a:spcAft>
                <a:defRPr/>
              </a:pPr>
              <a:r>
                <a:rPr lang="zh-CN" altLang="en-US" sz="1600" b="1" dirty="0">
                  <a:solidFill>
                    <a:srgbClr val="11576A"/>
                  </a:solidFill>
                  <a:latin typeface="Verdana" panose="020B0604030504040204" pitchFamily="34" charset="0"/>
                  <a:ea typeface="微软雅黑" panose="020B0503020204020204" pitchFamily="34" charset="-122"/>
                  <a:cs typeface="Gulim" charset="0"/>
                </a:rPr>
                <a:t>进程</a:t>
              </a:r>
              <a:r>
                <a:rPr lang="en-US" altLang="zh-CN" sz="1600" b="1" dirty="0">
                  <a:solidFill>
                    <a:srgbClr val="11576A"/>
                  </a:solidFill>
                  <a:latin typeface="Verdana" panose="020B0604030504040204" pitchFamily="34" charset="0"/>
                  <a:ea typeface="微软雅黑" panose="020B0503020204020204" pitchFamily="34" charset="-122"/>
                  <a:cs typeface="Gulim" charset="0"/>
                </a:rPr>
                <a:t>I</a:t>
              </a:r>
              <a:r>
                <a:rPr lang="zh-CN" altLang="en-US" sz="1600" b="1" dirty="0">
                  <a:solidFill>
                    <a:srgbClr val="11576A"/>
                  </a:solidFill>
                  <a:latin typeface="Verdana" panose="020B0604030504040204" pitchFamily="34" charset="0"/>
                  <a:ea typeface="微软雅黑" panose="020B0503020204020204" pitchFamily="34" charset="-122"/>
                  <a:cs typeface="Gulim" charset="0"/>
                </a:rPr>
                <a:t>的地址空间</a:t>
              </a:r>
              <a:endParaRPr lang="en-US" altLang="zh-CN" sz="1600" b="1" dirty="0">
                <a:solidFill>
                  <a:srgbClr val="11576A"/>
                </a:solidFill>
                <a:latin typeface="Verdana" panose="020B0604030504040204" pitchFamily="34" charset="0"/>
                <a:ea typeface="微软雅黑" panose="020B0503020204020204" pitchFamily="34" charset="-122"/>
                <a:cs typeface="Gulim" charset="0"/>
              </a:endParaRPr>
            </a:p>
          </p:txBody>
        </p:sp>
        <p:sp>
          <p:nvSpPr>
            <p:cNvPr id="65" name="TextBox 64"/>
            <p:cNvSpPr txBox="1"/>
            <p:nvPr/>
          </p:nvSpPr>
          <p:spPr>
            <a:xfrm>
              <a:off x="5334005" y="866763"/>
              <a:ext cx="1745991" cy="338554"/>
            </a:xfrm>
            <a:prstGeom prst="rect">
              <a:avLst/>
            </a:prstGeom>
            <a:noFill/>
          </p:spPr>
          <p:txBody>
            <a:bodyPr wrap="none" rtlCol="0">
              <a:spAutoFit/>
            </a:bodyPr>
            <a:lstStyle/>
            <a:p>
              <a:pPr defTabSz="914400" eaLnBrk="0" fontAlgn="base" hangingPunct="0">
                <a:spcBef>
                  <a:spcPct val="0"/>
                </a:spcBef>
                <a:spcAft>
                  <a:spcPct val="0"/>
                </a:spcAft>
                <a:defRPr/>
              </a:pPr>
              <a:r>
                <a:rPr lang="zh-CN" altLang="en-US" sz="1600" b="1" dirty="0">
                  <a:solidFill>
                    <a:srgbClr val="11576A"/>
                  </a:solidFill>
                  <a:latin typeface="Verdana" panose="020B0604030504040204" pitchFamily="34" charset="0"/>
                  <a:ea typeface="微软雅黑" panose="020B0503020204020204" pitchFamily="34" charset="-122"/>
                  <a:cs typeface="Gulim" charset="0"/>
                </a:rPr>
                <a:t>进程</a:t>
              </a:r>
              <a:r>
                <a:rPr lang="en-US" altLang="zh-CN" sz="1600" b="1" dirty="0">
                  <a:solidFill>
                    <a:srgbClr val="11576A"/>
                  </a:solidFill>
                  <a:latin typeface="Verdana" panose="020B0604030504040204" pitchFamily="34" charset="0"/>
                  <a:ea typeface="微软雅黑" panose="020B0503020204020204" pitchFamily="34" charset="-122"/>
                  <a:cs typeface="Gulim" charset="0"/>
                </a:rPr>
                <a:t>J</a:t>
              </a:r>
              <a:r>
                <a:rPr lang="zh-CN" altLang="en-US" sz="1600" b="1" dirty="0">
                  <a:solidFill>
                    <a:srgbClr val="11576A"/>
                  </a:solidFill>
                  <a:latin typeface="Verdana" panose="020B0604030504040204" pitchFamily="34" charset="0"/>
                  <a:ea typeface="微软雅黑" panose="020B0503020204020204" pitchFamily="34" charset="-122"/>
                  <a:cs typeface="Gulim" charset="0"/>
                </a:rPr>
                <a:t>的地址空间</a:t>
              </a:r>
              <a:endParaRPr lang="en-US" altLang="zh-CN" sz="1600" b="1" dirty="0">
                <a:solidFill>
                  <a:srgbClr val="11576A"/>
                </a:solidFill>
                <a:latin typeface="Verdana" panose="020B0604030504040204" pitchFamily="34" charset="0"/>
                <a:ea typeface="微软雅黑" panose="020B0503020204020204" pitchFamily="34" charset="-122"/>
                <a:cs typeface="Gulim" charset="0"/>
              </a:endParaRPr>
            </a:p>
          </p:txBody>
        </p:sp>
        <p:sp>
          <p:nvSpPr>
            <p:cNvPr id="66" name="TextBox 65"/>
            <p:cNvSpPr txBox="1"/>
            <p:nvPr/>
          </p:nvSpPr>
          <p:spPr>
            <a:xfrm>
              <a:off x="3483485" y="928588"/>
              <a:ext cx="1005403" cy="338554"/>
            </a:xfrm>
            <a:prstGeom prst="rect">
              <a:avLst/>
            </a:prstGeom>
            <a:noFill/>
          </p:spPr>
          <p:txBody>
            <a:bodyPr wrap="none" rtlCol="0">
              <a:spAutoFit/>
            </a:bodyPr>
            <a:lstStyle/>
            <a:p>
              <a:pPr defTabSz="914400" eaLnBrk="0" fontAlgn="base" hangingPunct="0">
                <a:spcBef>
                  <a:spcPct val="0"/>
                </a:spcBef>
                <a:spcAft>
                  <a:spcPct val="0"/>
                </a:spcAft>
                <a:defRPr/>
              </a:pPr>
              <a:r>
                <a:rPr lang="zh-CN" altLang="en-US" sz="1600" b="1" dirty="0">
                  <a:solidFill>
                    <a:srgbClr val="11576A"/>
                  </a:solidFill>
                  <a:latin typeface="Verdana" panose="020B0604030504040204" pitchFamily="34" charset="0"/>
                  <a:ea typeface="微软雅黑" panose="020B0503020204020204" pitchFamily="34" charset="-122"/>
                  <a:cs typeface="Gulim" charset="0"/>
                </a:rPr>
                <a:t>物理内存</a:t>
              </a:r>
              <a:endParaRPr lang="en-US" altLang="zh-CN" sz="1600" b="1" dirty="0">
                <a:solidFill>
                  <a:srgbClr val="11576A"/>
                </a:solidFill>
                <a:latin typeface="Verdana" panose="020B0604030504040204" pitchFamily="34" charset="0"/>
                <a:ea typeface="微软雅黑" panose="020B0503020204020204" pitchFamily="34" charset="-122"/>
                <a:cs typeface="Gulim" charset="0"/>
              </a:endParaRPr>
            </a:p>
          </p:txBody>
        </p:sp>
      </p:grpSp>
      <p:sp>
        <p:nvSpPr>
          <p:cNvPr id="10" name="标题 9">
            <a:extLst>
              <a:ext uri="{FF2B5EF4-FFF2-40B4-BE49-F238E27FC236}">
                <a16:creationId xmlns:a16="http://schemas.microsoft.com/office/drawing/2014/main" id="{39E1FFDF-6D6F-8EC4-88D9-3C7D2C0C8E9E}"/>
              </a:ext>
            </a:extLst>
          </p:cNvPr>
          <p:cNvSpPr>
            <a:spLocks noGrp="1"/>
          </p:cNvSpPr>
          <p:nvPr>
            <p:ph type="title"/>
          </p:nvPr>
        </p:nvSpPr>
        <p:spPr/>
        <p:txBody>
          <a:bodyPr>
            <a:normAutofit/>
          </a:bodyPr>
          <a:lstStyle/>
          <a:p>
            <a:r>
              <a:rPr lang="zh-CN" altLang="en-US" dirty="0"/>
              <a:t>共享内存的实现</a:t>
            </a:r>
          </a:p>
        </p:txBody>
      </p:sp>
      <p:sp>
        <p:nvSpPr>
          <p:cNvPr id="13" name="灯片编号占位符 12">
            <a:extLst>
              <a:ext uri="{FF2B5EF4-FFF2-40B4-BE49-F238E27FC236}">
                <a16:creationId xmlns:a16="http://schemas.microsoft.com/office/drawing/2014/main" id="{53CD3340-C905-607E-2CC1-F364BC1EF128}"/>
              </a:ext>
            </a:extLst>
          </p:cNvPr>
          <p:cNvSpPr>
            <a:spLocks noGrp="1"/>
          </p:cNvSpPr>
          <p:nvPr>
            <p:ph type="sldNum" sz="quarter" idx="12"/>
          </p:nvPr>
        </p:nvSpPr>
        <p:spPr/>
        <p:txBody>
          <a:bodyPr/>
          <a:lstStyle/>
          <a:p>
            <a:pPr>
              <a:defRPr/>
            </a:pPr>
            <a:fld id="{3884BE4A-665D-4750-B82A-97CE17AE2019}" type="slidenum">
              <a:rPr lang="en-US" altLang="ko-KR" smtClean="0"/>
              <a:pPr>
                <a:defRPr/>
              </a:pPr>
              <a:t>52</a:t>
            </a:fld>
            <a:endParaRPr lang="en-US" altLang="ko-KR" dirty="0"/>
          </a:p>
        </p:txBody>
      </p:sp>
    </p:spTree>
    <p:extLst>
      <p:ext uri="{BB962C8B-B14F-4D97-AF65-F5344CB8AC3E}">
        <p14:creationId xmlns:p14="http://schemas.microsoft.com/office/powerpoint/2010/main" val="3815842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2" presetClass="entr" presetSubtype="8" fill="hold"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par>
                                <p:cTn id="21" presetID="22" presetClass="entr" presetSubtype="8" fill="hold"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wipe(left)">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95400" y="1621144"/>
            <a:ext cx="5155867" cy="428628"/>
            <a:chOff x="844893" y="1000114"/>
            <a:chExt cx="5155867" cy="428628"/>
          </a:xfrm>
        </p:grpSpPr>
        <p:sp>
          <p:nvSpPr>
            <p:cNvPr id="9" name="内容占位符 2"/>
            <p:cNvSpPr txBox="1">
              <a:spLocks/>
            </p:cNvSpPr>
            <p:nvPr/>
          </p:nvSpPr>
          <p:spPr>
            <a:xfrm>
              <a:off x="1142976" y="1000114"/>
              <a:ext cx="4857784" cy="42862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defTabSz="914400" eaLnBrk="0" fontAlgn="base" hangingPunct="0">
                <a:spcBef>
                  <a:spcPct val="20000"/>
                </a:spcBef>
                <a:spcAft>
                  <a:spcPct val="0"/>
                </a:spcAft>
                <a:defRPr/>
              </a:pPr>
              <a:r>
                <a:rPr lang="en-US" altLang="en-US" dirty="0" err="1"/>
                <a:t>shmget</a:t>
              </a:r>
              <a:r>
                <a:rPr lang="en-US" altLang="en-US" dirty="0"/>
                <a:t>( key, size, flags</a:t>
              </a:r>
              <a:r>
                <a:rPr lang="zh-CN" altLang="en-US" dirty="0"/>
                <a:t>）</a:t>
              </a:r>
              <a:endParaRPr lang="en-US" altLang="zh-CN" dirty="0"/>
            </a:p>
            <a:p>
              <a:pPr marL="0" indent="0" defTabSz="914400" eaLnBrk="0" fontAlgn="base" hangingPunct="0">
                <a:spcBef>
                  <a:spcPct val="20000"/>
                </a:spcBef>
                <a:spcAft>
                  <a:spcPct val="0"/>
                </a:spcAft>
                <a:defRPr/>
              </a:pPr>
              <a:r>
                <a:rPr lang="zh-CN" altLang="en-US" dirty="0"/>
                <a:t>创建共享段</a:t>
              </a:r>
            </a:p>
          </p:txBody>
        </p:sp>
        <p:sp>
          <p:nvSpPr>
            <p:cNvPr id="12" name="TextBox 11"/>
            <p:cNvSpPr txBox="1"/>
            <p:nvPr/>
          </p:nvSpPr>
          <p:spPr>
            <a:xfrm>
              <a:off x="844893" y="1000114"/>
              <a:ext cx="433390" cy="400110"/>
            </a:xfrm>
            <a:prstGeom prst="rect">
              <a:avLst/>
            </a:prstGeom>
            <a:noFill/>
            <a:effectLst/>
          </p:spPr>
          <p:txBody>
            <a:bodyPr wrap="square" rtlCol="0">
              <a:spAutoFit/>
            </a:bodyPr>
            <a:lstStyle/>
            <a:p>
              <a:pPr marL="342900" indent="-342900" defTabSz="914400" eaLnBrk="0" fontAlgn="base" hangingPunct="0">
                <a:spcBef>
                  <a:spcPct val="20000"/>
                </a:spcBef>
                <a:spcAft>
                  <a:spcPct val="0"/>
                </a:spcAft>
                <a:defRPr/>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3" name="组合 2"/>
          <p:cNvGrpSpPr/>
          <p:nvPr/>
        </p:nvGrpSpPr>
        <p:grpSpPr>
          <a:xfrm>
            <a:off x="695400" y="2288614"/>
            <a:ext cx="5870247" cy="400110"/>
            <a:chOff x="844893" y="1667584"/>
            <a:chExt cx="5870247" cy="400110"/>
          </a:xfrm>
        </p:grpSpPr>
        <p:sp>
          <p:nvSpPr>
            <p:cNvPr id="23" name="内容占位符 2"/>
            <p:cNvSpPr txBox="1">
              <a:spLocks/>
            </p:cNvSpPr>
            <p:nvPr/>
          </p:nvSpPr>
          <p:spPr>
            <a:xfrm>
              <a:off x="1142976" y="1667584"/>
              <a:ext cx="5572164" cy="35605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defTabSz="914400" eaLnBrk="0" fontAlgn="base" hangingPunct="0">
                <a:spcBef>
                  <a:spcPct val="20000"/>
                </a:spcBef>
                <a:spcAft>
                  <a:spcPct val="0"/>
                </a:spcAft>
                <a:defRPr/>
              </a:pPr>
              <a:r>
                <a:rPr lang="en-US" altLang="en-US" dirty="0" err="1"/>
                <a:t>shmat</a:t>
              </a:r>
              <a:r>
                <a:rPr lang="en-US" altLang="en-US" dirty="0"/>
                <a:t>( </a:t>
              </a:r>
              <a:r>
                <a:rPr lang="en-US" altLang="en-US" dirty="0" err="1"/>
                <a:t>shmid</a:t>
              </a:r>
              <a:r>
                <a:rPr lang="en-US" altLang="en-US" dirty="0"/>
                <a:t>, *</a:t>
              </a:r>
              <a:r>
                <a:rPr lang="en-US" altLang="en-US" dirty="0" err="1"/>
                <a:t>shmaddr</a:t>
              </a:r>
              <a:r>
                <a:rPr lang="en-US" altLang="en-US" dirty="0"/>
                <a:t>, flags</a:t>
              </a:r>
              <a:r>
                <a:rPr lang="zh-CN" altLang="en-US" dirty="0"/>
                <a:t>）</a:t>
              </a:r>
              <a:endParaRPr lang="en-US" altLang="zh-CN" dirty="0"/>
            </a:p>
            <a:p>
              <a:pPr marL="0" indent="0" defTabSz="914400" eaLnBrk="0" fontAlgn="base" hangingPunct="0">
                <a:spcBef>
                  <a:spcPct val="20000"/>
                </a:spcBef>
                <a:spcAft>
                  <a:spcPct val="0"/>
                </a:spcAft>
                <a:defRPr/>
              </a:pPr>
              <a:r>
                <a:rPr lang="zh-CN" altLang="en-US" dirty="0"/>
                <a:t>把共享段映射到进程地址空间</a:t>
              </a:r>
            </a:p>
          </p:txBody>
        </p:sp>
        <p:sp>
          <p:nvSpPr>
            <p:cNvPr id="24" name="TextBox 23"/>
            <p:cNvSpPr txBox="1"/>
            <p:nvPr/>
          </p:nvSpPr>
          <p:spPr>
            <a:xfrm>
              <a:off x="844893" y="1667584"/>
              <a:ext cx="433390" cy="400110"/>
            </a:xfrm>
            <a:prstGeom prst="rect">
              <a:avLst/>
            </a:prstGeom>
            <a:noFill/>
            <a:effectLst/>
          </p:spPr>
          <p:txBody>
            <a:bodyPr wrap="square" rtlCol="0">
              <a:spAutoFit/>
            </a:bodyPr>
            <a:lstStyle/>
            <a:p>
              <a:pPr marL="342900" indent="-342900" defTabSz="914400" eaLnBrk="0" fontAlgn="base" hangingPunct="0">
                <a:spcBef>
                  <a:spcPct val="20000"/>
                </a:spcBef>
                <a:spcAft>
                  <a:spcPct val="0"/>
                </a:spcAft>
                <a:defRPr/>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4" name="组合 3"/>
          <p:cNvGrpSpPr/>
          <p:nvPr/>
        </p:nvGrpSpPr>
        <p:grpSpPr>
          <a:xfrm>
            <a:off x="695400" y="3075102"/>
            <a:ext cx="5870247" cy="693742"/>
            <a:chOff x="844893" y="2454072"/>
            <a:chExt cx="5870247" cy="693742"/>
          </a:xfrm>
        </p:grpSpPr>
        <p:sp>
          <p:nvSpPr>
            <p:cNvPr id="47" name="内容占位符 2"/>
            <p:cNvSpPr txBox="1">
              <a:spLocks/>
            </p:cNvSpPr>
            <p:nvPr/>
          </p:nvSpPr>
          <p:spPr>
            <a:xfrm>
              <a:off x="1142976" y="2454072"/>
              <a:ext cx="5572164" cy="693742"/>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defTabSz="914400" eaLnBrk="0" fontAlgn="base" hangingPunct="0">
                <a:spcBef>
                  <a:spcPct val="20000"/>
                </a:spcBef>
                <a:spcAft>
                  <a:spcPct val="0"/>
                </a:spcAft>
                <a:defRPr/>
              </a:pPr>
              <a:r>
                <a:rPr lang="en-US" altLang="en-US" dirty="0" err="1"/>
                <a:t>shmdt</a:t>
              </a:r>
              <a:r>
                <a:rPr lang="en-US" altLang="en-US" dirty="0"/>
                <a:t>( *</a:t>
              </a:r>
              <a:r>
                <a:rPr lang="en-US" altLang="en-US" dirty="0" err="1"/>
                <a:t>shmaddr</a:t>
              </a:r>
              <a:r>
                <a:rPr lang="zh-CN" altLang="en-US" dirty="0"/>
                <a:t>）</a:t>
              </a:r>
              <a:endParaRPr lang="en-US" altLang="zh-CN" dirty="0"/>
            </a:p>
            <a:p>
              <a:pPr marL="0" indent="0" defTabSz="914400" eaLnBrk="0" fontAlgn="base" hangingPunct="0">
                <a:spcBef>
                  <a:spcPct val="20000"/>
                </a:spcBef>
                <a:spcAft>
                  <a:spcPct val="0"/>
                </a:spcAft>
                <a:defRPr/>
              </a:pPr>
              <a:r>
                <a:rPr lang="zh-CN" altLang="en-US" dirty="0"/>
                <a:t>取消共享段到进程地址空间的映射</a:t>
              </a:r>
            </a:p>
          </p:txBody>
        </p:sp>
        <p:sp>
          <p:nvSpPr>
            <p:cNvPr id="48" name="TextBox 47"/>
            <p:cNvSpPr txBox="1"/>
            <p:nvPr/>
          </p:nvSpPr>
          <p:spPr>
            <a:xfrm>
              <a:off x="844893" y="2454072"/>
              <a:ext cx="433390" cy="400110"/>
            </a:xfrm>
            <a:prstGeom prst="rect">
              <a:avLst/>
            </a:prstGeom>
            <a:noFill/>
            <a:effectLst/>
          </p:spPr>
          <p:txBody>
            <a:bodyPr wrap="square" rtlCol="0">
              <a:spAutoFit/>
            </a:bodyPr>
            <a:lstStyle/>
            <a:p>
              <a:pPr marL="342900" indent="-342900" defTabSz="914400" eaLnBrk="0" fontAlgn="base" hangingPunct="0">
                <a:spcBef>
                  <a:spcPct val="20000"/>
                </a:spcBef>
                <a:spcAft>
                  <a:spcPct val="0"/>
                </a:spcAft>
                <a:defRPr/>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5" name="组合 4"/>
          <p:cNvGrpSpPr/>
          <p:nvPr/>
        </p:nvGrpSpPr>
        <p:grpSpPr>
          <a:xfrm>
            <a:off x="695400" y="3747584"/>
            <a:ext cx="3441355" cy="400110"/>
            <a:chOff x="844893" y="3126554"/>
            <a:chExt cx="3441355" cy="400110"/>
          </a:xfrm>
        </p:grpSpPr>
        <p:sp>
          <p:nvSpPr>
            <p:cNvPr id="51" name="内容占位符 2"/>
            <p:cNvSpPr txBox="1">
              <a:spLocks/>
            </p:cNvSpPr>
            <p:nvPr/>
          </p:nvSpPr>
          <p:spPr>
            <a:xfrm>
              <a:off x="1142976" y="3126554"/>
              <a:ext cx="3143272" cy="356058"/>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defTabSz="914400" eaLnBrk="0" fontAlgn="base" hangingPunct="0">
                <a:spcBef>
                  <a:spcPct val="20000"/>
                </a:spcBef>
                <a:spcAft>
                  <a:spcPct val="0"/>
                </a:spcAft>
                <a:defRPr/>
              </a:pPr>
              <a:r>
                <a:rPr lang="en-US" altLang="en-US" dirty="0" err="1"/>
                <a:t>shmctl</a:t>
              </a:r>
              <a:r>
                <a:rPr lang="en-US" altLang="en-US" dirty="0"/>
                <a:t>( …</a:t>
              </a:r>
              <a:r>
                <a:rPr lang="zh-CN" altLang="en-US" dirty="0"/>
                <a:t>）</a:t>
              </a:r>
              <a:endParaRPr lang="en-US" altLang="zh-CN" dirty="0"/>
            </a:p>
            <a:p>
              <a:pPr marL="0" indent="0" defTabSz="914400" eaLnBrk="0" fontAlgn="base" hangingPunct="0">
                <a:spcBef>
                  <a:spcPct val="20000"/>
                </a:spcBef>
                <a:spcAft>
                  <a:spcPct val="0"/>
                </a:spcAft>
                <a:defRPr/>
              </a:pPr>
              <a:r>
                <a:rPr lang="zh-CN" altLang="en-US" dirty="0"/>
                <a:t>共享段控制</a:t>
              </a:r>
            </a:p>
          </p:txBody>
        </p:sp>
        <p:sp>
          <p:nvSpPr>
            <p:cNvPr id="52" name="TextBox 51"/>
            <p:cNvSpPr txBox="1"/>
            <p:nvPr/>
          </p:nvSpPr>
          <p:spPr>
            <a:xfrm>
              <a:off x="844893" y="3126554"/>
              <a:ext cx="433390" cy="400110"/>
            </a:xfrm>
            <a:prstGeom prst="rect">
              <a:avLst/>
            </a:prstGeom>
            <a:noFill/>
            <a:effectLst/>
          </p:spPr>
          <p:txBody>
            <a:bodyPr wrap="square" rtlCol="0">
              <a:spAutoFit/>
            </a:bodyPr>
            <a:lstStyle/>
            <a:p>
              <a:pPr marL="342900" indent="-342900" defTabSz="914400" eaLnBrk="0" fontAlgn="base" hangingPunct="0">
                <a:spcBef>
                  <a:spcPct val="20000"/>
                </a:spcBef>
                <a:spcAft>
                  <a:spcPct val="0"/>
                </a:spcAft>
                <a:defRPr/>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grpSp>
        <p:nvGrpSpPr>
          <p:cNvPr id="6" name="组合 5"/>
          <p:cNvGrpSpPr/>
          <p:nvPr/>
        </p:nvGrpSpPr>
        <p:grpSpPr>
          <a:xfrm>
            <a:off x="695400" y="4507122"/>
            <a:ext cx="5941685" cy="557866"/>
            <a:chOff x="844893" y="3886092"/>
            <a:chExt cx="5941685" cy="557866"/>
          </a:xfrm>
        </p:grpSpPr>
        <p:sp>
          <p:nvSpPr>
            <p:cNvPr id="55" name="内容占位符 2"/>
            <p:cNvSpPr txBox="1">
              <a:spLocks/>
            </p:cNvSpPr>
            <p:nvPr/>
          </p:nvSpPr>
          <p:spPr>
            <a:xfrm>
              <a:off x="1142976" y="3886092"/>
              <a:ext cx="5643602" cy="557866"/>
            </a:xfrm>
            <a:prstGeom prst="rect">
              <a:avLst/>
            </a:prstGeom>
          </p:spPr>
          <p:txBody>
            <a:bodyPr/>
            <a:lstStyle>
              <a:lvl1pPr marL="269875" indent="-269875">
                <a:buNone/>
                <a:defRPr sz="2000" b="1" baseline="0">
                  <a:solidFill>
                    <a:srgbClr val="11576A"/>
                  </a:solidFill>
                  <a:latin typeface="微软雅黑" pitchFamily="34" charset="-122"/>
                  <a:ea typeface="微软雅黑" pitchFamily="34" charset="-122"/>
                </a:defRPr>
              </a:lvl1pPr>
              <a:lvl2pPr marL="269875" indent="-93663">
                <a:buNone/>
                <a:defRPr sz="2000" b="1">
                  <a:solidFill>
                    <a:srgbClr val="11576A"/>
                  </a:solidFill>
                  <a:latin typeface="微软雅黑" pitchFamily="34" charset="-122"/>
                  <a:ea typeface="微软雅黑" pitchFamily="34" charset="-122"/>
                </a:defRPr>
              </a:lvl2pPr>
              <a:lvl3pPr>
                <a:buNone/>
                <a:defRPr sz="1800" b="1">
                  <a:solidFill>
                    <a:srgbClr val="11576A"/>
                  </a:solidFill>
                  <a:latin typeface="微软雅黑" pitchFamily="34" charset="-122"/>
                  <a:ea typeface="微软雅黑" pitchFamily="34" charset="-122"/>
                </a:defRPr>
              </a:lvl3pPr>
            </a:lstStyle>
            <a:p>
              <a:pPr marL="0" indent="0" defTabSz="914400" eaLnBrk="0" fontAlgn="base" hangingPunct="0">
                <a:spcBef>
                  <a:spcPct val="20000"/>
                </a:spcBef>
                <a:spcAft>
                  <a:spcPct val="0"/>
                </a:spcAft>
                <a:defRPr/>
              </a:pPr>
              <a:r>
                <a:rPr lang="zh-CN" altLang="en-US" dirty="0"/>
                <a:t>需要信号量等机制协调共享内存的访问冲突</a:t>
              </a:r>
            </a:p>
          </p:txBody>
        </p:sp>
        <p:sp>
          <p:nvSpPr>
            <p:cNvPr id="56" name="TextBox 55"/>
            <p:cNvSpPr txBox="1"/>
            <p:nvPr/>
          </p:nvSpPr>
          <p:spPr>
            <a:xfrm>
              <a:off x="844893" y="3886092"/>
              <a:ext cx="433390" cy="400110"/>
            </a:xfrm>
            <a:prstGeom prst="rect">
              <a:avLst/>
            </a:prstGeom>
            <a:noFill/>
            <a:effectLst/>
          </p:spPr>
          <p:txBody>
            <a:bodyPr wrap="square" rtlCol="0">
              <a:spAutoFit/>
            </a:bodyPr>
            <a:lstStyle/>
            <a:p>
              <a:pPr marL="342900" indent="-342900" defTabSz="914400" eaLnBrk="0" fontAlgn="base" hangingPunct="0">
                <a:spcBef>
                  <a:spcPct val="20000"/>
                </a:spcBef>
                <a:spcAft>
                  <a:spcPct val="0"/>
                </a:spcAft>
                <a:defRPr/>
              </a:pPr>
              <a:r>
                <a:rPr lang="zh-CN" altLang="en-US" sz="2000" b="1" dirty="0">
                  <a:solidFill>
                    <a:srgbClr val="11576A"/>
                  </a:solidFill>
                  <a:latin typeface="张海山锐谐体2.0-授权联系：Samtype@QQ.com" pitchFamily="2" charset="-122"/>
                  <a:ea typeface="张海山锐谐体2.0-授权联系：Samtype@QQ.com" pitchFamily="2" charset="-122"/>
                </a:rPr>
                <a:t>■</a:t>
              </a:r>
              <a:endParaRPr lang="zh-CN" altLang="en-US" sz="2000" b="1" dirty="0">
                <a:solidFill>
                  <a:srgbClr val="11576A"/>
                </a:solidFill>
                <a:latin typeface="微软雅黑" pitchFamily="34" charset="-122"/>
                <a:ea typeface="微软雅黑" pitchFamily="34" charset="-122"/>
              </a:endParaRPr>
            </a:p>
          </p:txBody>
        </p:sp>
      </p:grpSp>
      <p:sp>
        <p:nvSpPr>
          <p:cNvPr id="7" name="标题 6">
            <a:extLst>
              <a:ext uri="{FF2B5EF4-FFF2-40B4-BE49-F238E27FC236}">
                <a16:creationId xmlns:a16="http://schemas.microsoft.com/office/drawing/2014/main" id="{A7F7E76C-4118-AAC4-D28A-5651517DE53F}"/>
              </a:ext>
            </a:extLst>
          </p:cNvPr>
          <p:cNvSpPr>
            <a:spLocks noGrp="1"/>
          </p:cNvSpPr>
          <p:nvPr>
            <p:ph type="title"/>
          </p:nvPr>
        </p:nvSpPr>
        <p:spPr/>
        <p:txBody>
          <a:bodyPr>
            <a:normAutofit/>
          </a:bodyPr>
          <a:lstStyle/>
          <a:p>
            <a:r>
              <a:rPr lang="zh-CN" altLang="en-US" dirty="0"/>
              <a:t>共享内存系统调用</a:t>
            </a:r>
          </a:p>
        </p:txBody>
      </p:sp>
      <p:sp>
        <p:nvSpPr>
          <p:cNvPr id="11" name="灯片编号占位符 10">
            <a:extLst>
              <a:ext uri="{FF2B5EF4-FFF2-40B4-BE49-F238E27FC236}">
                <a16:creationId xmlns:a16="http://schemas.microsoft.com/office/drawing/2014/main" id="{2EE3CE6F-4CD3-F8F9-EEFF-0E2F19EA4276}"/>
              </a:ext>
            </a:extLst>
          </p:cNvPr>
          <p:cNvSpPr>
            <a:spLocks noGrp="1"/>
          </p:cNvSpPr>
          <p:nvPr>
            <p:ph type="sldNum" sz="quarter" idx="12"/>
          </p:nvPr>
        </p:nvSpPr>
        <p:spPr/>
        <p:txBody>
          <a:bodyPr/>
          <a:lstStyle/>
          <a:p>
            <a:pPr>
              <a:defRPr/>
            </a:pPr>
            <a:fld id="{3884BE4A-665D-4750-B82A-97CE17AE2019}" type="slidenum">
              <a:rPr lang="en-US" altLang="ko-KR" smtClean="0"/>
              <a:pPr>
                <a:defRPr/>
              </a:pPr>
              <a:t>53</a:t>
            </a:fld>
            <a:endParaRPr lang="en-US" altLang="ko-KR" dirty="0"/>
          </a:p>
        </p:txBody>
      </p:sp>
    </p:spTree>
    <p:extLst>
      <p:ext uri="{BB962C8B-B14F-4D97-AF65-F5344CB8AC3E}">
        <p14:creationId xmlns:p14="http://schemas.microsoft.com/office/powerpoint/2010/main" val="3540820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a:prstGeom prst="rect">
            <a:avLst/>
          </a:prstGeom>
        </p:spPr>
        <p:txBody>
          <a:bodyPr/>
          <a:lstStyle/>
          <a:p>
            <a:pPr>
              <a:defRPr/>
            </a:pPr>
            <a:fld id="{AB663DBB-39C3-4374-9444-C7CAB4963701}" type="slidenum">
              <a:rPr lang="en-US" altLang="ko-KR" smtClean="0"/>
              <a:pPr>
                <a:defRPr/>
              </a:pPr>
              <a:t>54</a:t>
            </a:fld>
            <a:endParaRPr lang="en-US" altLang="ko-KR"/>
          </a:p>
        </p:txBody>
      </p:sp>
      <p:pic>
        <p:nvPicPr>
          <p:cNvPr id="6" name="图片 5"/>
          <p:cNvPicPr>
            <a:picLocks noChangeAspect="1"/>
          </p:cNvPicPr>
          <p:nvPr/>
        </p:nvPicPr>
        <p:blipFill>
          <a:blip r:embed="rId2"/>
          <a:stretch>
            <a:fillRect/>
          </a:stretch>
        </p:blipFill>
        <p:spPr>
          <a:xfrm>
            <a:off x="2731977" y="687070"/>
            <a:ext cx="6740390" cy="5866130"/>
          </a:xfrm>
          <a:prstGeom prst="rect">
            <a:avLst/>
          </a:prstGeom>
        </p:spPr>
      </p:pic>
    </p:spTree>
    <p:extLst>
      <p:ext uri="{BB962C8B-B14F-4D97-AF65-F5344CB8AC3E}">
        <p14:creationId xmlns:p14="http://schemas.microsoft.com/office/powerpoint/2010/main" val="40041150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57A3E533-5480-464B-AB77-E3BA6B24A931}"/>
              </a:ext>
            </a:extLst>
          </p:cNvPr>
          <p:cNvSpPr>
            <a:spLocks noGrp="1"/>
          </p:cNvSpPr>
          <p:nvPr>
            <p:ph type="title"/>
          </p:nvPr>
        </p:nvSpPr>
        <p:spPr>
          <a:prstGeom prst="rect">
            <a:avLst/>
          </a:prstGeom>
        </p:spPr>
        <p:txBody>
          <a:bodyPr/>
          <a:lstStyle/>
          <a:p>
            <a:r>
              <a:rPr lang="zh-CN" altLang="en-US" dirty="0"/>
              <a:t>关于</a:t>
            </a:r>
            <a:r>
              <a:rPr lang="en-US" altLang="zh-CN" dirty="0"/>
              <a:t>IPC</a:t>
            </a:r>
            <a:r>
              <a:rPr lang="zh-CN" altLang="en-US" dirty="0"/>
              <a:t>资源的一些小问题</a:t>
            </a:r>
          </a:p>
        </p:txBody>
      </p:sp>
      <p:sp>
        <p:nvSpPr>
          <p:cNvPr id="7" name="内容占位符 6">
            <a:extLst>
              <a:ext uri="{FF2B5EF4-FFF2-40B4-BE49-F238E27FC236}">
                <a16:creationId xmlns:a16="http://schemas.microsoft.com/office/drawing/2014/main" id="{A44F7300-7F3E-4F2C-B676-D04EBE02287E}"/>
              </a:ext>
            </a:extLst>
          </p:cNvPr>
          <p:cNvSpPr>
            <a:spLocks noGrp="1"/>
          </p:cNvSpPr>
          <p:nvPr>
            <p:ph idx="1"/>
          </p:nvPr>
        </p:nvSpPr>
        <p:spPr>
          <a:prstGeom prst="rect">
            <a:avLst/>
          </a:prstGeom>
        </p:spPr>
        <p:txBody>
          <a:bodyPr/>
          <a:lstStyle/>
          <a:p>
            <a:r>
              <a:rPr lang="zh-CN" altLang="en-US" dirty="0"/>
              <a:t>进程申请的资源，如果不主动释放，何时回收？</a:t>
            </a:r>
            <a:endParaRPr lang="en-US" altLang="zh-CN" dirty="0"/>
          </a:p>
          <a:p>
            <a:pPr eaLnBrk="1" hangingPunct="1"/>
            <a:r>
              <a:rPr lang="zh-CN" altLang="en-US" dirty="0"/>
              <a:t>进程申请的共享内存等用于多进程间使用的资源，</a:t>
            </a:r>
            <a:r>
              <a:rPr lang="zh-CN" altLang="en-US"/>
              <a:t>何时回收？</a:t>
            </a:r>
            <a:endParaRPr lang="en-US" altLang="zh-CN" dirty="0"/>
          </a:p>
          <a:p>
            <a:endParaRPr lang="zh-CN" altLang="en-US" dirty="0"/>
          </a:p>
        </p:txBody>
      </p:sp>
      <p:sp>
        <p:nvSpPr>
          <p:cNvPr id="4" name="灯片编号占位符 3"/>
          <p:cNvSpPr>
            <a:spLocks noGrp="1"/>
          </p:cNvSpPr>
          <p:nvPr>
            <p:ph type="sldNum" sz="quarter" idx="12"/>
          </p:nvPr>
        </p:nvSpPr>
        <p:spPr>
          <a:xfrm>
            <a:off x="9347200" y="6508750"/>
            <a:ext cx="2844800" cy="304800"/>
          </a:xfrm>
          <a:prstGeom prst="rect">
            <a:avLst/>
          </a:prstGeom>
        </p:spPr>
        <p:txBody>
          <a:bodyPr/>
          <a:lstStyle/>
          <a:p>
            <a:pPr>
              <a:defRPr/>
            </a:pPr>
            <a:fld id="{AB663DBB-39C3-4374-9444-C7CAB4963701}" type="slidenum">
              <a:rPr lang="en-US" altLang="ko-KR" smtClean="0"/>
              <a:pPr>
                <a:defRPr/>
              </a:pPr>
              <a:t>55</a:t>
            </a:fld>
            <a:endParaRPr lang="en-US" altLang="ko-KR"/>
          </a:p>
        </p:txBody>
      </p:sp>
    </p:spTree>
    <p:extLst>
      <p:ext uri="{BB962C8B-B14F-4D97-AF65-F5344CB8AC3E}">
        <p14:creationId xmlns:p14="http://schemas.microsoft.com/office/powerpoint/2010/main" val="169761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标题 1"/>
          <p:cNvSpPr>
            <a:spLocks noGrp="1"/>
          </p:cNvSpPr>
          <p:nvPr>
            <p:ph type="title"/>
          </p:nvPr>
        </p:nvSpPr>
        <p:spPr>
          <a:prstGeom prst="rect">
            <a:avLst/>
          </a:prstGeom>
        </p:spPr>
        <p:txBody>
          <a:bodyPr/>
          <a:lstStyle/>
          <a:p>
            <a:r>
              <a:rPr lang="zh-CN" altLang="en-US" dirty="0"/>
              <a:t>多进程的地址空间管理</a:t>
            </a:r>
          </a:p>
        </p:txBody>
      </p:sp>
      <p:sp>
        <p:nvSpPr>
          <p:cNvPr id="8" name="矩形 7"/>
          <p:cNvSpPr>
            <a:spLocks noChangeArrowheads="1"/>
          </p:cNvSpPr>
          <p:nvPr/>
        </p:nvSpPr>
        <p:spPr bwMode="auto">
          <a:xfrm>
            <a:off x="911506" y="1791698"/>
            <a:ext cx="3527425" cy="1150937"/>
          </a:xfrm>
          <a:prstGeom prst="rect">
            <a:avLst/>
          </a:prstGeom>
          <a:solidFill>
            <a:schemeClr val="accent1"/>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endParaRPr lang="zh-CN" altLang="en-US" sz="1800">
              <a:solidFill>
                <a:schemeClr val="tx1"/>
              </a:solidFill>
              <a:latin typeface="Times New Roman" panose="02020603050405020304" pitchFamily="18" charset="0"/>
            </a:endParaRPr>
          </a:p>
        </p:txBody>
      </p:sp>
      <p:sp>
        <p:nvSpPr>
          <p:cNvPr id="10" name="矩形 9"/>
          <p:cNvSpPr>
            <a:spLocks noChangeArrowheads="1"/>
          </p:cNvSpPr>
          <p:nvPr/>
        </p:nvSpPr>
        <p:spPr bwMode="auto">
          <a:xfrm rot="5400000">
            <a:off x="3291168" y="1794872"/>
            <a:ext cx="1143000" cy="1152525"/>
          </a:xfrm>
          <a:prstGeom prst="rect">
            <a:avLst/>
          </a:prstGeom>
          <a:solidFill>
            <a:srgbClr val="FFC000"/>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endParaRPr lang="zh-CN" altLang="en-US" sz="1800">
              <a:solidFill>
                <a:schemeClr val="tx1"/>
              </a:solidFill>
              <a:latin typeface="Times New Roman" panose="02020603050405020304" pitchFamily="18" charset="0"/>
            </a:endParaRPr>
          </a:p>
        </p:txBody>
      </p:sp>
      <p:sp>
        <p:nvSpPr>
          <p:cNvPr id="11" name="文本框 10"/>
          <p:cNvSpPr txBox="1">
            <a:spLocks noChangeArrowheads="1"/>
          </p:cNvSpPr>
          <p:nvPr/>
        </p:nvSpPr>
        <p:spPr bwMode="auto">
          <a:xfrm>
            <a:off x="1198843" y="2150473"/>
            <a:ext cx="17637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r>
              <a:rPr lang="zh-CN" altLang="en-US" sz="1800">
                <a:solidFill>
                  <a:schemeClr val="tx1"/>
                </a:solidFill>
              </a:rPr>
              <a:t>进程</a:t>
            </a:r>
            <a:r>
              <a:rPr lang="en-US" altLang="zh-CN" sz="1800">
                <a:solidFill>
                  <a:schemeClr val="tx1"/>
                </a:solidFill>
              </a:rPr>
              <a:t>A</a:t>
            </a:r>
            <a:r>
              <a:rPr lang="zh-CN" altLang="en-US" sz="1800">
                <a:solidFill>
                  <a:schemeClr val="tx1"/>
                </a:solidFill>
              </a:rPr>
              <a:t>用户空间</a:t>
            </a:r>
          </a:p>
        </p:txBody>
      </p:sp>
      <p:sp>
        <p:nvSpPr>
          <p:cNvPr id="14" name="文本框 13"/>
          <p:cNvSpPr txBox="1">
            <a:spLocks noChangeArrowheads="1"/>
          </p:cNvSpPr>
          <p:nvPr/>
        </p:nvSpPr>
        <p:spPr bwMode="auto">
          <a:xfrm>
            <a:off x="3557868" y="2067922"/>
            <a:ext cx="9255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r>
              <a:rPr lang="zh-CN" altLang="en-US" sz="1800">
                <a:solidFill>
                  <a:schemeClr val="tx1"/>
                </a:solidFill>
              </a:rPr>
              <a:t>内核</a:t>
            </a:r>
            <a:endParaRPr lang="en-US" altLang="zh-CN" sz="1800">
              <a:solidFill>
                <a:schemeClr val="tx1"/>
              </a:solidFill>
            </a:endParaRPr>
          </a:p>
          <a:p>
            <a:pPr>
              <a:spcBef>
                <a:spcPct val="0"/>
              </a:spcBef>
              <a:buClrTx/>
              <a:buSzTx/>
              <a:buFontTx/>
              <a:buNone/>
            </a:pPr>
            <a:r>
              <a:rPr lang="zh-CN" altLang="en-US" sz="1800">
                <a:solidFill>
                  <a:schemeClr val="tx1"/>
                </a:solidFill>
              </a:rPr>
              <a:t>空间</a:t>
            </a:r>
          </a:p>
        </p:txBody>
      </p:sp>
      <p:sp>
        <p:nvSpPr>
          <p:cNvPr id="15" name="矩形 14"/>
          <p:cNvSpPr>
            <a:spLocks noChangeArrowheads="1"/>
          </p:cNvSpPr>
          <p:nvPr/>
        </p:nvSpPr>
        <p:spPr bwMode="auto">
          <a:xfrm>
            <a:off x="5464921" y="4103782"/>
            <a:ext cx="1063128" cy="231775"/>
          </a:xfrm>
          <a:prstGeom prst="rect">
            <a:avLst/>
          </a:prstGeom>
          <a:solidFill>
            <a:schemeClr val="accent1"/>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spcBef>
                <a:spcPct val="0"/>
              </a:spcBef>
              <a:buClrTx/>
              <a:buSzTx/>
              <a:buFontTx/>
              <a:buNone/>
            </a:pPr>
            <a:r>
              <a:rPr lang="zh-CN" altLang="en-US" sz="1200">
                <a:solidFill>
                  <a:schemeClr val="tx1"/>
                </a:solidFill>
                <a:latin typeface="Times New Roman" panose="02020603050405020304" pitchFamily="18" charset="0"/>
              </a:rPr>
              <a:t>进程</a:t>
            </a:r>
            <a:r>
              <a:rPr lang="en-US" altLang="zh-CN" sz="1200">
                <a:solidFill>
                  <a:schemeClr val="tx1"/>
                </a:solidFill>
                <a:latin typeface="Times New Roman" panose="02020603050405020304" pitchFamily="18" charset="0"/>
              </a:rPr>
              <a:t>A</a:t>
            </a:r>
            <a:r>
              <a:rPr lang="zh-CN" altLang="en-US" sz="1200">
                <a:solidFill>
                  <a:schemeClr val="tx1"/>
                </a:solidFill>
                <a:latin typeface="Times New Roman" panose="02020603050405020304" pitchFamily="18" charset="0"/>
              </a:rPr>
              <a:t>的页表</a:t>
            </a:r>
            <a:endParaRPr lang="zh-CN" altLang="en-US" sz="1800">
              <a:solidFill>
                <a:schemeClr val="tx1"/>
              </a:solidFill>
              <a:latin typeface="Times New Roman" panose="02020603050405020304" pitchFamily="18" charset="0"/>
            </a:endParaRPr>
          </a:p>
        </p:txBody>
      </p:sp>
      <p:sp>
        <p:nvSpPr>
          <p:cNvPr id="18" name="矩形 17"/>
          <p:cNvSpPr>
            <a:spLocks noChangeArrowheads="1"/>
          </p:cNvSpPr>
          <p:nvPr/>
        </p:nvSpPr>
        <p:spPr bwMode="auto">
          <a:xfrm>
            <a:off x="4152057" y="5174277"/>
            <a:ext cx="5543550" cy="585788"/>
          </a:xfrm>
          <a:prstGeom prst="rect">
            <a:avLst/>
          </a:prstGeom>
          <a:solidFill>
            <a:schemeClr val="bg1"/>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spcBef>
                <a:spcPct val="0"/>
              </a:spcBef>
              <a:buClrTx/>
              <a:buSzTx/>
              <a:buFontTx/>
              <a:buNone/>
            </a:pPr>
            <a:endParaRPr lang="zh-CN" altLang="en-US" sz="1800">
              <a:solidFill>
                <a:schemeClr val="tx1"/>
              </a:solidFill>
              <a:latin typeface="Times New Roman" panose="02020603050405020304" pitchFamily="18" charset="0"/>
            </a:endParaRPr>
          </a:p>
        </p:txBody>
      </p:sp>
      <p:sp>
        <p:nvSpPr>
          <p:cNvPr id="19" name="矩形 18"/>
          <p:cNvSpPr>
            <a:spLocks noChangeArrowheads="1"/>
          </p:cNvSpPr>
          <p:nvPr/>
        </p:nvSpPr>
        <p:spPr bwMode="auto">
          <a:xfrm>
            <a:off x="4152058" y="5183802"/>
            <a:ext cx="287337" cy="585788"/>
          </a:xfrm>
          <a:prstGeom prst="rect">
            <a:avLst/>
          </a:prstGeom>
          <a:solidFill>
            <a:srgbClr val="FFC000"/>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spcBef>
                <a:spcPct val="0"/>
              </a:spcBef>
              <a:buClrTx/>
              <a:buSzTx/>
              <a:buFontTx/>
              <a:buNone/>
            </a:pPr>
            <a:endParaRPr lang="zh-CN" altLang="en-US" sz="1800">
              <a:solidFill>
                <a:schemeClr val="tx1"/>
              </a:solidFill>
              <a:latin typeface="Times New Roman" panose="02020603050405020304" pitchFamily="18" charset="0"/>
            </a:endParaRPr>
          </a:p>
        </p:txBody>
      </p:sp>
      <p:sp>
        <p:nvSpPr>
          <p:cNvPr id="20" name="矩形 19"/>
          <p:cNvSpPr>
            <a:spLocks noChangeArrowheads="1"/>
          </p:cNvSpPr>
          <p:nvPr/>
        </p:nvSpPr>
        <p:spPr bwMode="auto">
          <a:xfrm>
            <a:off x="4439395" y="5183802"/>
            <a:ext cx="288925" cy="585788"/>
          </a:xfrm>
          <a:prstGeom prst="rect">
            <a:avLst/>
          </a:prstGeom>
          <a:solidFill>
            <a:schemeClr val="bg1"/>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spcBef>
                <a:spcPct val="0"/>
              </a:spcBef>
              <a:buClrTx/>
              <a:buSzTx/>
              <a:buFontTx/>
              <a:buNone/>
            </a:pPr>
            <a:endParaRPr lang="zh-CN" altLang="en-US" sz="1800">
              <a:solidFill>
                <a:schemeClr val="tx1"/>
              </a:solidFill>
              <a:latin typeface="Times New Roman" panose="02020603050405020304" pitchFamily="18" charset="0"/>
            </a:endParaRPr>
          </a:p>
        </p:txBody>
      </p:sp>
      <p:sp>
        <p:nvSpPr>
          <p:cNvPr id="21" name="矩形 20"/>
          <p:cNvSpPr>
            <a:spLocks noChangeArrowheads="1"/>
          </p:cNvSpPr>
          <p:nvPr/>
        </p:nvSpPr>
        <p:spPr bwMode="auto">
          <a:xfrm>
            <a:off x="4728319" y="5183802"/>
            <a:ext cx="287338" cy="585788"/>
          </a:xfrm>
          <a:prstGeom prst="rect">
            <a:avLst/>
          </a:prstGeom>
          <a:solidFill>
            <a:srgbClr val="FFC000"/>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spcBef>
                <a:spcPct val="0"/>
              </a:spcBef>
              <a:buClrTx/>
              <a:buSzTx/>
              <a:buFontTx/>
              <a:buNone/>
            </a:pPr>
            <a:endParaRPr lang="zh-CN" altLang="en-US" sz="1800">
              <a:solidFill>
                <a:schemeClr val="tx1"/>
              </a:solidFill>
              <a:latin typeface="Times New Roman" panose="02020603050405020304" pitchFamily="18" charset="0"/>
            </a:endParaRPr>
          </a:p>
        </p:txBody>
      </p:sp>
      <p:sp>
        <p:nvSpPr>
          <p:cNvPr id="22" name="矩形 21"/>
          <p:cNvSpPr>
            <a:spLocks noChangeArrowheads="1"/>
          </p:cNvSpPr>
          <p:nvPr/>
        </p:nvSpPr>
        <p:spPr bwMode="auto">
          <a:xfrm>
            <a:off x="5015658" y="5183802"/>
            <a:ext cx="288925" cy="585788"/>
          </a:xfrm>
          <a:prstGeom prst="rect">
            <a:avLst/>
          </a:prstGeom>
          <a:solidFill>
            <a:srgbClr val="FFC000"/>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spcBef>
                <a:spcPct val="0"/>
              </a:spcBef>
              <a:buClrTx/>
              <a:buSzTx/>
              <a:buFontTx/>
              <a:buNone/>
            </a:pPr>
            <a:endParaRPr lang="zh-CN" altLang="en-US" sz="1800">
              <a:solidFill>
                <a:schemeClr val="tx1"/>
              </a:solidFill>
              <a:latin typeface="Times New Roman" panose="02020603050405020304" pitchFamily="18" charset="0"/>
            </a:endParaRPr>
          </a:p>
        </p:txBody>
      </p:sp>
      <p:sp>
        <p:nvSpPr>
          <p:cNvPr id="23" name="矩形 22"/>
          <p:cNvSpPr>
            <a:spLocks noChangeArrowheads="1"/>
          </p:cNvSpPr>
          <p:nvPr/>
        </p:nvSpPr>
        <p:spPr bwMode="auto">
          <a:xfrm>
            <a:off x="5304583" y="5183802"/>
            <a:ext cx="287337" cy="585788"/>
          </a:xfrm>
          <a:prstGeom prst="rect">
            <a:avLst/>
          </a:prstGeom>
          <a:solidFill>
            <a:schemeClr val="bg1"/>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spcBef>
                <a:spcPct val="0"/>
              </a:spcBef>
              <a:buClrTx/>
              <a:buSzTx/>
              <a:buFontTx/>
              <a:buNone/>
            </a:pPr>
            <a:endParaRPr lang="zh-CN" altLang="en-US" sz="1800">
              <a:solidFill>
                <a:schemeClr val="tx1"/>
              </a:solidFill>
              <a:latin typeface="Times New Roman" panose="02020603050405020304" pitchFamily="18" charset="0"/>
            </a:endParaRPr>
          </a:p>
        </p:txBody>
      </p:sp>
      <p:sp>
        <p:nvSpPr>
          <p:cNvPr id="24" name="矩形 23"/>
          <p:cNvSpPr>
            <a:spLocks noChangeArrowheads="1"/>
          </p:cNvSpPr>
          <p:nvPr/>
        </p:nvSpPr>
        <p:spPr bwMode="auto">
          <a:xfrm>
            <a:off x="5591919" y="5183802"/>
            <a:ext cx="287338" cy="585788"/>
          </a:xfrm>
          <a:prstGeom prst="rect">
            <a:avLst/>
          </a:prstGeom>
          <a:solidFill>
            <a:srgbClr val="FFC000"/>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spcBef>
                <a:spcPct val="0"/>
              </a:spcBef>
              <a:buClrTx/>
              <a:buSzTx/>
              <a:buFontTx/>
              <a:buNone/>
            </a:pPr>
            <a:endParaRPr lang="zh-CN" altLang="en-US" sz="1800">
              <a:solidFill>
                <a:schemeClr val="tx1"/>
              </a:solidFill>
              <a:latin typeface="Times New Roman" panose="02020603050405020304" pitchFamily="18" charset="0"/>
            </a:endParaRPr>
          </a:p>
        </p:txBody>
      </p:sp>
      <p:sp>
        <p:nvSpPr>
          <p:cNvPr id="25" name="矩形 24"/>
          <p:cNvSpPr>
            <a:spLocks noChangeArrowheads="1"/>
          </p:cNvSpPr>
          <p:nvPr/>
        </p:nvSpPr>
        <p:spPr bwMode="auto">
          <a:xfrm>
            <a:off x="5879258" y="5183802"/>
            <a:ext cx="288925" cy="585788"/>
          </a:xfrm>
          <a:prstGeom prst="rect">
            <a:avLst/>
          </a:prstGeom>
          <a:solidFill>
            <a:schemeClr val="bg1"/>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spcBef>
                <a:spcPct val="0"/>
              </a:spcBef>
              <a:buClrTx/>
              <a:buSzTx/>
              <a:buFontTx/>
              <a:buNone/>
            </a:pPr>
            <a:endParaRPr lang="zh-CN" altLang="en-US" sz="1800">
              <a:solidFill>
                <a:schemeClr val="tx1"/>
              </a:solidFill>
              <a:latin typeface="Times New Roman" panose="02020603050405020304" pitchFamily="18" charset="0"/>
            </a:endParaRPr>
          </a:p>
        </p:txBody>
      </p:sp>
      <p:sp>
        <p:nvSpPr>
          <p:cNvPr id="26" name="矩形 25"/>
          <p:cNvSpPr>
            <a:spLocks noChangeArrowheads="1"/>
          </p:cNvSpPr>
          <p:nvPr/>
        </p:nvSpPr>
        <p:spPr bwMode="auto">
          <a:xfrm>
            <a:off x="6168183" y="5183802"/>
            <a:ext cx="287337" cy="585788"/>
          </a:xfrm>
          <a:prstGeom prst="rect">
            <a:avLst/>
          </a:prstGeom>
          <a:solidFill>
            <a:srgbClr val="C0C9F6"/>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spcBef>
                <a:spcPct val="0"/>
              </a:spcBef>
              <a:buClrTx/>
              <a:buSzTx/>
              <a:buFontTx/>
              <a:buNone/>
            </a:pPr>
            <a:endParaRPr lang="zh-CN" altLang="en-US" sz="1800">
              <a:solidFill>
                <a:schemeClr val="tx1"/>
              </a:solidFill>
              <a:latin typeface="Times New Roman" panose="02020603050405020304" pitchFamily="18" charset="0"/>
            </a:endParaRPr>
          </a:p>
        </p:txBody>
      </p:sp>
      <p:sp>
        <p:nvSpPr>
          <p:cNvPr id="27" name="矩形 26"/>
          <p:cNvSpPr>
            <a:spLocks noChangeArrowheads="1"/>
          </p:cNvSpPr>
          <p:nvPr/>
        </p:nvSpPr>
        <p:spPr bwMode="auto">
          <a:xfrm>
            <a:off x="6455520" y="5183802"/>
            <a:ext cx="288925" cy="585788"/>
          </a:xfrm>
          <a:prstGeom prst="rect">
            <a:avLst/>
          </a:prstGeom>
          <a:solidFill>
            <a:srgbClr val="C0C9F6"/>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spcBef>
                <a:spcPct val="0"/>
              </a:spcBef>
              <a:buClrTx/>
              <a:buSzTx/>
              <a:buFontTx/>
              <a:buNone/>
            </a:pPr>
            <a:endParaRPr lang="zh-CN" altLang="en-US" sz="1800">
              <a:solidFill>
                <a:schemeClr val="tx1"/>
              </a:solidFill>
              <a:latin typeface="Times New Roman" panose="02020603050405020304" pitchFamily="18" charset="0"/>
            </a:endParaRPr>
          </a:p>
        </p:txBody>
      </p:sp>
      <p:sp>
        <p:nvSpPr>
          <p:cNvPr id="28" name="矩形 27"/>
          <p:cNvSpPr>
            <a:spLocks noChangeArrowheads="1"/>
          </p:cNvSpPr>
          <p:nvPr/>
        </p:nvSpPr>
        <p:spPr bwMode="auto">
          <a:xfrm>
            <a:off x="6744444" y="5183802"/>
            <a:ext cx="287338" cy="585788"/>
          </a:xfrm>
          <a:prstGeom prst="rect">
            <a:avLst/>
          </a:prstGeom>
          <a:solidFill>
            <a:schemeClr val="bg1"/>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spcBef>
                <a:spcPct val="0"/>
              </a:spcBef>
              <a:buClrTx/>
              <a:buSzTx/>
              <a:buFontTx/>
              <a:buNone/>
            </a:pPr>
            <a:endParaRPr lang="zh-CN" altLang="en-US" sz="1800">
              <a:solidFill>
                <a:schemeClr val="tx1"/>
              </a:solidFill>
              <a:latin typeface="Times New Roman" panose="02020603050405020304" pitchFamily="18" charset="0"/>
            </a:endParaRPr>
          </a:p>
        </p:txBody>
      </p:sp>
      <p:sp>
        <p:nvSpPr>
          <p:cNvPr id="29" name="矩形 28"/>
          <p:cNvSpPr>
            <a:spLocks noChangeArrowheads="1"/>
          </p:cNvSpPr>
          <p:nvPr/>
        </p:nvSpPr>
        <p:spPr bwMode="auto">
          <a:xfrm>
            <a:off x="7031783" y="5183802"/>
            <a:ext cx="288925" cy="585788"/>
          </a:xfrm>
          <a:prstGeom prst="rect">
            <a:avLst/>
          </a:prstGeom>
          <a:solidFill>
            <a:schemeClr val="bg1"/>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spcBef>
                <a:spcPct val="0"/>
              </a:spcBef>
              <a:buClrTx/>
              <a:buSzTx/>
              <a:buFontTx/>
              <a:buNone/>
            </a:pPr>
            <a:endParaRPr lang="zh-CN" altLang="en-US" sz="1800">
              <a:solidFill>
                <a:schemeClr val="tx1"/>
              </a:solidFill>
              <a:latin typeface="Times New Roman" panose="02020603050405020304" pitchFamily="18" charset="0"/>
            </a:endParaRPr>
          </a:p>
        </p:txBody>
      </p:sp>
      <p:sp>
        <p:nvSpPr>
          <p:cNvPr id="34" name="矩形 33"/>
          <p:cNvSpPr>
            <a:spLocks noChangeArrowheads="1"/>
          </p:cNvSpPr>
          <p:nvPr/>
        </p:nvSpPr>
        <p:spPr bwMode="auto">
          <a:xfrm>
            <a:off x="8471645" y="5183802"/>
            <a:ext cx="288925" cy="585788"/>
          </a:xfrm>
          <a:prstGeom prst="rect">
            <a:avLst/>
          </a:prstGeom>
          <a:solidFill>
            <a:schemeClr val="bg1"/>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spcBef>
                <a:spcPct val="0"/>
              </a:spcBef>
              <a:buClrTx/>
              <a:buSzTx/>
              <a:buFontTx/>
              <a:buNone/>
            </a:pPr>
            <a:endParaRPr lang="zh-CN" altLang="en-US" sz="1800">
              <a:solidFill>
                <a:schemeClr val="tx1"/>
              </a:solidFill>
              <a:latin typeface="Times New Roman" panose="02020603050405020304" pitchFamily="18" charset="0"/>
            </a:endParaRPr>
          </a:p>
        </p:txBody>
      </p:sp>
      <p:sp>
        <p:nvSpPr>
          <p:cNvPr id="35" name="矩形 34"/>
          <p:cNvSpPr>
            <a:spLocks noChangeArrowheads="1"/>
          </p:cNvSpPr>
          <p:nvPr/>
        </p:nvSpPr>
        <p:spPr bwMode="auto">
          <a:xfrm>
            <a:off x="8760569" y="5183802"/>
            <a:ext cx="287338" cy="585788"/>
          </a:xfrm>
          <a:prstGeom prst="rect">
            <a:avLst/>
          </a:prstGeom>
          <a:solidFill>
            <a:srgbClr val="CCECFF"/>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spcBef>
                <a:spcPct val="0"/>
              </a:spcBef>
              <a:buClrTx/>
              <a:buSzTx/>
              <a:buFontTx/>
              <a:buNone/>
            </a:pPr>
            <a:endParaRPr lang="zh-CN" altLang="en-US" sz="1800">
              <a:solidFill>
                <a:schemeClr val="tx1"/>
              </a:solidFill>
              <a:latin typeface="Times New Roman" panose="02020603050405020304" pitchFamily="18" charset="0"/>
            </a:endParaRPr>
          </a:p>
        </p:txBody>
      </p:sp>
      <p:sp>
        <p:nvSpPr>
          <p:cNvPr id="36" name="矩形 35"/>
          <p:cNvSpPr>
            <a:spLocks noChangeArrowheads="1"/>
          </p:cNvSpPr>
          <p:nvPr/>
        </p:nvSpPr>
        <p:spPr bwMode="auto">
          <a:xfrm>
            <a:off x="9047908" y="5183802"/>
            <a:ext cx="288925" cy="585788"/>
          </a:xfrm>
          <a:prstGeom prst="rect">
            <a:avLst/>
          </a:prstGeom>
          <a:solidFill>
            <a:srgbClr val="5CADFF"/>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spcBef>
                <a:spcPct val="0"/>
              </a:spcBef>
              <a:buClrTx/>
              <a:buSzTx/>
              <a:buFontTx/>
              <a:buNone/>
            </a:pPr>
            <a:endParaRPr lang="zh-CN" altLang="en-US" sz="1800">
              <a:solidFill>
                <a:schemeClr val="tx1"/>
              </a:solidFill>
              <a:latin typeface="Times New Roman" panose="02020603050405020304" pitchFamily="18" charset="0"/>
            </a:endParaRPr>
          </a:p>
        </p:txBody>
      </p:sp>
      <p:sp>
        <p:nvSpPr>
          <p:cNvPr id="37" name="矩形 36"/>
          <p:cNvSpPr>
            <a:spLocks noChangeArrowheads="1"/>
          </p:cNvSpPr>
          <p:nvPr/>
        </p:nvSpPr>
        <p:spPr bwMode="auto">
          <a:xfrm>
            <a:off x="9336833" y="5183802"/>
            <a:ext cx="287337" cy="585788"/>
          </a:xfrm>
          <a:prstGeom prst="rect">
            <a:avLst/>
          </a:prstGeom>
          <a:solidFill>
            <a:schemeClr val="bg1"/>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spcBef>
                <a:spcPct val="0"/>
              </a:spcBef>
              <a:buClrTx/>
              <a:buSzTx/>
              <a:buFontTx/>
              <a:buNone/>
            </a:pPr>
            <a:endParaRPr lang="zh-CN" altLang="en-US" sz="1800">
              <a:solidFill>
                <a:schemeClr val="tx1"/>
              </a:solidFill>
              <a:latin typeface="Times New Roman" panose="02020603050405020304" pitchFamily="18" charset="0"/>
            </a:endParaRPr>
          </a:p>
        </p:txBody>
      </p:sp>
      <p:sp>
        <p:nvSpPr>
          <p:cNvPr id="38" name="矩形 37"/>
          <p:cNvSpPr>
            <a:spLocks noChangeArrowheads="1"/>
          </p:cNvSpPr>
          <p:nvPr/>
        </p:nvSpPr>
        <p:spPr bwMode="auto">
          <a:xfrm>
            <a:off x="9624170" y="5183802"/>
            <a:ext cx="288925" cy="585788"/>
          </a:xfrm>
          <a:prstGeom prst="rect">
            <a:avLst/>
          </a:prstGeom>
          <a:solidFill>
            <a:schemeClr val="bg1"/>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spcBef>
                <a:spcPct val="0"/>
              </a:spcBef>
              <a:buClrTx/>
              <a:buSzTx/>
              <a:buFontTx/>
              <a:buNone/>
            </a:pPr>
            <a:endParaRPr lang="zh-CN" altLang="en-US" sz="1800">
              <a:solidFill>
                <a:schemeClr val="tx1"/>
              </a:solidFill>
              <a:latin typeface="Times New Roman" panose="02020603050405020304" pitchFamily="18" charset="0"/>
            </a:endParaRPr>
          </a:p>
        </p:txBody>
      </p:sp>
      <p:sp>
        <p:nvSpPr>
          <p:cNvPr id="39" name="矩形 38"/>
          <p:cNvSpPr>
            <a:spLocks noChangeArrowheads="1"/>
          </p:cNvSpPr>
          <p:nvPr/>
        </p:nvSpPr>
        <p:spPr bwMode="auto">
          <a:xfrm>
            <a:off x="9913094" y="5183802"/>
            <a:ext cx="287338" cy="585788"/>
          </a:xfrm>
          <a:prstGeom prst="rect">
            <a:avLst/>
          </a:prstGeom>
          <a:solidFill>
            <a:srgbClr val="ADD6FF"/>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spcBef>
                <a:spcPct val="0"/>
              </a:spcBef>
              <a:buClrTx/>
              <a:buSzTx/>
              <a:buFontTx/>
              <a:buNone/>
            </a:pPr>
            <a:endParaRPr lang="zh-CN" altLang="en-US" sz="1800">
              <a:solidFill>
                <a:schemeClr val="tx1"/>
              </a:solidFill>
              <a:latin typeface="Times New Roman" panose="02020603050405020304" pitchFamily="18" charset="0"/>
            </a:endParaRPr>
          </a:p>
        </p:txBody>
      </p:sp>
      <p:sp>
        <p:nvSpPr>
          <p:cNvPr id="40" name="矩形 39"/>
          <p:cNvSpPr>
            <a:spLocks noChangeArrowheads="1"/>
          </p:cNvSpPr>
          <p:nvPr/>
        </p:nvSpPr>
        <p:spPr bwMode="auto">
          <a:xfrm>
            <a:off x="10200433" y="5183802"/>
            <a:ext cx="287337" cy="585788"/>
          </a:xfrm>
          <a:prstGeom prst="rect">
            <a:avLst/>
          </a:prstGeom>
          <a:solidFill>
            <a:srgbClr val="5CADFF"/>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spcBef>
                <a:spcPct val="0"/>
              </a:spcBef>
              <a:buClrTx/>
              <a:buSzTx/>
              <a:buFontTx/>
              <a:buNone/>
            </a:pPr>
            <a:endParaRPr lang="zh-CN" altLang="en-US" sz="1800">
              <a:solidFill>
                <a:schemeClr val="tx1"/>
              </a:solidFill>
              <a:latin typeface="Times New Roman" panose="02020603050405020304" pitchFamily="18" charset="0"/>
            </a:endParaRPr>
          </a:p>
        </p:txBody>
      </p:sp>
      <p:sp>
        <p:nvSpPr>
          <p:cNvPr id="41" name="矩形 40"/>
          <p:cNvSpPr>
            <a:spLocks noChangeArrowheads="1"/>
          </p:cNvSpPr>
          <p:nvPr/>
        </p:nvSpPr>
        <p:spPr bwMode="auto">
          <a:xfrm>
            <a:off x="10487770" y="5183802"/>
            <a:ext cx="288925" cy="585788"/>
          </a:xfrm>
          <a:prstGeom prst="rect">
            <a:avLst/>
          </a:prstGeom>
          <a:solidFill>
            <a:srgbClr val="CCECFF"/>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spcBef>
                <a:spcPct val="0"/>
              </a:spcBef>
              <a:buClrTx/>
              <a:buSzTx/>
              <a:buFontTx/>
              <a:buNone/>
            </a:pPr>
            <a:endParaRPr lang="zh-CN" altLang="en-US" sz="1800">
              <a:solidFill>
                <a:schemeClr val="tx1"/>
              </a:solidFill>
              <a:latin typeface="Times New Roman" panose="02020603050405020304" pitchFamily="18" charset="0"/>
            </a:endParaRPr>
          </a:p>
        </p:txBody>
      </p:sp>
      <p:sp>
        <p:nvSpPr>
          <p:cNvPr id="42" name="矩形 41"/>
          <p:cNvSpPr>
            <a:spLocks noChangeArrowheads="1"/>
          </p:cNvSpPr>
          <p:nvPr/>
        </p:nvSpPr>
        <p:spPr bwMode="auto">
          <a:xfrm>
            <a:off x="10776694" y="5183802"/>
            <a:ext cx="287338" cy="585788"/>
          </a:xfrm>
          <a:prstGeom prst="rect">
            <a:avLst/>
          </a:prstGeom>
          <a:solidFill>
            <a:schemeClr val="bg1"/>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spcBef>
                <a:spcPct val="0"/>
              </a:spcBef>
              <a:buClrTx/>
              <a:buSzTx/>
              <a:buFontTx/>
              <a:buNone/>
            </a:pPr>
            <a:endParaRPr lang="zh-CN" altLang="en-US" sz="1800">
              <a:solidFill>
                <a:schemeClr val="tx1"/>
              </a:solidFill>
              <a:latin typeface="Times New Roman" panose="02020603050405020304" pitchFamily="18" charset="0"/>
            </a:endParaRPr>
          </a:p>
        </p:txBody>
      </p:sp>
      <p:sp>
        <p:nvSpPr>
          <p:cNvPr id="43" name="矩形 42"/>
          <p:cNvSpPr>
            <a:spLocks noChangeArrowheads="1"/>
          </p:cNvSpPr>
          <p:nvPr/>
        </p:nvSpPr>
        <p:spPr bwMode="auto">
          <a:xfrm>
            <a:off x="6910628" y="4103781"/>
            <a:ext cx="1063128" cy="231775"/>
          </a:xfrm>
          <a:prstGeom prst="rect">
            <a:avLst/>
          </a:prstGeom>
          <a:solidFill>
            <a:schemeClr val="accent1"/>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spcBef>
                <a:spcPct val="0"/>
              </a:spcBef>
              <a:buClrTx/>
              <a:buSzTx/>
              <a:buFontTx/>
              <a:buNone/>
            </a:pPr>
            <a:r>
              <a:rPr lang="zh-CN" altLang="en-US" sz="1200" dirty="0">
                <a:solidFill>
                  <a:schemeClr val="tx1"/>
                </a:solidFill>
                <a:latin typeface="Times New Roman" panose="02020603050405020304" pitchFamily="18" charset="0"/>
              </a:rPr>
              <a:t>进程</a:t>
            </a:r>
            <a:r>
              <a:rPr lang="en-US" altLang="zh-CN" sz="1200" dirty="0">
                <a:solidFill>
                  <a:schemeClr val="tx1"/>
                </a:solidFill>
                <a:latin typeface="Times New Roman" panose="02020603050405020304" pitchFamily="18" charset="0"/>
              </a:rPr>
              <a:t>A</a:t>
            </a:r>
            <a:r>
              <a:rPr lang="zh-CN" altLang="en-US" sz="1200" dirty="0">
                <a:solidFill>
                  <a:schemeClr val="tx1"/>
                </a:solidFill>
                <a:latin typeface="Times New Roman" panose="02020603050405020304" pitchFamily="18" charset="0"/>
              </a:rPr>
              <a:t>的页表</a:t>
            </a:r>
            <a:endParaRPr lang="zh-CN" altLang="en-US" sz="1800" dirty="0">
              <a:solidFill>
                <a:schemeClr val="tx1"/>
              </a:solidFill>
              <a:latin typeface="Times New Roman" panose="02020603050405020304" pitchFamily="18" charset="0"/>
            </a:endParaRPr>
          </a:p>
        </p:txBody>
      </p:sp>
      <p:sp>
        <p:nvSpPr>
          <p:cNvPr id="44" name="矩形 43"/>
          <p:cNvSpPr>
            <a:spLocks noChangeArrowheads="1"/>
          </p:cNvSpPr>
          <p:nvPr/>
        </p:nvSpPr>
        <p:spPr bwMode="auto">
          <a:xfrm>
            <a:off x="8314198" y="4103781"/>
            <a:ext cx="1063128" cy="231775"/>
          </a:xfrm>
          <a:prstGeom prst="rect">
            <a:avLst/>
          </a:prstGeom>
          <a:solidFill>
            <a:schemeClr val="accent1"/>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spcBef>
                <a:spcPct val="0"/>
              </a:spcBef>
              <a:buClrTx/>
              <a:buSzTx/>
              <a:buFontTx/>
              <a:buNone/>
            </a:pPr>
            <a:r>
              <a:rPr lang="zh-CN" altLang="en-US" sz="1200" dirty="0">
                <a:solidFill>
                  <a:schemeClr val="tx1"/>
                </a:solidFill>
                <a:latin typeface="Times New Roman" panose="02020603050405020304" pitchFamily="18" charset="0"/>
              </a:rPr>
              <a:t>进程</a:t>
            </a:r>
            <a:r>
              <a:rPr lang="en-US" altLang="zh-CN" sz="1200" dirty="0">
                <a:solidFill>
                  <a:schemeClr val="tx1"/>
                </a:solidFill>
                <a:latin typeface="Times New Roman" panose="02020603050405020304" pitchFamily="18" charset="0"/>
              </a:rPr>
              <a:t>A</a:t>
            </a:r>
            <a:r>
              <a:rPr lang="zh-CN" altLang="en-US" sz="1200" dirty="0">
                <a:solidFill>
                  <a:schemeClr val="tx1"/>
                </a:solidFill>
                <a:latin typeface="Times New Roman" panose="02020603050405020304" pitchFamily="18" charset="0"/>
              </a:rPr>
              <a:t>的页表</a:t>
            </a:r>
            <a:endParaRPr lang="zh-CN" altLang="en-US" sz="1800" dirty="0">
              <a:solidFill>
                <a:schemeClr val="tx1"/>
              </a:solidFill>
              <a:latin typeface="Times New Roman" panose="02020603050405020304" pitchFamily="18" charset="0"/>
            </a:endParaRPr>
          </a:p>
        </p:txBody>
      </p:sp>
      <p:sp>
        <p:nvSpPr>
          <p:cNvPr id="45" name="矩形 44"/>
          <p:cNvSpPr>
            <a:spLocks noChangeArrowheads="1"/>
          </p:cNvSpPr>
          <p:nvPr/>
        </p:nvSpPr>
        <p:spPr bwMode="auto">
          <a:xfrm>
            <a:off x="6576965" y="3265059"/>
            <a:ext cx="1063128" cy="231775"/>
          </a:xfrm>
          <a:prstGeom prst="rect">
            <a:avLst/>
          </a:prstGeom>
          <a:solidFill>
            <a:schemeClr val="accent1"/>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spcBef>
                <a:spcPct val="0"/>
              </a:spcBef>
              <a:buClrTx/>
              <a:buSzTx/>
              <a:buFontTx/>
              <a:buNone/>
            </a:pPr>
            <a:r>
              <a:rPr lang="zh-CN" altLang="en-US" sz="1200" dirty="0">
                <a:solidFill>
                  <a:schemeClr val="tx1"/>
                </a:solidFill>
                <a:latin typeface="Times New Roman" panose="02020603050405020304" pitchFamily="18" charset="0"/>
              </a:rPr>
              <a:t>进程</a:t>
            </a:r>
            <a:r>
              <a:rPr lang="en-US" altLang="zh-CN" sz="1200" dirty="0">
                <a:solidFill>
                  <a:schemeClr val="tx1"/>
                </a:solidFill>
                <a:latin typeface="Times New Roman" panose="02020603050405020304" pitchFamily="18" charset="0"/>
              </a:rPr>
              <a:t>A</a:t>
            </a:r>
            <a:r>
              <a:rPr lang="zh-CN" altLang="en-US" sz="1200" dirty="0">
                <a:solidFill>
                  <a:schemeClr val="tx1"/>
                </a:solidFill>
                <a:latin typeface="Times New Roman" panose="02020603050405020304" pitchFamily="18" charset="0"/>
              </a:rPr>
              <a:t>的页表</a:t>
            </a:r>
            <a:endParaRPr lang="zh-CN" altLang="en-US" sz="1800" dirty="0">
              <a:solidFill>
                <a:schemeClr val="tx1"/>
              </a:solidFill>
              <a:latin typeface="Times New Roman" panose="02020603050405020304" pitchFamily="18" charset="0"/>
            </a:endParaRPr>
          </a:p>
        </p:txBody>
      </p:sp>
      <p:cxnSp>
        <p:nvCxnSpPr>
          <p:cNvPr id="49" name="直接箭头连接符 48"/>
          <p:cNvCxnSpPr>
            <a:stCxn id="45" idx="2"/>
            <a:endCxn id="43" idx="0"/>
          </p:cNvCxnSpPr>
          <p:nvPr/>
        </p:nvCxnSpPr>
        <p:spPr bwMode="auto">
          <a:xfrm>
            <a:off x="7108530" y="3496834"/>
            <a:ext cx="333663" cy="60694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1" name="直接箭头连接符 50"/>
          <p:cNvCxnSpPr>
            <a:stCxn id="45" idx="3"/>
            <a:endCxn id="44" idx="0"/>
          </p:cNvCxnSpPr>
          <p:nvPr/>
        </p:nvCxnSpPr>
        <p:spPr bwMode="auto">
          <a:xfrm>
            <a:off x="7640094" y="3380946"/>
            <a:ext cx="1205669" cy="72283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3" name="直接箭头连接符 52"/>
          <p:cNvCxnSpPr>
            <a:stCxn id="45" idx="1"/>
            <a:endCxn id="15" idx="0"/>
          </p:cNvCxnSpPr>
          <p:nvPr/>
        </p:nvCxnSpPr>
        <p:spPr bwMode="auto">
          <a:xfrm flipH="1">
            <a:off x="5996485" y="3380947"/>
            <a:ext cx="580480" cy="72283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5" name="直接箭头连接符 54"/>
          <p:cNvCxnSpPr>
            <a:stCxn id="15" idx="2"/>
            <a:endCxn id="26" idx="0"/>
          </p:cNvCxnSpPr>
          <p:nvPr/>
        </p:nvCxnSpPr>
        <p:spPr bwMode="auto">
          <a:xfrm>
            <a:off x="5996485" y="4335556"/>
            <a:ext cx="315366" cy="84824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7" name="直接箭头连接符 56"/>
          <p:cNvCxnSpPr>
            <a:endCxn id="27" idx="0"/>
          </p:cNvCxnSpPr>
          <p:nvPr/>
        </p:nvCxnSpPr>
        <p:spPr bwMode="auto">
          <a:xfrm flipH="1">
            <a:off x="6599983" y="4330794"/>
            <a:ext cx="503237" cy="85300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59" name="直接箭头连接符 58"/>
          <p:cNvCxnSpPr>
            <a:endCxn id="28" idx="0"/>
          </p:cNvCxnSpPr>
          <p:nvPr/>
        </p:nvCxnSpPr>
        <p:spPr bwMode="auto">
          <a:xfrm flipH="1">
            <a:off x="6888113" y="4335554"/>
            <a:ext cx="539998" cy="84824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1" name="直接箭头连接符 60"/>
          <p:cNvCxnSpPr>
            <a:stCxn id="44" idx="2"/>
            <a:endCxn id="38" idx="0"/>
          </p:cNvCxnSpPr>
          <p:nvPr/>
        </p:nvCxnSpPr>
        <p:spPr bwMode="auto">
          <a:xfrm>
            <a:off x="8845762" y="4335556"/>
            <a:ext cx="922870" cy="84824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62" name="矩形 61"/>
          <p:cNvSpPr>
            <a:spLocks noChangeArrowheads="1"/>
          </p:cNvSpPr>
          <p:nvPr/>
        </p:nvSpPr>
        <p:spPr bwMode="auto">
          <a:xfrm>
            <a:off x="6743180" y="5183901"/>
            <a:ext cx="288925" cy="585788"/>
          </a:xfrm>
          <a:prstGeom prst="rect">
            <a:avLst/>
          </a:prstGeom>
          <a:solidFill>
            <a:srgbClr val="C0C9F6"/>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spcBef>
                <a:spcPct val="0"/>
              </a:spcBef>
              <a:buClrTx/>
              <a:buSzTx/>
              <a:buFontTx/>
              <a:buNone/>
            </a:pPr>
            <a:endParaRPr lang="zh-CN" altLang="en-US" sz="1800">
              <a:solidFill>
                <a:schemeClr val="tx1"/>
              </a:solidFill>
              <a:latin typeface="Times New Roman" panose="02020603050405020304" pitchFamily="18" charset="0"/>
            </a:endParaRPr>
          </a:p>
        </p:txBody>
      </p:sp>
      <p:sp>
        <p:nvSpPr>
          <p:cNvPr id="63" name="矩形 62"/>
          <p:cNvSpPr>
            <a:spLocks noChangeArrowheads="1"/>
          </p:cNvSpPr>
          <p:nvPr/>
        </p:nvSpPr>
        <p:spPr bwMode="auto">
          <a:xfrm>
            <a:off x="9623500" y="5183901"/>
            <a:ext cx="288925" cy="585788"/>
          </a:xfrm>
          <a:prstGeom prst="rect">
            <a:avLst/>
          </a:prstGeom>
          <a:solidFill>
            <a:srgbClr val="C0C9F6"/>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spcBef>
                <a:spcPct val="0"/>
              </a:spcBef>
              <a:buClrTx/>
              <a:buSzTx/>
              <a:buFontTx/>
              <a:buNone/>
            </a:pPr>
            <a:endParaRPr lang="zh-CN" altLang="en-US" sz="1800">
              <a:solidFill>
                <a:schemeClr val="tx1"/>
              </a:solidFill>
              <a:latin typeface="Times New Roman" panose="02020603050405020304" pitchFamily="18" charset="0"/>
            </a:endParaRPr>
          </a:p>
        </p:txBody>
      </p:sp>
      <p:cxnSp>
        <p:nvCxnSpPr>
          <p:cNvPr id="65" name="直接箭头连接符 64"/>
          <p:cNvCxnSpPr>
            <a:stCxn id="15" idx="2"/>
          </p:cNvCxnSpPr>
          <p:nvPr/>
        </p:nvCxnSpPr>
        <p:spPr bwMode="auto">
          <a:xfrm flipH="1">
            <a:off x="5744717" y="4335556"/>
            <a:ext cx="251768" cy="829196"/>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7" name="直接箭头连接符 66"/>
          <p:cNvCxnSpPr>
            <a:endCxn id="22" idx="0"/>
          </p:cNvCxnSpPr>
          <p:nvPr/>
        </p:nvCxnSpPr>
        <p:spPr bwMode="auto">
          <a:xfrm flipH="1">
            <a:off x="5160120" y="4219668"/>
            <a:ext cx="288130" cy="96413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69" name="直接箭头连接符 68"/>
          <p:cNvCxnSpPr>
            <a:endCxn id="21" idx="0"/>
          </p:cNvCxnSpPr>
          <p:nvPr/>
        </p:nvCxnSpPr>
        <p:spPr bwMode="auto">
          <a:xfrm flipH="1">
            <a:off x="4871988" y="4219668"/>
            <a:ext cx="583804" cy="964135"/>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71" name="直接箭头连接符 70"/>
          <p:cNvCxnSpPr>
            <a:endCxn id="19" idx="0"/>
          </p:cNvCxnSpPr>
          <p:nvPr/>
        </p:nvCxnSpPr>
        <p:spPr bwMode="auto">
          <a:xfrm flipH="1">
            <a:off x="4295726" y="4214906"/>
            <a:ext cx="1151730" cy="96889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72" name="矩形 71"/>
          <p:cNvSpPr>
            <a:spLocks noChangeArrowheads="1"/>
          </p:cNvSpPr>
          <p:nvPr/>
        </p:nvSpPr>
        <p:spPr bwMode="auto">
          <a:xfrm>
            <a:off x="7320137" y="5174177"/>
            <a:ext cx="288925" cy="585788"/>
          </a:xfrm>
          <a:prstGeom prst="rect">
            <a:avLst/>
          </a:prstGeom>
          <a:solidFill>
            <a:schemeClr val="bg1"/>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spcBef>
                <a:spcPct val="0"/>
              </a:spcBef>
              <a:buClrTx/>
              <a:buSzTx/>
              <a:buFontTx/>
              <a:buNone/>
            </a:pPr>
            <a:endParaRPr lang="zh-CN" altLang="en-US" sz="1800">
              <a:solidFill>
                <a:schemeClr val="tx1"/>
              </a:solidFill>
              <a:latin typeface="Times New Roman" panose="02020603050405020304" pitchFamily="18" charset="0"/>
            </a:endParaRPr>
          </a:p>
        </p:txBody>
      </p:sp>
      <p:sp>
        <p:nvSpPr>
          <p:cNvPr id="73" name="矩形 72"/>
          <p:cNvSpPr>
            <a:spLocks noChangeArrowheads="1"/>
          </p:cNvSpPr>
          <p:nvPr/>
        </p:nvSpPr>
        <p:spPr bwMode="auto">
          <a:xfrm>
            <a:off x="7608169" y="5183901"/>
            <a:ext cx="288925" cy="585788"/>
          </a:xfrm>
          <a:prstGeom prst="rect">
            <a:avLst/>
          </a:prstGeom>
          <a:solidFill>
            <a:schemeClr val="bg1"/>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spcBef>
                <a:spcPct val="0"/>
              </a:spcBef>
              <a:buClrTx/>
              <a:buSzTx/>
              <a:buFontTx/>
              <a:buNone/>
            </a:pPr>
            <a:endParaRPr lang="zh-CN" altLang="en-US" sz="1800">
              <a:solidFill>
                <a:schemeClr val="tx1"/>
              </a:solidFill>
              <a:latin typeface="Times New Roman" panose="02020603050405020304" pitchFamily="18" charset="0"/>
            </a:endParaRPr>
          </a:p>
        </p:txBody>
      </p:sp>
      <p:sp>
        <p:nvSpPr>
          <p:cNvPr id="74" name="矩形 73"/>
          <p:cNvSpPr>
            <a:spLocks noChangeArrowheads="1"/>
          </p:cNvSpPr>
          <p:nvPr/>
        </p:nvSpPr>
        <p:spPr bwMode="auto">
          <a:xfrm>
            <a:off x="7896201" y="5183901"/>
            <a:ext cx="288925" cy="585788"/>
          </a:xfrm>
          <a:prstGeom prst="rect">
            <a:avLst/>
          </a:prstGeom>
          <a:solidFill>
            <a:schemeClr val="bg1"/>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spcBef>
                <a:spcPct val="0"/>
              </a:spcBef>
              <a:buClrTx/>
              <a:buSzTx/>
              <a:buFontTx/>
              <a:buNone/>
            </a:pPr>
            <a:endParaRPr lang="zh-CN" altLang="en-US" sz="1800">
              <a:solidFill>
                <a:schemeClr val="tx1"/>
              </a:solidFill>
              <a:latin typeface="Times New Roman" panose="02020603050405020304" pitchFamily="18" charset="0"/>
            </a:endParaRPr>
          </a:p>
        </p:txBody>
      </p:sp>
      <p:sp>
        <p:nvSpPr>
          <p:cNvPr id="75" name="矩形 74"/>
          <p:cNvSpPr>
            <a:spLocks noChangeArrowheads="1"/>
          </p:cNvSpPr>
          <p:nvPr/>
        </p:nvSpPr>
        <p:spPr bwMode="auto">
          <a:xfrm>
            <a:off x="9047436" y="5183901"/>
            <a:ext cx="288925" cy="585788"/>
          </a:xfrm>
          <a:prstGeom prst="rect">
            <a:avLst/>
          </a:prstGeom>
          <a:solidFill>
            <a:schemeClr val="bg1"/>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spcBef>
                <a:spcPct val="0"/>
              </a:spcBef>
              <a:buClrTx/>
              <a:buSzTx/>
              <a:buFontTx/>
              <a:buNone/>
            </a:pPr>
            <a:endParaRPr lang="zh-CN" altLang="en-US" sz="1800">
              <a:solidFill>
                <a:schemeClr val="tx1"/>
              </a:solidFill>
              <a:latin typeface="Times New Roman" panose="02020603050405020304" pitchFamily="18" charset="0"/>
            </a:endParaRPr>
          </a:p>
        </p:txBody>
      </p:sp>
      <p:sp>
        <p:nvSpPr>
          <p:cNvPr id="76" name="矩形 75"/>
          <p:cNvSpPr>
            <a:spLocks noChangeArrowheads="1"/>
          </p:cNvSpPr>
          <p:nvPr/>
        </p:nvSpPr>
        <p:spPr bwMode="auto">
          <a:xfrm>
            <a:off x="9912425" y="5183901"/>
            <a:ext cx="288925" cy="585788"/>
          </a:xfrm>
          <a:prstGeom prst="rect">
            <a:avLst/>
          </a:prstGeom>
          <a:solidFill>
            <a:srgbClr val="CCECFF"/>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spcBef>
                <a:spcPct val="0"/>
              </a:spcBef>
              <a:buClrTx/>
              <a:buSzTx/>
              <a:buFontTx/>
              <a:buNone/>
            </a:pPr>
            <a:endParaRPr lang="zh-CN" altLang="en-US" sz="1800">
              <a:solidFill>
                <a:schemeClr val="tx1"/>
              </a:solidFill>
              <a:latin typeface="Times New Roman" panose="02020603050405020304" pitchFamily="18" charset="0"/>
            </a:endParaRPr>
          </a:p>
        </p:txBody>
      </p:sp>
      <p:sp>
        <p:nvSpPr>
          <p:cNvPr id="77" name="矩形 76"/>
          <p:cNvSpPr>
            <a:spLocks noChangeArrowheads="1"/>
          </p:cNvSpPr>
          <p:nvPr/>
        </p:nvSpPr>
        <p:spPr bwMode="auto">
          <a:xfrm>
            <a:off x="10199564" y="5183901"/>
            <a:ext cx="288925" cy="585788"/>
          </a:xfrm>
          <a:prstGeom prst="rect">
            <a:avLst/>
          </a:prstGeom>
          <a:solidFill>
            <a:schemeClr val="bg1"/>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spcBef>
                <a:spcPct val="0"/>
              </a:spcBef>
              <a:buClrTx/>
              <a:buSzTx/>
              <a:buFontTx/>
              <a:buNone/>
            </a:pPr>
            <a:endParaRPr lang="zh-CN" altLang="en-US" sz="1800">
              <a:solidFill>
                <a:schemeClr val="tx1"/>
              </a:solidFill>
              <a:latin typeface="Times New Roman" panose="02020603050405020304" pitchFamily="18" charset="0"/>
            </a:endParaRPr>
          </a:p>
        </p:txBody>
      </p:sp>
      <p:cxnSp>
        <p:nvCxnSpPr>
          <p:cNvPr id="107" name="直接箭头连接符 106"/>
          <p:cNvCxnSpPr>
            <a:cxnSpLocks/>
            <a:stCxn id="121" idx="2"/>
            <a:endCxn id="45" idx="0"/>
          </p:cNvCxnSpPr>
          <p:nvPr/>
        </p:nvCxnSpPr>
        <p:spPr bwMode="auto">
          <a:xfrm flipH="1">
            <a:off x="7108529" y="2165850"/>
            <a:ext cx="1061139" cy="1099209"/>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grpSp>
        <p:nvGrpSpPr>
          <p:cNvPr id="78" name="组合 77"/>
          <p:cNvGrpSpPr/>
          <p:nvPr/>
        </p:nvGrpSpPr>
        <p:grpSpPr>
          <a:xfrm>
            <a:off x="5493674" y="1500883"/>
            <a:ext cx="4875970" cy="785815"/>
            <a:chOff x="3131840" y="1924047"/>
            <a:chExt cx="4875970" cy="785815"/>
          </a:xfrm>
        </p:grpSpPr>
        <p:grpSp>
          <p:nvGrpSpPr>
            <p:cNvPr id="81" name="组合 80"/>
            <p:cNvGrpSpPr/>
            <p:nvPr/>
          </p:nvGrpSpPr>
          <p:grpSpPr>
            <a:xfrm>
              <a:off x="3890663" y="1924047"/>
              <a:ext cx="648000" cy="404813"/>
              <a:chOff x="2714612" y="2871791"/>
              <a:chExt cx="648000" cy="404813"/>
            </a:xfrm>
          </p:grpSpPr>
          <p:grpSp>
            <p:nvGrpSpPr>
              <p:cNvPr id="122" name="组合 121"/>
              <p:cNvGrpSpPr/>
              <p:nvPr/>
            </p:nvGrpSpPr>
            <p:grpSpPr>
              <a:xfrm>
                <a:off x="2714612" y="2928940"/>
                <a:ext cx="648000" cy="285334"/>
                <a:chOff x="3571868" y="2538416"/>
                <a:chExt cx="648000" cy="285334"/>
              </a:xfrm>
            </p:grpSpPr>
            <p:sp>
              <p:nvSpPr>
                <p:cNvPr id="125" name="矩形 124"/>
                <p:cNvSpPr/>
                <p:nvPr/>
              </p:nvSpPr>
              <p:spPr>
                <a:xfrm>
                  <a:off x="3571868" y="2538416"/>
                  <a:ext cx="648000" cy="144000"/>
                </a:xfrm>
                <a:prstGeom prst="rect">
                  <a:avLst/>
                </a:prstGeom>
                <a:gradFill>
                  <a:gsLst>
                    <a:gs pos="100000">
                      <a:srgbClr val="11576A"/>
                    </a:gs>
                    <a:gs pos="0">
                      <a:srgbClr val="0EB1C8"/>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6" name="矩形 125"/>
                <p:cNvSpPr/>
                <p:nvPr/>
              </p:nvSpPr>
              <p:spPr>
                <a:xfrm>
                  <a:off x="3571868" y="2679750"/>
                  <a:ext cx="648000" cy="144000"/>
                </a:xfrm>
                <a:prstGeom prst="rect">
                  <a:avLst/>
                </a:prstGeom>
                <a:gradFill>
                  <a:gsLst>
                    <a:gs pos="100000">
                      <a:srgbClr val="FF9900"/>
                    </a:gs>
                    <a:gs pos="0">
                      <a:srgbClr val="FFCC66"/>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sp>
            <p:nvSpPr>
              <p:cNvPr id="123" name="TextBox 69"/>
              <p:cNvSpPr txBox="1"/>
              <p:nvPr/>
            </p:nvSpPr>
            <p:spPr>
              <a:xfrm>
                <a:off x="2776524" y="2871791"/>
                <a:ext cx="498855" cy="253916"/>
              </a:xfrm>
              <a:prstGeom prst="rect">
                <a:avLst/>
              </a:prstGeom>
              <a:noFill/>
            </p:spPr>
            <p:txBody>
              <a:bodyPr wrap="none" rtlCol="0">
                <a:spAutoFit/>
              </a:bodyPr>
              <a:lstStyle/>
              <a:p>
                <a:r>
                  <a:rPr lang="en-US" altLang="zh-CN" sz="1050" b="1">
                    <a:solidFill>
                      <a:schemeClr val="bg1"/>
                    </a:solidFill>
                    <a:latin typeface="+mn-ea"/>
                  </a:rPr>
                  <a:t>head</a:t>
                </a:r>
                <a:endParaRPr lang="zh-CN" altLang="en-US" sz="1050" b="1">
                  <a:solidFill>
                    <a:schemeClr val="bg1"/>
                  </a:solidFill>
                  <a:latin typeface="+mn-ea"/>
                </a:endParaRPr>
              </a:p>
            </p:txBody>
          </p:sp>
          <p:sp>
            <p:nvSpPr>
              <p:cNvPr id="124" name="TextBox 70"/>
              <p:cNvSpPr txBox="1"/>
              <p:nvPr/>
            </p:nvSpPr>
            <p:spPr>
              <a:xfrm>
                <a:off x="2833680" y="3022688"/>
                <a:ext cx="378630" cy="253916"/>
              </a:xfrm>
              <a:prstGeom prst="rect">
                <a:avLst/>
              </a:prstGeom>
              <a:noFill/>
            </p:spPr>
            <p:txBody>
              <a:bodyPr wrap="none" rtlCol="0">
                <a:spAutoFit/>
              </a:bodyPr>
              <a:lstStyle/>
              <a:p>
                <a:r>
                  <a:rPr lang="en-US" altLang="zh-CN" sz="1050" b="1">
                    <a:solidFill>
                      <a:srgbClr val="11576A"/>
                    </a:solidFill>
                    <a:latin typeface="+mn-ea"/>
                  </a:rPr>
                  <a:t>tail</a:t>
                </a:r>
                <a:endParaRPr lang="zh-CN" altLang="en-US" sz="1050" b="1">
                  <a:solidFill>
                    <a:srgbClr val="11576A"/>
                  </a:solidFill>
                  <a:latin typeface="+mn-ea"/>
                </a:endParaRPr>
              </a:p>
            </p:txBody>
          </p:sp>
        </p:grpSp>
        <p:grpSp>
          <p:nvGrpSpPr>
            <p:cNvPr id="85" name="组合 84"/>
            <p:cNvGrpSpPr/>
            <p:nvPr/>
          </p:nvGrpSpPr>
          <p:grpSpPr>
            <a:xfrm>
              <a:off x="5476366" y="1995485"/>
              <a:ext cx="662368" cy="593529"/>
              <a:chOff x="3657516" y="2786064"/>
              <a:chExt cx="662368" cy="593529"/>
            </a:xfrm>
          </p:grpSpPr>
          <p:sp>
            <p:nvSpPr>
              <p:cNvPr id="117" name="矩形 116"/>
              <p:cNvSpPr/>
              <p:nvPr/>
            </p:nvSpPr>
            <p:spPr>
              <a:xfrm>
                <a:off x="3671884" y="2786064"/>
                <a:ext cx="648000" cy="144000"/>
              </a:xfrm>
              <a:prstGeom prst="rect">
                <a:avLst/>
              </a:prstGeom>
              <a:gradFill>
                <a:gsLst>
                  <a:gs pos="100000">
                    <a:srgbClr val="11576A"/>
                  </a:gs>
                  <a:gs pos="0">
                    <a:srgbClr val="0EB1C8"/>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8" name="矩形 117"/>
              <p:cNvSpPr/>
              <p:nvPr/>
            </p:nvSpPr>
            <p:spPr>
              <a:xfrm>
                <a:off x="3671884" y="2928940"/>
                <a:ext cx="648000" cy="432000"/>
              </a:xfrm>
              <a:prstGeom prst="rect">
                <a:avLst/>
              </a:prstGeom>
              <a:gradFill>
                <a:gsLst>
                  <a:gs pos="100000">
                    <a:srgbClr val="FF9900"/>
                  </a:gs>
                  <a:gs pos="0">
                    <a:srgbClr val="FFCC66"/>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19" name="直接连接符 118"/>
              <p:cNvCxnSpPr/>
              <p:nvPr/>
            </p:nvCxnSpPr>
            <p:spPr>
              <a:xfrm rot="10800000" flipH="1">
                <a:off x="3671884" y="3073495"/>
                <a:ext cx="648000" cy="1588"/>
              </a:xfrm>
              <a:prstGeom prst="line">
                <a:avLst/>
              </a:prstGeom>
              <a:ln w="15875">
                <a:solidFill>
                  <a:srgbClr val="11576A"/>
                </a:solidFill>
              </a:ln>
            </p:spPr>
            <p:style>
              <a:lnRef idx="1">
                <a:schemeClr val="accent1"/>
              </a:lnRef>
              <a:fillRef idx="0">
                <a:schemeClr val="accent1"/>
              </a:fillRef>
              <a:effectRef idx="0">
                <a:schemeClr val="accent1"/>
              </a:effectRef>
              <a:fontRef idx="minor">
                <a:schemeClr val="tx1"/>
              </a:fontRef>
            </p:style>
          </p:cxnSp>
          <p:sp>
            <p:nvSpPr>
              <p:cNvPr id="120" name="TextBox 75"/>
              <p:cNvSpPr txBox="1"/>
              <p:nvPr/>
            </p:nvSpPr>
            <p:spPr>
              <a:xfrm>
                <a:off x="3657516" y="2897375"/>
                <a:ext cx="659155" cy="230832"/>
              </a:xfrm>
              <a:prstGeom prst="rect">
                <a:avLst/>
              </a:prstGeom>
              <a:noFill/>
            </p:spPr>
            <p:txBody>
              <a:bodyPr wrap="none" rtlCol="0">
                <a:spAutoFit/>
              </a:bodyPr>
              <a:lstStyle/>
              <a:p>
                <a:r>
                  <a:rPr lang="zh-CN" altLang="en-US" sz="900" b="1" dirty="0">
                    <a:solidFill>
                      <a:srgbClr val="11576A"/>
                    </a:solidFill>
                    <a:latin typeface="+mn-ea"/>
                  </a:rPr>
                  <a:t>寄存器组</a:t>
                </a:r>
              </a:p>
            </p:txBody>
          </p:sp>
          <p:sp>
            <p:nvSpPr>
              <p:cNvPr id="121" name="TextBox 82"/>
              <p:cNvSpPr txBox="1"/>
              <p:nvPr/>
            </p:nvSpPr>
            <p:spPr>
              <a:xfrm>
                <a:off x="3800471" y="3071816"/>
                <a:ext cx="377026" cy="307777"/>
              </a:xfrm>
              <a:prstGeom prst="rect">
                <a:avLst/>
              </a:prstGeom>
              <a:noFill/>
              <a:scene3d>
                <a:camera prst="orthographicFront">
                  <a:rot lat="0" lon="0" rev="5400000"/>
                </a:camera>
                <a:lightRig rig="threePt" dir="t"/>
              </a:scene3d>
            </p:spPr>
            <p:txBody>
              <a:bodyPr wrap="none" rtlCol="0">
                <a:spAutoFit/>
              </a:bodyPr>
              <a:lstStyle/>
              <a:p>
                <a:r>
                  <a:rPr lang="en-US" altLang="zh-CN" sz="1400" b="1" spc="100">
                    <a:solidFill>
                      <a:srgbClr val="11576A"/>
                    </a:solidFill>
                    <a:latin typeface="华文琥珀" pitchFamily="2" charset="-122"/>
                    <a:ea typeface="华文琥珀" pitchFamily="2" charset="-122"/>
                  </a:rPr>
                  <a:t>…</a:t>
                </a:r>
              </a:p>
            </p:txBody>
          </p:sp>
        </p:grpSp>
        <p:grpSp>
          <p:nvGrpSpPr>
            <p:cNvPr id="91" name="组合 90"/>
            <p:cNvGrpSpPr/>
            <p:nvPr/>
          </p:nvGrpSpPr>
          <p:grpSpPr>
            <a:xfrm>
              <a:off x="7013345" y="1995485"/>
              <a:ext cx="651911" cy="593529"/>
              <a:chOff x="3667973" y="2786064"/>
              <a:chExt cx="651911" cy="593529"/>
            </a:xfrm>
          </p:grpSpPr>
          <p:sp>
            <p:nvSpPr>
              <p:cNvPr id="112" name="矩形 111"/>
              <p:cNvSpPr/>
              <p:nvPr/>
            </p:nvSpPr>
            <p:spPr>
              <a:xfrm>
                <a:off x="3671884" y="2786064"/>
                <a:ext cx="648000" cy="144000"/>
              </a:xfrm>
              <a:prstGeom prst="rect">
                <a:avLst/>
              </a:prstGeom>
              <a:gradFill>
                <a:gsLst>
                  <a:gs pos="100000">
                    <a:srgbClr val="11576A"/>
                  </a:gs>
                  <a:gs pos="0">
                    <a:srgbClr val="0EB1C8"/>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13" name="矩形 112"/>
              <p:cNvSpPr/>
              <p:nvPr/>
            </p:nvSpPr>
            <p:spPr>
              <a:xfrm>
                <a:off x="3671884" y="2928940"/>
                <a:ext cx="648000" cy="432000"/>
              </a:xfrm>
              <a:prstGeom prst="rect">
                <a:avLst/>
              </a:prstGeom>
              <a:gradFill>
                <a:gsLst>
                  <a:gs pos="100000">
                    <a:srgbClr val="FF9900"/>
                  </a:gs>
                  <a:gs pos="0">
                    <a:srgbClr val="FFCC66"/>
                  </a:gs>
                  <a:gs pos="100000">
                    <a:schemeClr val="accent1">
                      <a:tint val="23500"/>
                      <a:satMod val="160000"/>
                    </a:schemeClr>
                  </a:gs>
                </a:gsLst>
                <a:lin ang="5400000" scaled="0"/>
              </a:gradFill>
              <a:ln w="15875">
                <a:solidFill>
                  <a:srgbClr val="11576A"/>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114" name="直接连接符 113"/>
              <p:cNvCxnSpPr/>
              <p:nvPr/>
            </p:nvCxnSpPr>
            <p:spPr>
              <a:xfrm rot="10800000" flipH="1">
                <a:off x="3671884" y="3073495"/>
                <a:ext cx="648000" cy="1588"/>
              </a:xfrm>
              <a:prstGeom prst="line">
                <a:avLst/>
              </a:prstGeom>
              <a:ln w="15875">
                <a:solidFill>
                  <a:srgbClr val="11576A"/>
                </a:solidFill>
              </a:ln>
            </p:spPr>
            <p:style>
              <a:lnRef idx="1">
                <a:schemeClr val="accent1"/>
              </a:lnRef>
              <a:fillRef idx="0">
                <a:schemeClr val="accent1"/>
              </a:fillRef>
              <a:effectRef idx="0">
                <a:schemeClr val="accent1"/>
              </a:effectRef>
              <a:fontRef idx="minor">
                <a:schemeClr val="tx1"/>
              </a:fontRef>
            </p:style>
          </p:cxnSp>
          <p:sp>
            <p:nvSpPr>
              <p:cNvPr id="115" name="TextBox 95"/>
              <p:cNvSpPr txBox="1"/>
              <p:nvPr/>
            </p:nvSpPr>
            <p:spPr>
              <a:xfrm>
                <a:off x="3667973" y="2880511"/>
                <a:ext cx="646331" cy="230832"/>
              </a:xfrm>
              <a:prstGeom prst="rect">
                <a:avLst/>
              </a:prstGeom>
              <a:noFill/>
            </p:spPr>
            <p:txBody>
              <a:bodyPr wrap="none" rtlCol="0">
                <a:spAutoFit/>
              </a:bodyPr>
              <a:lstStyle/>
              <a:p>
                <a:r>
                  <a:rPr lang="zh-CN" altLang="en-US" sz="900" b="1" dirty="0">
                    <a:solidFill>
                      <a:srgbClr val="11576A"/>
                    </a:solidFill>
                    <a:latin typeface="+mn-ea"/>
                  </a:rPr>
                  <a:t>寄存器组</a:t>
                </a:r>
              </a:p>
            </p:txBody>
          </p:sp>
          <p:sp>
            <p:nvSpPr>
              <p:cNvPr id="116" name="TextBox 96"/>
              <p:cNvSpPr txBox="1"/>
              <p:nvPr/>
            </p:nvSpPr>
            <p:spPr>
              <a:xfrm>
                <a:off x="3800471" y="3071816"/>
                <a:ext cx="377026" cy="307777"/>
              </a:xfrm>
              <a:prstGeom prst="rect">
                <a:avLst/>
              </a:prstGeom>
              <a:noFill/>
              <a:scene3d>
                <a:camera prst="orthographicFront">
                  <a:rot lat="0" lon="0" rev="5400000"/>
                </a:camera>
                <a:lightRig rig="threePt" dir="t"/>
              </a:scene3d>
            </p:spPr>
            <p:txBody>
              <a:bodyPr wrap="none" rtlCol="0">
                <a:spAutoFit/>
              </a:bodyPr>
              <a:lstStyle/>
              <a:p>
                <a:r>
                  <a:rPr lang="en-US" altLang="zh-CN" sz="1400" b="1" spc="100">
                    <a:solidFill>
                      <a:srgbClr val="11576A"/>
                    </a:solidFill>
                    <a:latin typeface="华文琥珀" pitchFamily="2" charset="-122"/>
                    <a:ea typeface="华文琥珀" pitchFamily="2" charset="-122"/>
                  </a:rPr>
                  <a:t>…</a:t>
                </a:r>
              </a:p>
            </p:txBody>
          </p:sp>
        </p:grpSp>
        <p:cxnSp>
          <p:nvCxnSpPr>
            <p:cNvPr id="92" name="直接箭头连接符 91"/>
            <p:cNvCxnSpPr/>
            <p:nvPr/>
          </p:nvCxnSpPr>
          <p:spPr>
            <a:xfrm>
              <a:off x="4485093" y="2054852"/>
              <a:ext cx="1005641" cy="0"/>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接箭头连接符 92"/>
            <p:cNvCxnSpPr/>
            <p:nvPr/>
          </p:nvCxnSpPr>
          <p:spPr>
            <a:xfrm>
              <a:off x="6019809" y="2054852"/>
              <a:ext cx="1005641" cy="0"/>
            </a:xfrm>
            <a:prstGeom prst="straightConnector1">
              <a:avLst/>
            </a:pr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cxnSp>
        <p:grpSp>
          <p:nvGrpSpPr>
            <p:cNvPr id="94" name="组合 93"/>
            <p:cNvGrpSpPr/>
            <p:nvPr/>
          </p:nvGrpSpPr>
          <p:grpSpPr>
            <a:xfrm>
              <a:off x="7610497" y="2066923"/>
              <a:ext cx="397313" cy="73026"/>
              <a:chOff x="4589868" y="2795588"/>
              <a:chExt cx="397313" cy="73026"/>
            </a:xfrm>
          </p:grpSpPr>
          <p:cxnSp>
            <p:nvCxnSpPr>
              <p:cNvPr id="108" name="直接连接符 107"/>
              <p:cNvCxnSpPr/>
              <p:nvPr/>
            </p:nvCxnSpPr>
            <p:spPr>
              <a:xfrm flipV="1">
                <a:off x="4589868" y="2795588"/>
                <a:ext cx="358370" cy="0"/>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rot="5400000">
                <a:off x="4921508" y="2813588"/>
                <a:ext cx="36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a:xfrm>
                <a:off x="4879181" y="2836073"/>
                <a:ext cx="108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a:xfrm>
                <a:off x="4895294" y="2867026"/>
                <a:ext cx="72000" cy="1588"/>
              </a:xfrm>
              <a:prstGeom prst="line">
                <a:avLst/>
              </a:prstGeom>
              <a:ln w="19050">
                <a:solidFill>
                  <a:srgbClr val="11576A"/>
                </a:solidFill>
              </a:ln>
            </p:spPr>
            <p:style>
              <a:lnRef idx="1">
                <a:schemeClr val="accent1"/>
              </a:lnRef>
              <a:fillRef idx="0">
                <a:schemeClr val="accent1"/>
              </a:fillRef>
              <a:effectRef idx="0">
                <a:schemeClr val="accent1"/>
              </a:effectRef>
              <a:fontRef idx="minor">
                <a:schemeClr val="tx1"/>
              </a:fontRef>
            </p:style>
          </p:cxnSp>
        </p:grpSp>
        <p:sp>
          <p:nvSpPr>
            <p:cNvPr id="95" name="任意多边形 94"/>
            <p:cNvSpPr/>
            <p:nvPr/>
          </p:nvSpPr>
          <p:spPr>
            <a:xfrm>
              <a:off x="4448175" y="2190750"/>
              <a:ext cx="2543175" cy="519112"/>
            </a:xfrm>
            <a:custGeom>
              <a:avLst/>
              <a:gdLst>
                <a:gd name="connsiteX0" fmla="*/ 0 w 2543175"/>
                <a:gd name="connsiteY0" fmla="*/ 0 h 519112"/>
                <a:gd name="connsiteX1" fmla="*/ 1371600 w 2543175"/>
                <a:gd name="connsiteY1" fmla="*/ 476250 h 519112"/>
                <a:gd name="connsiteX2" fmla="*/ 2543175 w 2543175"/>
                <a:gd name="connsiteY2" fmla="*/ 257175 h 519112"/>
              </a:gdLst>
              <a:ahLst/>
              <a:cxnLst>
                <a:cxn ang="0">
                  <a:pos x="connsiteX0" y="connsiteY0"/>
                </a:cxn>
                <a:cxn ang="0">
                  <a:pos x="connsiteX1" y="connsiteY1"/>
                </a:cxn>
                <a:cxn ang="0">
                  <a:pos x="connsiteX2" y="connsiteY2"/>
                </a:cxn>
              </a:cxnLst>
              <a:rect l="l" t="t" r="r" b="b"/>
              <a:pathLst>
                <a:path w="2543175" h="519112">
                  <a:moveTo>
                    <a:pt x="0" y="0"/>
                  </a:moveTo>
                  <a:cubicBezTo>
                    <a:pt x="473869" y="216694"/>
                    <a:pt x="947738" y="433388"/>
                    <a:pt x="1371600" y="476250"/>
                  </a:cubicBezTo>
                  <a:cubicBezTo>
                    <a:pt x="1795462" y="519112"/>
                    <a:pt x="2346325" y="296863"/>
                    <a:pt x="2543175" y="257175"/>
                  </a:cubicBezTo>
                </a:path>
              </a:pathLst>
            </a:custGeom>
            <a:ln w="28575">
              <a:solidFill>
                <a:srgbClr val="11576A"/>
              </a:solidFill>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6" name="TextBox 168"/>
            <p:cNvSpPr txBox="1"/>
            <p:nvPr/>
          </p:nvSpPr>
          <p:spPr>
            <a:xfrm>
              <a:off x="3131840" y="1981733"/>
              <a:ext cx="800219" cy="220573"/>
            </a:xfrm>
            <a:prstGeom prst="rect">
              <a:avLst/>
            </a:prstGeom>
            <a:noFill/>
          </p:spPr>
          <p:txBody>
            <a:bodyPr wrap="none" rtlCol="0">
              <a:spAutoFit/>
            </a:bodyPr>
            <a:lstStyle/>
            <a:p>
              <a:pPr>
                <a:lnSpc>
                  <a:spcPts val="1000"/>
                </a:lnSpc>
              </a:pPr>
              <a:r>
                <a:rPr lang="zh-CN" altLang="en-US" b="1" baseline="-25000" dirty="0">
                  <a:solidFill>
                    <a:srgbClr val="11576A"/>
                  </a:solidFill>
                  <a:latin typeface="+mn-ea"/>
                </a:rPr>
                <a:t>就绪队列</a:t>
              </a:r>
            </a:p>
          </p:txBody>
        </p:sp>
      </p:grpSp>
      <p:sp>
        <p:nvSpPr>
          <p:cNvPr id="127" name="矩形 126"/>
          <p:cNvSpPr>
            <a:spLocks noChangeArrowheads="1"/>
          </p:cNvSpPr>
          <p:nvPr/>
        </p:nvSpPr>
        <p:spPr bwMode="auto">
          <a:xfrm>
            <a:off x="912813" y="3020233"/>
            <a:ext cx="3527425" cy="1150937"/>
          </a:xfrm>
          <a:prstGeom prst="rect">
            <a:avLst/>
          </a:prstGeom>
          <a:solidFill>
            <a:srgbClr val="CCECFF"/>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endParaRPr lang="zh-CN" altLang="en-US" sz="1800">
              <a:solidFill>
                <a:schemeClr val="tx1"/>
              </a:solidFill>
              <a:latin typeface="Times New Roman" panose="02020603050405020304" pitchFamily="18" charset="0"/>
            </a:endParaRPr>
          </a:p>
        </p:txBody>
      </p:sp>
      <p:sp>
        <p:nvSpPr>
          <p:cNvPr id="128" name="矩形 127"/>
          <p:cNvSpPr>
            <a:spLocks noChangeArrowheads="1"/>
          </p:cNvSpPr>
          <p:nvPr/>
        </p:nvSpPr>
        <p:spPr bwMode="auto">
          <a:xfrm rot="5400000">
            <a:off x="3301604" y="3015470"/>
            <a:ext cx="1143000" cy="1152525"/>
          </a:xfrm>
          <a:prstGeom prst="rect">
            <a:avLst/>
          </a:prstGeom>
          <a:solidFill>
            <a:srgbClr val="FFC000"/>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endParaRPr lang="zh-CN" altLang="en-US" sz="1800">
              <a:solidFill>
                <a:schemeClr val="tx1"/>
              </a:solidFill>
              <a:latin typeface="Times New Roman" panose="02020603050405020304" pitchFamily="18" charset="0"/>
            </a:endParaRPr>
          </a:p>
        </p:txBody>
      </p:sp>
      <p:sp>
        <p:nvSpPr>
          <p:cNvPr id="129" name="文本框 128"/>
          <p:cNvSpPr txBox="1">
            <a:spLocks noChangeArrowheads="1"/>
          </p:cNvSpPr>
          <p:nvPr/>
        </p:nvSpPr>
        <p:spPr bwMode="auto">
          <a:xfrm>
            <a:off x="1200150" y="3379008"/>
            <a:ext cx="17637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r>
              <a:rPr lang="zh-CN" altLang="en-US" sz="1800" dirty="0">
                <a:solidFill>
                  <a:schemeClr val="tx1"/>
                </a:solidFill>
              </a:rPr>
              <a:t>进程</a:t>
            </a:r>
            <a:r>
              <a:rPr lang="en-US" altLang="zh-CN" sz="1800" dirty="0">
                <a:solidFill>
                  <a:schemeClr val="tx1"/>
                </a:solidFill>
              </a:rPr>
              <a:t>B</a:t>
            </a:r>
            <a:r>
              <a:rPr lang="zh-CN" altLang="en-US" sz="1800" dirty="0">
                <a:solidFill>
                  <a:schemeClr val="tx1"/>
                </a:solidFill>
              </a:rPr>
              <a:t>用户空间</a:t>
            </a:r>
          </a:p>
        </p:txBody>
      </p:sp>
      <p:sp>
        <p:nvSpPr>
          <p:cNvPr id="130" name="文本框 129"/>
          <p:cNvSpPr txBox="1">
            <a:spLocks noChangeArrowheads="1"/>
          </p:cNvSpPr>
          <p:nvPr/>
        </p:nvSpPr>
        <p:spPr bwMode="auto">
          <a:xfrm>
            <a:off x="3568304" y="3288520"/>
            <a:ext cx="92551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spcBef>
                <a:spcPct val="0"/>
              </a:spcBef>
              <a:buClrTx/>
              <a:buSzTx/>
              <a:buFontTx/>
              <a:buNone/>
            </a:pPr>
            <a:r>
              <a:rPr lang="zh-CN" altLang="en-US" sz="1800">
                <a:solidFill>
                  <a:schemeClr val="tx1"/>
                </a:solidFill>
              </a:rPr>
              <a:t>内核</a:t>
            </a:r>
            <a:endParaRPr lang="en-US" altLang="zh-CN" sz="1800">
              <a:solidFill>
                <a:schemeClr val="tx1"/>
              </a:solidFill>
            </a:endParaRPr>
          </a:p>
          <a:p>
            <a:pPr>
              <a:spcBef>
                <a:spcPct val="0"/>
              </a:spcBef>
              <a:buClrTx/>
              <a:buSzTx/>
              <a:buFontTx/>
              <a:buNone/>
            </a:pPr>
            <a:r>
              <a:rPr lang="zh-CN" altLang="en-US" sz="1800">
                <a:solidFill>
                  <a:schemeClr val="tx1"/>
                </a:solidFill>
              </a:rPr>
              <a:t>空间</a:t>
            </a:r>
          </a:p>
        </p:txBody>
      </p:sp>
      <p:cxnSp>
        <p:nvCxnSpPr>
          <p:cNvPr id="12" name="直接箭头连接符 11"/>
          <p:cNvCxnSpPr>
            <a:stCxn id="116" idx="2"/>
            <a:endCxn id="97" idx="0"/>
          </p:cNvCxnSpPr>
          <p:nvPr/>
        </p:nvCxnSpPr>
        <p:spPr bwMode="auto">
          <a:xfrm flipH="1">
            <a:off x="9227803" y="2165850"/>
            <a:ext cx="468387" cy="64178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90" name="矩形 89"/>
          <p:cNvSpPr>
            <a:spLocks noChangeArrowheads="1"/>
          </p:cNvSpPr>
          <p:nvPr/>
        </p:nvSpPr>
        <p:spPr bwMode="auto">
          <a:xfrm>
            <a:off x="9029902" y="3646360"/>
            <a:ext cx="1063128" cy="231775"/>
          </a:xfrm>
          <a:prstGeom prst="rect">
            <a:avLst/>
          </a:prstGeom>
          <a:solidFill>
            <a:srgbClr val="CCECFF"/>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spcBef>
                <a:spcPct val="0"/>
              </a:spcBef>
              <a:buClrTx/>
              <a:buSzTx/>
              <a:buFontTx/>
              <a:buNone/>
            </a:pPr>
            <a:r>
              <a:rPr lang="zh-CN" altLang="en-US" sz="1200" dirty="0">
                <a:solidFill>
                  <a:schemeClr val="tx1"/>
                </a:solidFill>
                <a:latin typeface="Times New Roman" panose="02020603050405020304" pitchFamily="18" charset="0"/>
              </a:rPr>
              <a:t>进程</a:t>
            </a:r>
            <a:r>
              <a:rPr lang="en-US" altLang="zh-CN" sz="1200" dirty="0">
                <a:solidFill>
                  <a:schemeClr val="tx1"/>
                </a:solidFill>
                <a:latin typeface="Times New Roman" panose="02020603050405020304" pitchFamily="18" charset="0"/>
              </a:rPr>
              <a:t>B</a:t>
            </a:r>
            <a:r>
              <a:rPr lang="zh-CN" altLang="en-US" sz="1200" dirty="0">
                <a:solidFill>
                  <a:schemeClr val="tx1"/>
                </a:solidFill>
                <a:latin typeface="Times New Roman" panose="02020603050405020304" pitchFamily="18" charset="0"/>
              </a:rPr>
              <a:t>的页表</a:t>
            </a:r>
            <a:endParaRPr lang="zh-CN" altLang="en-US" sz="1800" dirty="0">
              <a:solidFill>
                <a:schemeClr val="tx1"/>
              </a:solidFill>
              <a:latin typeface="Times New Roman" panose="02020603050405020304" pitchFamily="18" charset="0"/>
            </a:endParaRPr>
          </a:p>
        </p:txBody>
      </p:sp>
      <p:sp>
        <p:nvSpPr>
          <p:cNvPr id="96" name="矩形 95"/>
          <p:cNvSpPr>
            <a:spLocks noChangeArrowheads="1"/>
          </p:cNvSpPr>
          <p:nvPr/>
        </p:nvSpPr>
        <p:spPr bwMode="auto">
          <a:xfrm>
            <a:off x="10433472" y="3646360"/>
            <a:ext cx="1063128" cy="231775"/>
          </a:xfrm>
          <a:prstGeom prst="rect">
            <a:avLst/>
          </a:prstGeom>
          <a:solidFill>
            <a:srgbClr val="CCECFF"/>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spcBef>
                <a:spcPct val="0"/>
              </a:spcBef>
              <a:buClrTx/>
              <a:buSzTx/>
              <a:buFontTx/>
              <a:buNone/>
            </a:pPr>
            <a:r>
              <a:rPr lang="zh-CN" altLang="en-US" sz="1200" dirty="0">
                <a:solidFill>
                  <a:schemeClr val="tx1"/>
                </a:solidFill>
                <a:latin typeface="Times New Roman" panose="02020603050405020304" pitchFamily="18" charset="0"/>
              </a:rPr>
              <a:t>进程</a:t>
            </a:r>
            <a:r>
              <a:rPr lang="en-US" altLang="zh-CN" sz="1200" dirty="0">
                <a:solidFill>
                  <a:schemeClr val="tx1"/>
                </a:solidFill>
                <a:latin typeface="Times New Roman" panose="02020603050405020304" pitchFamily="18" charset="0"/>
              </a:rPr>
              <a:t>B</a:t>
            </a:r>
            <a:r>
              <a:rPr lang="zh-CN" altLang="en-US" sz="1200" dirty="0">
                <a:solidFill>
                  <a:schemeClr val="tx1"/>
                </a:solidFill>
                <a:latin typeface="Times New Roman" panose="02020603050405020304" pitchFamily="18" charset="0"/>
              </a:rPr>
              <a:t>的页表</a:t>
            </a:r>
            <a:endParaRPr lang="zh-CN" altLang="en-US" sz="1800" dirty="0">
              <a:solidFill>
                <a:schemeClr val="tx1"/>
              </a:solidFill>
              <a:latin typeface="Times New Roman" panose="02020603050405020304" pitchFamily="18" charset="0"/>
            </a:endParaRPr>
          </a:p>
        </p:txBody>
      </p:sp>
      <p:sp>
        <p:nvSpPr>
          <p:cNvPr id="97" name="矩形 96"/>
          <p:cNvSpPr>
            <a:spLocks noChangeArrowheads="1"/>
          </p:cNvSpPr>
          <p:nvPr/>
        </p:nvSpPr>
        <p:spPr bwMode="auto">
          <a:xfrm>
            <a:off x="8696239" y="2807638"/>
            <a:ext cx="1063128" cy="231775"/>
          </a:xfrm>
          <a:prstGeom prst="rect">
            <a:avLst/>
          </a:prstGeom>
          <a:solidFill>
            <a:srgbClr val="CCECFF"/>
          </a:solidFill>
          <a:ln w="9525" algn="ctr">
            <a:solidFill>
              <a:schemeClr val="tx1"/>
            </a:solidFill>
            <a:round/>
            <a:headEnd/>
            <a:tailEnd/>
          </a:ln>
        </p:spPr>
        <p:txBody>
          <a:bodyPr/>
          <a:lstStyle>
            <a:lvl1pPr>
              <a:spcBef>
                <a:spcPct val="20000"/>
              </a:spcBef>
              <a:buClr>
                <a:schemeClr val="tx1"/>
              </a:buClr>
              <a:buSzPct val="80000"/>
              <a:buFont typeface="Wingdings" panose="05000000000000000000" pitchFamily="2" charset="2"/>
              <a:buChar char="¢"/>
              <a:defRPr sz="2800">
                <a:solidFill>
                  <a:schemeClr val="tx2"/>
                </a:solidFill>
                <a:latin typeface="Verdana" panose="020B0604030504040204" pitchFamily="34" charset="0"/>
              </a:defRPr>
            </a:lvl1pPr>
            <a:lvl2pPr marL="742950" indent="-285750">
              <a:spcBef>
                <a:spcPct val="20000"/>
              </a:spcBef>
              <a:buClr>
                <a:schemeClr val="accent1"/>
              </a:buClr>
              <a:buSzPct val="80000"/>
              <a:buFont typeface="Wingdings" panose="05000000000000000000" pitchFamily="2" charset="2"/>
              <a:buChar char="l"/>
              <a:defRPr sz="2400">
                <a:solidFill>
                  <a:schemeClr val="tx1"/>
                </a:solidFill>
                <a:latin typeface="Verdana" panose="020B0604030504040204" pitchFamily="34" charset="0"/>
              </a:defRPr>
            </a:lvl2pPr>
            <a:lvl3pPr marL="1143000" indent="-228600">
              <a:spcBef>
                <a:spcPct val="20000"/>
              </a:spcBef>
              <a:buClr>
                <a:schemeClr val="folHlink"/>
              </a:buClr>
              <a:buSzPct val="70000"/>
              <a:buFont typeface="Wingdings" panose="05000000000000000000" pitchFamily="2" charset="2"/>
              <a:buChar char="l"/>
              <a:defRPr sz="2400">
                <a:solidFill>
                  <a:schemeClr val="tx1"/>
                </a:solidFill>
                <a:latin typeface="Verdana" panose="020B0604030504040204" pitchFamily="34" charset="0"/>
              </a:defRPr>
            </a:lvl3pPr>
            <a:lvl4pPr marL="1600200" indent="-228600">
              <a:spcBef>
                <a:spcPct val="20000"/>
              </a:spcBef>
              <a:buClr>
                <a:schemeClr val="tx1"/>
              </a:buClr>
              <a:buSzPct val="60000"/>
              <a:buFont typeface="Wingdings" panose="05000000000000000000" pitchFamily="2" charset="2"/>
              <a:buChar char="l"/>
              <a:defRPr sz="2000">
                <a:solidFill>
                  <a:schemeClr val="tx1"/>
                </a:solidFill>
                <a:latin typeface="Verdana" panose="020B0604030504040204" pitchFamily="34" charset="0"/>
              </a:defRPr>
            </a:lvl4pPr>
            <a:lvl5pPr marL="2057400" indent="-228600">
              <a:spcBef>
                <a:spcPct val="20000"/>
              </a:spcBef>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5pPr>
            <a:lvl6pPr marL="25146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6pPr>
            <a:lvl7pPr marL="29718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7pPr>
            <a:lvl8pPr marL="34290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8pPr>
            <a:lvl9pPr marL="3886200" indent="-228600" eaLnBrk="0" fontAlgn="base" hangingPunct="0">
              <a:spcBef>
                <a:spcPct val="20000"/>
              </a:spcBef>
              <a:spcAft>
                <a:spcPct val="0"/>
              </a:spcAft>
              <a:buClr>
                <a:schemeClr val="hlink"/>
              </a:buClr>
              <a:buSzPct val="50000"/>
              <a:buFont typeface="Wingdings" panose="05000000000000000000" pitchFamily="2" charset="2"/>
              <a:buChar char="l"/>
              <a:defRPr sz="2000">
                <a:solidFill>
                  <a:schemeClr val="tx1"/>
                </a:solidFill>
                <a:latin typeface="Verdana" panose="020B0604030504040204" pitchFamily="34" charset="0"/>
              </a:defRPr>
            </a:lvl9pPr>
          </a:lstStyle>
          <a:p>
            <a:pPr algn="ctr">
              <a:spcBef>
                <a:spcPct val="0"/>
              </a:spcBef>
              <a:buClrTx/>
              <a:buSzTx/>
              <a:buFontTx/>
              <a:buNone/>
            </a:pPr>
            <a:r>
              <a:rPr lang="zh-CN" altLang="en-US" sz="1200" dirty="0">
                <a:solidFill>
                  <a:schemeClr val="tx1"/>
                </a:solidFill>
                <a:latin typeface="Times New Roman" panose="02020603050405020304" pitchFamily="18" charset="0"/>
              </a:rPr>
              <a:t>进程</a:t>
            </a:r>
            <a:r>
              <a:rPr lang="en-US" altLang="zh-CN" sz="1200" dirty="0">
                <a:solidFill>
                  <a:schemeClr val="tx1"/>
                </a:solidFill>
                <a:latin typeface="Times New Roman" panose="02020603050405020304" pitchFamily="18" charset="0"/>
              </a:rPr>
              <a:t>B</a:t>
            </a:r>
            <a:r>
              <a:rPr lang="zh-CN" altLang="en-US" sz="1200" dirty="0">
                <a:solidFill>
                  <a:schemeClr val="tx1"/>
                </a:solidFill>
                <a:latin typeface="Times New Roman" panose="02020603050405020304" pitchFamily="18" charset="0"/>
              </a:rPr>
              <a:t>的页表</a:t>
            </a:r>
            <a:endParaRPr lang="zh-CN" altLang="en-US" sz="1800" dirty="0">
              <a:solidFill>
                <a:schemeClr val="tx1"/>
              </a:solidFill>
              <a:latin typeface="Times New Roman" panose="02020603050405020304" pitchFamily="18" charset="0"/>
            </a:endParaRPr>
          </a:p>
        </p:txBody>
      </p:sp>
      <p:cxnSp>
        <p:nvCxnSpPr>
          <p:cNvPr id="98" name="直接箭头连接符 97"/>
          <p:cNvCxnSpPr>
            <a:stCxn id="97" idx="2"/>
            <a:endCxn id="90" idx="0"/>
          </p:cNvCxnSpPr>
          <p:nvPr/>
        </p:nvCxnSpPr>
        <p:spPr bwMode="auto">
          <a:xfrm>
            <a:off x="9227804" y="3039413"/>
            <a:ext cx="333663" cy="60694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99" name="直接箭头连接符 98"/>
          <p:cNvCxnSpPr>
            <a:stCxn id="97" idx="3"/>
            <a:endCxn id="96" idx="0"/>
          </p:cNvCxnSpPr>
          <p:nvPr/>
        </p:nvCxnSpPr>
        <p:spPr bwMode="auto">
          <a:xfrm>
            <a:off x="9759368" y="2923525"/>
            <a:ext cx="1205669" cy="722834"/>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3" name="直接箭头连接符 12"/>
          <p:cNvCxnSpPr>
            <a:stCxn id="90" idx="2"/>
            <a:endCxn id="35" idx="0"/>
          </p:cNvCxnSpPr>
          <p:nvPr/>
        </p:nvCxnSpPr>
        <p:spPr bwMode="auto">
          <a:xfrm flipH="1">
            <a:off x="8904238" y="3878134"/>
            <a:ext cx="657228" cy="130566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17" name="直接箭头连接符 16"/>
          <p:cNvCxnSpPr>
            <a:endCxn id="76" idx="0"/>
          </p:cNvCxnSpPr>
          <p:nvPr/>
        </p:nvCxnSpPr>
        <p:spPr bwMode="auto">
          <a:xfrm flipH="1">
            <a:off x="10056887" y="3878135"/>
            <a:ext cx="589264" cy="1305767"/>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cxnSp>
        <p:nvCxnSpPr>
          <p:cNvPr id="31" name="直接箭头连接符 30"/>
          <p:cNvCxnSpPr>
            <a:endCxn id="41" idx="0"/>
          </p:cNvCxnSpPr>
          <p:nvPr/>
        </p:nvCxnSpPr>
        <p:spPr bwMode="auto">
          <a:xfrm flipH="1">
            <a:off x="10632232" y="3878134"/>
            <a:ext cx="144462" cy="1305668"/>
          </a:xfrm>
          <a:prstGeom prst="straightConnector1">
            <a:avLst/>
          </a:prstGeom>
          <a:solidFill>
            <a:schemeClr val="accent1"/>
          </a:solidFill>
          <a:ln w="9525" cap="flat" cmpd="sng" algn="ctr">
            <a:solidFill>
              <a:schemeClr val="tx1"/>
            </a:solidFill>
            <a:prstDash val="solid"/>
            <a:round/>
            <a:headEnd type="none" w="med" len="med"/>
            <a:tailEnd type="triangle"/>
          </a:ln>
          <a:effectLst/>
        </p:spPr>
      </p:cxnSp>
      <p:sp>
        <p:nvSpPr>
          <p:cNvPr id="7" name="线形标注 2 6"/>
          <p:cNvSpPr/>
          <p:nvPr/>
        </p:nvSpPr>
        <p:spPr bwMode="auto">
          <a:xfrm>
            <a:off x="4747743" y="5856595"/>
            <a:ext cx="3749612" cy="565150"/>
          </a:xfrm>
          <a:prstGeom prst="borderCallout2">
            <a:avLst>
              <a:gd name="adj1" fmla="val 50818"/>
              <a:gd name="adj2" fmla="val 100637"/>
              <a:gd name="adj3" fmla="val 36242"/>
              <a:gd name="adj4" fmla="val 126796"/>
              <a:gd name="adj5" fmla="val -31805"/>
              <a:gd name="adj6" fmla="val 134149"/>
            </a:avLst>
          </a:prstGeom>
          <a:solidFill>
            <a:schemeClr val="accent6">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r>
              <a:rPr lang="zh-CN" altLang="en-US" dirty="0">
                <a:latin typeface="Times New Roman" pitchFamily="18" charset="0"/>
              </a:rPr>
              <a:t>只要</a:t>
            </a:r>
            <a:r>
              <a:rPr lang="en-US" altLang="zh-CN" dirty="0">
                <a:latin typeface="Times New Roman" pitchFamily="18" charset="0"/>
              </a:rPr>
              <a:t>OS</a:t>
            </a:r>
            <a:r>
              <a:rPr lang="zh-CN" altLang="en-US" dirty="0">
                <a:latin typeface="Times New Roman" pitchFamily="18" charset="0"/>
              </a:rPr>
              <a:t>不把一个页框同时分配给两个进程页表，它们就是隔离的</a:t>
            </a:r>
          </a:p>
        </p:txBody>
      </p:sp>
      <p:sp>
        <p:nvSpPr>
          <p:cNvPr id="3" name="灯片编号占位符 2">
            <a:extLst>
              <a:ext uri="{FF2B5EF4-FFF2-40B4-BE49-F238E27FC236}">
                <a16:creationId xmlns:a16="http://schemas.microsoft.com/office/drawing/2014/main" id="{570FAD2E-9468-6D4C-4B12-9EFAA5A665C7}"/>
              </a:ext>
            </a:extLst>
          </p:cNvPr>
          <p:cNvSpPr>
            <a:spLocks noGrp="1"/>
          </p:cNvSpPr>
          <p:nvPr>
            <p:ph type="sldNum" sz="quarter" idx="12"/>
          </p:nvPr>
        </p:nvSpPr>
        <p:spPr/>
        <p:txBody>
          <a:bodyPr/>
          <a:lstStyle/>
          <a:p>
            <a:pPr>
              <a:defRPr/>
            </a:pPr>
            <a:fld id="{3884BE4A-665D-4750-B82A-97CE17AE2019}" type="slidenum">
              <a:rPr lang="en-US" altLang="ko-KR" smtClean="0"/>
              <a:pPr>
                <a:defRPr/>
              </a:pPr>
              <a:t>6</a:t>
            </a:fld>
            <a:endParaRPr lang="en-US" altLang="ko-KR" dirty="0"/>
          </a:p>
        </p:txBody>
      </p:sp>
      <p:sp>
        <p:nvSpPr>
          <p:cNvPr id="100" name="线形标注 2 6">
            <a:extLst>
              <a:ext uri="{FF2B5EF4-FFF2-40B4-BE49-F238E27FC236}">
                <a16:creationId xmlns:a16="http://schemas.microsoft.com/office/drawing/2014/main" id="{674A36DB-0214-4E46-8DA2-9D0B9C746CB3}"/>
              </a:ext>
            </a:extLst>
          </p:cNvPr>
          <p:cNvSpPr/>
          <p:nvPr/>
        </p:nvSpPr>
        <p:spPr bwMode="auto">
          <a:xfrm>
            <a:off x="437339" y="4436803"/>
            <a:ext cx="3749612" cy="565150"/>
          </a:xfrm>
          <a:prstGeom prst="borderCallout2">
            <a:avLst>
              <a:gd name="adj1" fmla="val 100256"/>
              <a:gd name="adj2" fmla="val 49380"/>
              <a:gd name="adj3" fmla="val 168077"/>
              <a:gd name="adj4" fmla="val 63797"/>
              <a:gd name="adj5" fmla="val 177933"/>
              <a:gd name="adj6" fmla="val 98021"/>
            </a:avLst>
          </a:prstGeom>
          <a:solidFill>
            <a:schemeClr val="accent6">
              <a:lumMod val="40000"/>
              <a:lumOff val="60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r>
              <a:rPr lang="zh-CN" altLang="en-US" dirty="0">
                <a:latin typeface="Times New Roman" pitchFamily="18" charset="0"/>
              </a:rPr>
              <a:t>对于一个进程而言，内核占据的空间和用户程序的空间是连在一起的</a:t>
            </a:r>
          </a:p>
        </p:txBody>
      </p:sp>
    </p:spTree>
    <p:extLst>
      <p:ext uri="{BB962C8B-B14F-4D97-AF65-F5344CB8AC3E}">
        <p14:creationId xmlns:p14="http://schemas.microsoft.com/office/powerpoint/2010/main" val="3667464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0"/>
                                        </p:tgtEl>
                                        <p:attrNameLst>
                                          <p:attrName>style.visibility</p:attrName>
                                        </p:attrNameLst>
                                      </p:cBhvr>
                                      <p:to>
                                        <p:strVal val="visible"/>
                                      </p:to>
                                    </p:set>
                                    <p:anim calcmode="lin" valueType="num">
                                      <p:cBhvr additive="base">
                                        <p:cTn id="13" dur="500" fill="hold"/>
                                        <p:tgtEl>
                                          <p:spTgt spid="100"/>
                                        </p:tgtEl>
                                        <p:attrNameLst>
                                          <p:attrName>ppt_x</p:attrName>
                                        </p:attrNameLst>
                                      </p:cBhvr>
                                      <p:tavLst>
                                        <p:tav tm="0">
                                          <p:val>
                                            <p:strVal val="#ppt_x"/>
                                          </p:val>
                                        </p:tav>
                                        <p:tav tm="100000">
                                          <p:val>
                                            <p:strVal val="#ppt_x"/>
                                          </p:val>
                                        </p:tav>
                                      </p:tavLst>
                                    </p:anim>
                                    <p:anim calcmode="lin" valueType="num">
                                      <p:cBhvr additive="base">
                                        <p:cTn id="14" dur="500" fill="hold"/>
                                        <p:tgtEl>
                                          <p:spTgt spid="10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546140-AE3A-1E2E-BE5B-7902C2C5EF9A}"/>
              </a:ext>
            </a:extLst>
          </p:cNvPr>
          <p:cNvSpPr>
            <a:spLocks noGrp="1"/>
          </p:cNvSpPr>
          <p:nvPr>
            <p:ph type="title"/>
          </p:nvPr>
        </p:nvSpPr>
        <p:spPr>
          <a:prstGeom prst="rect">
            <a:avLst/>
          </a:prstGeom>
        </p:spPr>
        <p:txBody>
          <a:bodyPr>
            <a:normAutofit/>
          </a:bodyPr>
          <a:lstStyle/>
          <a:p>
            <a:r>
              <a:rPr lang="zh-CN" altLang="en-US"/>
              <a:t>作为一个操作系统的开发者，你信任你的用户吗？</a:t>
            </a:r>
          </a:p>
        </p:txBody>
      </p:sp>
      <p:sp>
        <p:nvSpPr>
          <p:cNvPr id="3" name="内容占位符 2">
            <a:extLst>
              <a:ext uri="{FF2B5EF4-FFF2-40B4-BE49-F238E27FC236}">
                <a16:creationId xmlns:a16="http://schemas.microsoft.com/office/drawing/2014/main" id="{EFCA1C67-A83C-6A69-AB92-8E4719A41CF1}"/>
              </a:ext>
            </a:extLst>
          </p:cNvPr>
          <p:cNvSpPr>
            <a:spLocks noGrp="1"/>
          </p:cNvSpPr>
          <p:nvPr>
            <p:ph idx="1"/>
          </p:nvPr>
        </p:nvSpPr>
        <p:spPr>
          <a:prstGeom prst="rect">
            <a:avLst/>
          </a:prstGeom>
        </p:spPr>
        <p:txBody>
          <a:bodyPr/>
          <a:lstStyle/>
          <a:p>
            <a:r>
              <a:rPr lang="zh-CN" altLang="en-US" dirty="0"/>
              <a:t>操作系统中保存着很多重要的信息</a:t>
            </a:r>
            <a:endParaRPr lang="en-US" altLang="zh-CN" dirty="0"/>
          </a:p>
          <a:p>
            <a:pPr lvl="1"/>
            <a:r>
              <a:rPr lang="zh-CN" altLang="en-US" dirty="0"/>
              <a:t>每个程序的计费信息</a:t>
            </a:r>
            <a:endParaRPr lang="en-US" altLang="zh-CN" dirty="0"/>
          </a:p>
          <a:p>
            <a:pPr lvl="1"/>
            <a:r>
              <a:rPr lang="zh-CN" altLang="en-US" dirty="0"/>
              <a:t>每个程序的优先级配置</a:t>
            </a:r>
            <a:endParaRPr lang="en-US" altLang="zh-CN" dirty="0"/>
          </a:p>
          <a:p>
            <a:pPr lvl="1"/>
            <a:r>
              <a:rPr lang="zh-CN" altLang="en-US" dirty="0"/>
              <a:t>全局的内存可用情况</a:t>
            </a:r>
            <a:endParaRPr lang="en-US" altLang="zh-CN" dirty="0"/>
          </a:p>
          <a:p>
            <a:pPr lvl="1"/>
            <a:r>
              <a:rPr lang="zh-CN" altLang="en-US" dirty="0"/>
              <a:t>。。。。</a:t>
            </a:r>
            <a:endParaRPr lang="en-US" altLang="zh-CN" dirty="0"/>
          </a:p>
          <a:p>
            <a:r>
              <a:rPr lang="zh-CN" altLang="en-US" dirty="0"/>
              <a:t>在汇编</a:t>
            </a:r>
            <a:r>
              <a:rPr lang="en-US" altLang="zh-CN" dirty="0"/>
              <a:t>/C</a:t>
            </a:r>
            <a:r>
              <a:rPr lang="zh-CN" altLang="en-US" dirty="0"/>
              <a:t>编程的环境中，编程语言技术不足以保护其他软件</a:t>
            </a:r>
            <a:endParaRPr lang="en-US" altLang="zh-CN" dirty="0"/>
          </a:p>
          <a:p>
            <a:pPr lvl="1"/>
            <a:r>
              <a:rPr lang="zh-CN" altLang="en-US" dirty="0"/>
              <a:t>例如</a:t>
            </a:r>
            <a:r>
              <a:rPr lang="en-US" altLang="zh-CN" dirty="0"/>
              <a:t>:void * p= (void*) &amp;object;</a:t>
            </a:r>
            <a:r>
              <a:rPr lang="zh-CN" altLang="en-US" dirty="0"/>
              <a:t>可以绕过所有的</a:t>
            </a:r>
            <a:r>
              <a:rPr lang="en-US" altLang="zh-CN" dirty="0"/>
              <a:t>protected, private</a:t>
            </a:r>
            <a:r>
              <a:rPr lang="zh-CN" altLang="en-US" dirty="0"/>
              <a:t>检查</a:t>
            </a:r>
          </a:p>
        </p:txBody>
      </p:sp>
      <p:sp>
        <p:nvSpPr>
          <p:cNvPr id="4" name="灯片编号占位符 3">
            <a:extLst>
              <a:ext uri="{FF2B5EF4-FFF2-40B4-BE49-F238E27FC236}">
                <a16:creationId xmlns:a16="http://schemas.microsoft.com/office/drawing/2014/main" id="{89F109D5-6FFA-395A-10A3-4BC18876ACFF}"/>
              </a:ext>
            </a:extLst>
          </p:cNvPr>
          <p:cNvSpPr>
            <a:spLocks noGrp="1"/>
          </p:cNvSpPr>
          <p:nvPr>
            <p:ph type="sldNum" sz="quarter" idx="12"/>
          </p:nvPr>
        </p:nvSpPr>
        <p:spPr/>
        <p:txBody>
          <a:bodyPr/>
          <a:lstStyle/>
          <a:p>
            <a:pPr>
              <a:defRPr/>
            </a:pPr>
            <a:fld id="{3884BE4A-665D-4750-B82A-97CE17AE2019}" type="slidenum">
              <a:rPr lang="en-US" altLang="ko-KR" smtClean="0"/>
              <a:pPr>
                <a:defRPr/>
              </a:pPr>
              <a:t>7</a:t>
            </a:fld>
            <a:endParaRPr lang="en-US" altLang="ko-KR" dirty="0"/>
          </a:p>
        </p:txBody>
      </p:sp>
    </p:spTree>
    <p:extLst>
      <p:ext uri="{BB962C8B-B14F-4D97-AF65-F5344CB8AC3E}">
        <p14:creationId xmlns:p14="http://schemas.microsoft.com/office/powerpoint/2010/main" val="41433055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5" name="图片 14">
            <a:extLst>
              <a:ext uri="{FF2B5EF4-FFF2-40B4-BE49-F238E27FC236}">
                <a16:creationId xmlns:a16="http://schemas.microsoft.com/office/drawing/2014/main" id="{C5689B9A-B865-51B6-B473-356B5DBE15DA}"/>
              </a:ext>
            </a:extLst>
          </p:cNvPr>
          <p:cNvPicPr>
            <a:picLocks noChangeAspect="1"/>
          </p:cNvPicPr>
          <p:nvPr/>
        </p:nvPicPr>
        <p:blipFill>
          <a:blip r:embed="rId2"/>
          <a:stretch>
            <a:fillRect/>
          </a:stretch>
        </p:blipFill>
        <p:spPr>
          <a:xfrm>
            <a:off x="3211116" y="1669610"/>
            <a:ext cx="5669771" cy="4346825"/>
          </a:xfrm>
          <a:prstGeom prst="rect">
            <a:avLst/>
          </a:prstGeom>
        </p:spPr>
      </p:pic>
      <p:sp>
        <p:nvSpPr>
          <p:cNvPr id="2" name="标题 1">
            <a:extLst>
              <a:ext uri="{FF2B5EF4-FFF2-40B4-BE49-F238E27FC236}">
                <a16:creationId xmlns:a16="http://schemas.microsoft.com/office/drawing/2014/main" id="{D1A9DBAA-5915-4191-ACE7-756AED5387CB}"/>
              </a:ext>
            </a:extLst>
          </p:cNvPr>
          <p:cNvSpPr>
            <a:spLocks noGrp="1"/>
          </p:cNvSpPr>
          <p:nvPr>
            <p:ph type="title"/>
          </p:nvPr>
        </p:nvSpPr>
        <p:spPr>
          <a:prstGeom prst="rect">
            <a:avLst/>
          </a:prstGeom>
        </p:spPr>
        <p:txBody>
          <a:bodyPr/>
          <a:lstStyle/>
          <a:p>
            <a:r>
              <a:rPr lang="zh-CN" altLang="en-US" dirty="0"/>
              <a:t>借助硬件权限等级划分内存区域</a:t>
            </a:r>
          </a:p>
        </p:txBody>
      </p:sp>
      <p:sp>
        <p:nvSpPr>
          <p:cNvPr id="12" name="矩形 11">
            <a:extLst>
              <a:ext uri="{FF2B5EF4-FFF2-40B4-BE49-F238E27FC236}">
                <a16:creationId xmlns:a16="http://schemas.microsoft.com/office/drawing/2014/main" id="{2E1ED0BE-73F4-46A1-A5B9-D9C79905BBA7}"/>
              </a:ext>
            </a:extLst>
          </p:cNvPr>
          <p:cNvSpPr/>
          <p:nvPr/>
        </p:nvSpPr>
        <p:spPr bwMode="auto">
          <a:xfrm>
            <a:off x="4583832" y="1552258"/>
            <a:ext cx="5832648" cy="4840075"/>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zh-CN" altLang="en-US">
              <a:latin typeface="Times New Roman" pitchFamily="18" charset="0"/>
            </a:endParaRPr>
          </a:p>
        </p:txBody>
      </p:sp>
      <p:pic>
        <p:nvPicPr>
          <p:cNvPr id="8" name="内容占位符 3"/>
          <p:cNvPicPr>
            <a:picLocks noChangeAspect="1"/>
          </p:cNvPicPr>
          <p:nvPr/>
        </p:nvPicPr>
        <p:blipFill rotWithShape="1">
          <a:blip r:embed="rId3"/>
          <a:srcRect t="5021" b="9271"/>
          <a:stretch/>
        </p:blipFill>
        <p:spPr bwMode="auto">
          <a:xfrm>
            <a:off x="4764386" y="1443037"/>
            <a:ext cx="4983501" cy="22907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内容占位符 3"/>
          <p:cNvPicPr>
            <a:picLocks noChangeAspect="1"/>
          </p:cNvPicPr>
          <p:nvPr/>
        </p:nvPicPr>
        <p:blipFill rotWithShape="1">
          <a:blip r:embed="rId4"/>
          <a:srcRect b="4015"/>
          <a:stretch/>
        </p:blipFill>
        <p:spPr bwMode="auto">
          <a:xfrm>
            <a:off x="4959829" y="3745707"/>
            <a:ext cx="4294240" cy="2764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2">
            <a:extLst>
              <a:ext uri="{FF2B5EF4-FFF2-40B4-BE49-F238E27FC236}">
                <a16:creationId xmlns:a16="http://schemas.microsoft.com/office/drawing/2014/main" id="{F9E05968-F9E8-B0D7-8080-41ABFB435DAA}"/>
              </a:ext>
            </a:extLst>
          </p:cNvPr>
          <p:cNvSpPr>
            <a:spLocks noGrp="1"/>
          </p:cNvSpPr>
          <p:nvPr>
            <p:ph type="sldNum" sz="quarter" idx="12"/>
          </p:nvPr>
        </p:nvSpPr>
        <p:spPr/>
        <p:txBody>
          <a:bodyPr/>
          <a:lstStyle/>
          <a:p>
            <a:pPr>
              <a:defRPr/>
            </a:pPr>
            <a:fld id="{3884BE4A-665D-4750-B82A-97CE17AE2019}" type="slidenum">
              <a:rPr lang="en-US" altLang="ko-KR" smtClean="0"/>
              <a:pPr>
                <a:defRPr/>
              </a:pPr>
              <a:t>8</a:t>
            </a:fld>
            <a:endParaRPr lang="en-US" altLang="ko-KR" dirty="0"/>
          </a:p>
        </p:txBody>
      </p:sp>
    </p:spTree>
    <p:extLst>
      <p:ext uri="{BB962C8B-B14F-4D97-AF65-F5344CB8AC3E}">
        <p14:creationId xmlns:p14="http://schemas.microsoft.com/office/powerpoint/2010/main" val="739117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AB9FED07-577E-0D66-6A4B-78790D8504C5}"/>
              </a:ext>
            </a:extLst>
          </p:cNvPr>
          <p:cNvPicPr>
            <a:picLocks noChangeAspect="1"/>
          </p:cNvPicPr>
          <p:nvPr/>
        </p:nvPicPr>
        <p:blipFill>
          <a:blip r:embed="rId2"/>
          <a:stretch>
            <a:fillRect/>
          </a:stretch>
        </p:blipFill>
        <p:spPr>
          <a:xfrm>
            <a:off x="3211116" y="1669610"/>
            <a:ext cx="5669771" cy="4346825"/>
          </a:xfrm>
          <a:prstGeom prst="rect">
            <a:avLst/>
          </a:prstGeom>
        </p:spPr>
      </p:pic>
      <p:sp>
        <p:nvSpPr>
          <p:cNvPr id="2" name="标题 1">
            <a:extLst>
              <a:ext uri="{FF2B5EF4-FFF2-40B4-BE49-F238E27FC236}">
                <a16:creationId xmlns:a16="http://schemas.microsoft.com/office/drawing/2014/main" id="{D1A9DBAA-5915-4191-ACE7-756AED5387CB}"/>
              </a:ext>
            </a:extLst>
          </p:cNvPr>
          <p:cNvSpPr>
            <a:spLocks noGrp="1"/>
          </p:cNvSpPr>
          <p:nvPr>
            <p:ph type="title"/>
          </p:nvPr>
        </p:nvSpPr>
        <p:spPr>
          <a:xfrm>
            <a:off x="695399" y="871855"/>
            <a:ext cx="11597153" cy="680403"/>
          </a:xfrm>
          <a:prstGeom prst="rect">
            <a:avLst/>
          </a:prstGeom>
        </p:spPr>
        <p:txBody>
          <a:bodyPr>
            <a:normAutofit fontScale="90000"/>
          </a:bodyPr>
          <a:lstStyle/>
          <a:p>
            <a:r>
              <a:rPr lang="zh-CN" altLang="en-US" dirty="0"/>
              <a:t>进程间隔离可以借助页表实现，进程内区域间隔离需要硬件支持</a:t>
            </a:r>
          </a:p>
        </p:txBody>
      </p:sp>
      <p:sp>
        <p:nvSpPr>
          <p:cNvPr id="6" name="灯片编号占位符 5">
            <a:extLst>
              <a:ext uri="{FF2B5EF4-FFF2-40B4-BE49-F238E27FC236}">
                <a16:creationId xmlns:a16="http://schemas.microsoft.com/office/drawing/2014/main" id="{B7506E29-4DDB-49E8-A788-61D776206623}"/>
              </a:ext>
            </a:extLst>
          </p:cNvPr>
          <p:cNvSpPr>
            <a:spLocks noGrp="1"/>
          </p:cNvSpPr>
          <p:nvPr>
            <p:ph type="sldNum" sz="quarter" idx="12"/>
          </p:nvPr>
        </p:nvSpPr>
        <p:spPr>
          <a:xfrm>
            <a:off x="9347200" y="6508750"/>
            <a:ext cx="2844800" cy="304800"/>
          </a:xfrm>
          <a:prstGeom prst="rect">
            <a:avLst/>
          </a:prstGeom>
        </p:spPr>
        <p:txBody>
          <a:bodyPr/>
          <a:lstStyle/>
          <a:p>
            <a:pPr>
              <a:defRPr/>
            </a:pPr>
            <a:fld id="{735FD82A-B7E6-45EF-A6AD-CFE05C0DE389}" type="slidenum">
              <a:rPr lang="en-US" altLang="ko-KR" smtClean="0"/>
              <a:pPr>
                <a:defRPr/>
              </a:pPr>
              <a:t>9</a:t>
            </a:fld>
            <a:endParaRPr lang="en-US" altLang="ko-KR"/>
          </a:p>
        </p:txBody>
      </p:sp>
      <p:sp>
        <p:nvSpPr>
          <p:cNvPr id="12" name="矩形 11">
            <a:extLst>
              <a:ext uri="{FF2B5EF4-FFF2-40B4-BE49-F238E27FC236}">
                <a16:creationId xmlns:a16="http://schemas.microsoft.com/office/drawing/2014/main" id="{2E1ED0BE-73F4-46A1-A5B9-D9C79905BBA7}"/>
              </a:ext>
            </a:extLst>
          </p:cNvPr>
          <p:cNvSpPr/>
          <p:nvPr/>
        </p:nvSpPr>
        <p:spPr bwMode="auto">
          <a:xfrm>
            <a:off x="2143810" y="1570038"/>
            <a:ext cx="3524181" cy="4661080"/>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zh-CN" altLang="en-US">
              <a:latin typeface="Times New Roman" pitchFamily="18" charset="0"/>
            </a:endParaRPr>
          </a:p>
        </p:txBody>
      </p:sp>
      <p:pic>
        <p:nvPicPr>
          <p:cNvPr id="1026" name="Picture 2" descr="https://gimg2.baidu.com/image_search/src=http%3A%2F%2Fimg2018.cnblogs.com%2Fblog%2F1518162%2F201901%2F1518162-20190114140729006-1391783543.png&amp;refer=http%3A%2F%2Fimg2018.cnblogs.com&amp;app=2002&amp;size=f9999,10000&amp;q=a80&amp;n=0&amp;g=0n&amp;fmt=jpeg?sec=1623820347&amp;t=b48c3f8358d66091802043b509ab5b5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967" y="2222500"/>
            <a:ext cx="5286375" cy="3105150"/>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2">
            <a:extLst>
              <a:ext uri="{FF2B5EF4-FFF2-40B4-BE49-F238E27FC236}">
                <a16:creationId xmlns:a16="http://schemas.microsoft.com/office/drawing/2014/main" id="{2CA6C9DE-36D6-4953-B985-3BAAE2D0BCEA}"/>
              </a:ext>
            </a:extLst>
          </p:cNvPr>
          <p:cNvSpPr txBox="1"/>
          <p:nvPr/>
        </p:nvSpPr>
        <p:spPr>
          <a:xfrm>
            <a:off x="8754533" y="5190067"/>
            <a:ext cx="2977500" cy="1200329"/>
          </a:xfrm>
          <a:prstGeom prst="rect">
            <a:avLst/>
          </a:prstGeom>
          <a:noFill/>
        </p:spPr>
        <p:txBody>
          <a:bodyPr wrap="square" rtlCol="0">
            <a:spAutoFit/>
          </a:bodyPr>
          <a:lstStyle/>
          <a:p>
            <a:r>
              <a:rPr lang="en-US" altLang="zh-CN" dirty="0"/>
              <a:t>X86</a:t>
            </a:r>
            <a:r>
              <a:rPr lang="zh-CN" altLang="en-US" dirty="0"/>
              <a:t>用段或者页表的权限位均可实现权限管理</a:t>
            </a:r>
            <a:endParaRPr lang="en-US" altLang="zh-CN" dirty="0"/>
          </a:p>
          <a:p>
            <a:r>
              <a:rPr lang="en-US" altLang="zh-CN" dirty="0"/>
              <a:t>RISCV</a:t>
            </a:r>
            <a:r>
              <a:rPr lang="zh-CN" altLang="en-US" dirty="0"/>
              <a:t>仅支持页表权的权限位进行管理</a:t>
            </a:r>
          </a:p>
        </p:txBody>
      </p:sp>
    </p:spTree>
    <p:extLst>
      <p:ext uri="{BB962C8B-B14F-4D97-AF65-F5344CB8AC3E}">
        <p14:creationId xmlns:p14="http://schemas.microsoft.com/office/powerpoint/2010/main" val="3354434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26"/>
                                        </p:tgtEl>
                                        <p:attrNameLst>
                                          <p:attrName>style.visibility</p:attrName>
                                        </p:attrNameLst>
                                      </p:cBhvr>
                                      <p:to>
                                        <p:strVal val="visible"/>
                                      </p:to>
                                    </p:set>
                                    <p:anim calcmode="lin" valueType="num">
                                      <p:cBhvr additive="base">
                                        <p:cTn id="11" dur="500" fill="hold"/>
                                        <p:tgtEl>
                                          <p:spTgt spid="1026"/>
                                        </p:tgtEl>
                                        <p:attrNameLst>
                                          <p:attrName>ppt_x</p:attrName>
                                        </p:attrNameLst>
                                      </p:cBhvr>
                                      <p:tavLst>
                                        <p:tav tm="0">
                                          <p:val>
                                            <p:strVal val="#ppt_x"/>
                                          </p:val>
                                        </p:tav>
                                        <p:tav tm="100000">
                                          <p:val>
                                            <p:strVal val="#ppt_x"/>
                                          </p:val>
                                        </p:tav>
                                      </p:tavLst>
                                    </p:anim>
                                    <p:anim calcmode="lin" valueType="num">
                                      <p:cBhvr additive="base">
                                        <p:cTn id="12"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0|0|0"/>
</p:tagLst>
</file>

<file path=ppt/theme/theme1.xml><?xml version="1.0" encoding="utf-8"?>
<a:theme xmlns:a="http://schemas.openxmlformats.org/drawingml/2006/main" name="psh3_Print">
  <a:themeElements>
    <a:clrScheme name="psh3_Print 2">
      <a:dk1>
        <a:srgbClr val="000000"/>
      </a:dk1>
      <a:lt1>
        <a:srgbClr val="FFFFFF"/>
      </a:lt1>
      <a:dk2>
        <a:srgbClr val="003366"/>
      </a:dk2>
      <a:lt2>
        <a:srgbClr val="CCCCCC"/>
      </a:lt2>
      <a:accent1>
        <a:srgbClr val="C0C9F6"/>
      </a:accent1>
      <a:accent2>
        <a:srgbClr val="A1B67A"/>
      </a:accent2>
      <a:accent3>
        <a:srgbClr val="FFFFFF"/>
      </a:accent3>
      <a:accent4>
        <a:srgbClr val="000000"/>
      </a:accent4>
      <a:accent5>
        <a:srgbClr val="DCE1FA"/>
      </a:accent5>
      <a:accent6>
        <a:srgbClr val="91A56E"/>
      </a:accent6>
      <a:hlink>
        <a:srgbClr val="789ED0"/>
      </a:hlink>
      <a:folHlink>
        <a:srgbClr val="B2B2B2"/>
      </a:folHlink>
    </a:clrScheme>
    <a:fontScheme name="自定义 1">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psh3_Print 1">
        <a:dk1>
          <a:srgbClr val="5F5F5F"/>
        </a:dk1>
        <a:lt1>
          <a:srgbClr val="FFFFFF"/>
        </a:lt1>
        <a:dk2>
          <a:srgbClr val="000000"/>
        </a:dk2>
        <a:lt2>
          <a:srgbClr val="DDDDDD"/>
        </a:lt2>
        <a:accent1>
          <a:srgbClr val="C0C0C0"/>
        </a:accent1>
        <a:accent2>
          <a:srgbClr val="EAEAEA"/>
        </a:accent2>
        <a:accent3>
          <a:srgbClr val="FFFFFF"/>
        </a:accent3>
        <a:accent4>
          <a:srgbClr val="505050"/>
        </a:accent4>
        <a:accent5>
          <a:srgbClr val="DCDCDC"/>
        </a:accent5>
        <a:accent6>
          <a:srgbClr val="D4D4D4"/>
        </a:accent6>
        <a:hlink>
          <a:srgbClr val="4D4D4D"/>
        </a:hlink>
        <a:folHlink>
          <a:srgbClr val="B2B2B2"/>
        </a:folHlink>
      </a:clrScheme>
      <a:clrMap bg1="lt1" tx1="dk1" bg2="lt2" tx2="dk2" accent1="accent1" accent2="accent2" accent3="accent3" accent4="accent4" accent5="accent5" accent6="accent6" hlink="hlink" folHlink="folHlink"/>
    </a:extraClrScheme>
    <a:extraClrScheme>
      <a:clrScheme name="psh3_Print 2">
        <a:dk1>
          <a:srgbClr val="000000"/>
        </a:dk1>
        <a:lt1>
          <a:srgbClr val="FFFFFF"/>
        </a:lt1>
        <a:dk2>
          <a:srgbClr val="003366"/>
        </a:dk2>
        <a:lt2>
          <a:srgbClr val="CCCCCC"/>
        </a:lt2>
        <a:accent1>
          <a:srgbClr val="C0C9F6"/>
        </a:accent1>
        <a:accent2>
          <a:srgbClr val="A1B67A"/>
        </a:accent2>
        <a:accent3>
          <a:srgbClr val="FFFFFF"/>
        </a:accent3>
        <a:accent4>
          <a:srgbClr val="000000"/>
        </a:accent4>
        <a:accent5>
          <a:srgbClr val="DCE1FA"/>
        </a:accent5>
        <a:accent6>
          <a:srgbClr val="91A56E"/>
        </a:accent6>
        <a:hlink>
          <a:srgbClr val="789ED0"/>
        </a:hlink>
        <a:folHlink>
          <a:srgbClr val="B2B2B2"/>
        </a:folHlink>
      </a:clrScheme>
      <a:clrMap bg1="lt1" tx1="dk1" bg2="lt2" tx2="dk2" accent1="accent1" accent2="accent2" accent3="accent3" accent4="accent4" accent5="accent5" accent6="accent6" hlink="hlink" folHlink="folHlink"/>
    </a:extraClrScheme>
    <a:extraClrScheme>
      <a:clrScheme name="psh3_Print 3">
        <a:dk1>
          <a:srgbClr val="384868"/>
        </a:dk1>
        <a:lt1>
          <a:srgbClr val="FFFFFF"/>
        </a:lt1>
        <a:dk2>
          <a:srgbClr val="000000"/>
        </a:dk2>
        <a:lt2>
          <a:srgbClr val="CCCCCC"/>
        </a:lt2>
        <a:accent1>
          <a:srgbClr val="C0C9F6"/>
        </a:accent1>
        <a:accent2>
          <a:srgbClr val="A1B67A"/>
        </a:accent2>
        <a:accent3>
          <a:srgbClr val="FFFFFF"/>
        </a:accent3>
        <a:accent4>
          <a:srgbClr val="2E3C58"/>
        </a:accent4>
        <a:accent5>
          <a:srgbClr val="DCE1FA"/>
        </a:accent5>
        <a:accent6>
          <a:srgbClr val="91A56E"/>
        </a:accent6>
        <a:hlink>
          <a:srgbClr val="789ED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3962</Words>
  <Application>Microsoft Office PowerPoint</Application>
  <PresentationFormat>宽屏</PresentationFormat>
  <Paragraphs>844</Paragraphs>
  <Slides>55</Slides>
  <Notes>2</Notes>
  <HiddenSlides>1</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55</vt:i4>
      </vt:variant>
    </vt:vector>
  </HeadingPairs>
  <TitlesOfParts>
    <vt:vector size="68" baseType="lpstr">
      <vt:lpstr>Monotype Sorts</vt:lpstr>
      <vt:lpstr>等线</vt:lpstr>
      <vt:lpstr>黑体</vt:lpstr>
      <vt:lpstr>华文琥珀</vt:lpstr>
      <vt:lpstr>喵呜黑体</vt:lpstr>
      <vt:lpstr>微软雅黑</vt:lpstr>
      <vt:lpstr>张海山锐谐体2.0-授权联系：Samtype@QQ.com</vt:lpstr>
      <vt:lpstr>Calibri</vt:lpstr>
      <vt:lpstr>Courier New</vt:lpstr>
      <vt:lpstr>Times New Roman</vt:lpstr>
      <vt:lpstr>Verdana</vt:lpstr>
      <vt:lpstr>Wingdings</vt:lpstr>
      <vt:lpstr>psh3_Print</vt:lpstr>
      <vt:lpstr>操作系统</vt:lpstr>
      <vt:lpstr>章节5：进程间通信与并发控制</vt:lpstr>
      <vt:lpstr>你信任你的“邻居”进程吗？</vt:lpstr>
      <vt:lpstr>多进程共存的设计之初即在考虑安全问题</vt:lpstr>
      <vt:lpstr>虚拟内存时代的空间隔离</vt:lpstr>
      <vt:lpstr>多进程的地址空间管理</vt:lpstr>
      <vt:lpstr>作为一个操作系统的开发者，你信任你的用户吗？</vt:lpstr>
      <vt:lpstr>借助硬件权限等级划分内存区域</vt:lpstr>
      <vt:lpstr>进程间隔离可以借助页表实现，进程内区域间隔离需要硬件支持</vt:lpstr>
      <vt:lpstr>x86 特权级 – CPU的运行状态</vt:lpstr>
      <vt:lpstr>如何读写OS内存区？</vt:lpstr>
      <vt:lpstr>用户指令与内核如何交互</vt:lpstr>
      <vt:lpstr>中断过程的运行机制</vt:lpstr>
      <vt:lpstr>异常过程的运行机制</vt:lpstr>
      <vt:lpstr>中断、异常和系统调用</vt:lpstr>
      <vt:lpstr>系统调用有多少个？应用需要OS为它做多少事？</vt:lpstr>
      <vt:lpstr>系统调用：用一个中断（异常）解决所有的问题</vt:lpstr>
      <vt:lpstr>系统调用的“中断响应函数”read(fd, buffer, length)的实现</vt:lpstr>
      <vt:lpstr>系统调用：用一个中断（异常）解决所有的问题</vt:lpstr>
      <vt:lpstr>系统调用的“中断响应函数”read(fd, buffer, length)的实现</vt:lpstr>
      <vt:lpstr>系统调用的实现</vt:lpstr>
      <vt:lpstr>系统调用</vt:lpstr>
      <vt:lpstr>标准C库的例子</vt:lpstr>
      <vt:lpstr>内核的进入与退出</vt:lpstr>
      <vt:lpstr>中断、异常和系统调用比较</vt:lpstr>
      <vt:lpstr>既然空间是隔离的，进程间如何交换数据？</vt:lpstr>
      <vt:lpstr>进程的地址空间</vt:lpstr>
      <vt:lpstr>进程之间如何交换信息</vt:lpstr>
      <vt:lpstr>通信方式</vt:lpstr>
      <vt:lpstr>通信方式</vt:lpstr>
      <vt:lpstr>进程通信（IPC, Inter-Process Communication）</vt:lpstr>
      <vt:lpstr>直接通信</vt:lpstr>
      <vt:lpstr>间接通信</vt:lpstr>
      <vt:lpstr>间接通信</vt:lpstr>
      <vt:lpstr>阻塞与非阻塞通信</vt:lpstr>
      <vt:lpstr>阻塞与非阻塞通信</vt:lpstr>
      <vt:lpstr>阻塞与非阻塞通信</vt:lpstr>
      <vt:lpstr>阻塞与非阻塞通信</vt:lpstr>
      <vt:lpstr>通信链路缓冲</vt:lpstr>
      <vt:lpstr>常见的四种IPC方法</vt:lpstr>
      <vt:lpstr>信号（Signal）</vt:lpstr>
      <vt:lpstr>信号的实现</vt:lpstr>
      <vt:lpstr>信号使用示例</vt:lpstr>
      <vt:lpstr>信号使用示例</vt:lpstr>
      <vt:lpstr>信号使用示例</vt:lpstr>
      <vt:lpstr>管道(pipe)</vt:lpstr>
      <vt:lpstr>与管道相关的系统调用</vt:lpstr>
      <vt:lpstr>管道示例</vt:lpstr>
      <vt:lpstr>消息队列</vt:lpstr>
      <vt:lpstr>消息队列的系统调用</vt:lpstr>
      <vt:lpstr>共享内存</vt:lpstr>
      <vt:lpstr>共享内存的实现</vt:lpstr>
      <vt:lpstr>共享内存系统调用</vt:lpstr>
      <vt:lpstr>PowerPoint 演示文稿</vt:lpstr>
      <vt:lpstr>关于IPC资源的一些小问题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2023-10-23T04:31:40Z</dcterms:created>
  <dcterms:modified xsi:type="dcterms:W3CDTF">2025-01-08T01:07:40Z</dcterms:modified>
</cp:coreProperties>
</file>