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7" r:id="rId2"/>
    <p:sldId id="613" r:id="rId3"/>
    <p:sldId id="614" r:id="rId4"/>
    <p:sldId id="615" r:id="rId5"/>
    <p:sldId id="616" r:id="rId6"/>
    <p:sldId id="617" r:id="rId7"/>
    <p:sldId id="266" r:id="rId8"/>
    <p:sldId id="268" r:id="rId9"/>
    <p:sldId id="280" r:id="rId10"/>
    <p:sldId id="284" r:id="rId11"/>
    <p:sldId id="293" r:id="rId12"/>
    <p:sldId id="294" r:id="rId13"/>
    <p:sldId id="295" r:id="rId14"/>
    <p:sldId id="300" r:id="rId15"/>
    <p:sldId id="296" r:id="rId16"/>
    <p:sldId id="297" r:id="rId17"/>
    <p:sldId id="298" r:id="rId18"/>
    <p:sldId id="299" r:id="rId19"/>
    <p:sldId id="301" r:id="rId20"/>
    <p:sldId id="302" r:id="rId21"/>
    <p:sldId id="303" r:id="rId22"/>
    <p:sldId id="304" r:id="rId23"/>
    <p:sldId id="305" r:id="rId24"/>
    <p:sldId id="306" r:id="rId25"/>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437" autoAdjust="0"/>
    <p:restoredTop sz="94660"/>
  </p:normalViewPr>
  <p:slideViewPr>
    <p:cSldViewPr snapToGrid="0">
      <p:cViewPr>
        <p:scale>
          <a:sx n="60" d="100"/>
          <a:sy n="60" d="100"/>
        </p:scale>
        <p:origin x="-254" y="49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18836" y="2955645"/>
            <a:ext cx="10982037" cy="960581"/>
          </a:xfrm>
          <a:prstGeom prst="rect">
            <a:avLst/>
          </a:prstGeom>
        </p:spPr>
        <p:txBody>
          <a:bodyPr anchor="b">
            <a:normAutofit/>
          </a:bodyPr>
          <a:lstStyle>
            <a:lvl1pPr algn="ctr">
              <a:defRPr sz="4050">
                <a:solidFill>
                  <a:schemeClr val="bg1"/>
                </a:solidFill>
                <a:latin typeface="华文中宋" panose="02010600040101010101" pitchFamily="2" charset="-122"/>
                <a:ea typeface="华文中宋" panose="02010600040101010101" pitchFamily="2" charset="-122"/>
              </a:defRPr>
            </a:lvl1pPr>
          </a:lstStyle>
          <a:p>
            <a:r>
              <a:rPr lang="zh-CN" altLang="en-US" dirty="0"/>
              <a:t>单击此处编辑母版标题样式</a:t>
            </a:r>
          </a:p>
        </p:txBody>
      </p:sp>
      <p:sp>
        <p:nvSpPr>
          <p:cNvPr id="3" name="副标题 2"/>
          <p:cNvSpPr>
            <a:spLocks noGrp="1"/>
          </p:cNvSpPr>
          <p:nvPr>
            <p:ph type="subTitle" idx="1"/>
          </p:nvPr>
        </p:nvSpPr>
        <p:spPr>
          <a:xfrm>
            <a:off x="1524000" y="4562620"/>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a:t>单击以编辑母版副标题样式</a:t>
            </a:r>
          </a:p>
        </p:txBody>
      </p:sp>
      <p:sp>
        <p:nvSpPr>
          <p:cNvPr id="4" name="日期占位符 3">
            <a:extLst>
              <a:ext uri="{FF2B5EF4-FFF2-40B4-BE49-F238E27FC236}">
                <a16:creationId xmlns:a16="http://schemas.microsoft.com/office/drawing/2014/main" id="{2D2E9CF9-DF7C-47EA-95F7-D1D1E316AF8E}"/>
              </a:ext>
            </a:extLst>
          </p:cNvPr>
          <p:cNvSpPr>
            <a:spLocks noGrp="1"/>
          </p:cNvSpPr>
          <p:nvPr>
            <p:ph type="dt" sz="half" idx="10"/>
          </p:nvPr>
        </p:nvSpPr>
        <p:spPr/>
        <p:txBody>
          <a:bodyPr/>
          <a:lstStyle>
            <a:lvl1pPr>
              <a:defRPr/>
            </a:lvl1pPr>
          </a:lstStyle>
          <a:p>
            <a:pPr>
              <a:defRPr/>
            </a:pPr>
            <a:fld id="{41DDD24D-D256-4634-A842-1911AFE6CC05}" type="datetimeFigureOut">
              <a:rPr lang="zh-CN" altLang="en-US"/>
              <a:pPr>
                <a:defRPr/>
              </a:pPr>
              <a:t>2024/9/6</a:t>
            </a:fld>
            <a:endParaRPr lang="zh-CN" altLang="en-US"/>
          </a:p>
        </p:txBody>
      </p:sp>
      <p:sp>
        <p:nvSpPr>
          <p:cNvPr id="5" name="页脚占位符 4">
            <a:extLst>
              <a:ext uri="{FF2B5EF4-FFF2-40B4-BE49-F238E27FC236}">
                <a16:creationId xmlns:a16="http://schemas.microsoft.com/office/drawing/2014/main" id="{5F9912E9-0608-4DAF-8432-EFD74EE1F723}"/>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269DA361-E141-4F33-BA2C-6319B0B49552}"/>
              </a:ext>
            </a:extLst>
          </p:cNvPr>
          <p:cNvSpPr>
            <a:spLocks noGrp="1"/>
          </p:cNvSpPr>
          <p:nvPr>
            <p:ph type="sldNum" sz="quarter" idx="12"/>
          </p:nvPr>
        </p:nvSpPr>
        <p:spPr/>
        <p:txBody>
          <a:bodyPr/>
          <a:lstStyle>
            <a:lvl1pPr>
              <a:defRPr/>
            </a:lvl1pPr>
          </a:lstStyle>
          <a:p>
            <a:pPr>
              <a:defRPr/>
            </a:pPr>
            <a:fld id="{CFA3F6FF-2AAB-4DCA-B6A7-DB920531710C}" type="slidenum">
              <a:rPr lang="zh-CN" altLang="en-US"/>
              <a:pPr>
                <a:defRPr/>
              </a:pPr>
              <a:t>‹#›</a:t>
            </a:fld>
            <a:endParaRPr lang="zh-CN" altLang="en-US"/>
          </a:p>
        </p:txBody>
      </p:sp>
    </p:spTree>
    <p:extLst>
      <p:ext uri="{BB962C8B-B14F-4D97-AF65-F5344CB8AC3E}">
        <p14:creationId xmlns:p14="http://schemas.microsoft.com/office/powerpoint/2010/main" val="27728825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94670" y="161928"/>
            <a:ext cx="5322455" cy="595457"/>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64C8421C-C819-49C0-B4B6-54E83D1B8F9B}"/>
              </a:ext>
            </a:extLst>
          </p:cNvPr>
          <p:cNvSpPr>
            <a:spLocks noGrp="1"/>
          </p:cNvSpPr>
          <p:nvPr>
            <p:ph type="dt" sz="half" idx="10"/>
          </p:nvPr>
        </p:nvSpPr>
        <p:spPr/>
        <p:txBody>
          <a:bodyPr/>
          <a:lstStyle>
            <a:lvl1pPr>
              <a:defRPr/>
            </a:lvl1pPr>
          </a:lstStyle>
          <a:p>
            <a:pPr>
              <a:defRPr/>
            </a:pPr>
            <a:fld id="{E08DE2F1-666F-40C4-BE9F-2106E4D47B54}" type="datetimeFigureOut">
              <a:rPr lang="zh-CN" altLang="en-US"/>
              <a:pPr>
                <a:defRPr/>
              </a:pPr>
              <a:t>2024/9/6</a:t>
            </a:fld>
            <a:endParaRPr lang="zh-CN" altLang="en-US"/>
          </a:p>
        </p:txBody>
      </p:sp>
      <p:sp>
        <p:nvSpPr>
          <p:cNvPr id="5" name="页脚占位符 4">
            <a:extLst>
              <a:ext uri="{FF2B5EF4-FFF2-40B4-BE49-F238E27FC236}">
                <a16:creationId xmlns:a16="http://schemas.microsoft.com/office/drawing/2014/main" id="{D9D7A982-5CE7-4A10-A42A-741C86EEF94C}"/>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45AFE94F-10FE-4259-A924-7E64E0AB2AE0}"/>
              </a:ext>
            </a:extLst>
          </p:cNvPr>
          <p:cNvSpPr>
            <a:spLocks noGrp="1"/>
          </p:cNvSpPr>
          <p:nvPr>
            <p:ph type="sldNum" sz="quarter" idx="12"/>
          </p:nvPr>
        </p:nvSpPr>
        <p:spPr/>
        <p:txBody>
          <a:bodyPr/>
          <a:lstStyle>
            <a:lvl1pPr>
              <a:defRPr/>
            </a:lvl1pPr>
          </a:lstStyle>
          <a:p>
            <a:pPr>
              <a:defRPr/>
            </a:pPr>
            <a:fld id="{664EEAAF-E223-4C79-A4EB-A30BAF9A6C3F}" type="slidenum">
              <a:rPr lang="zh-CN" altLang="en-US"/>
              <a:pPr>
                <a:defRPr/>
              </a:pPr>
              <a:t>‹#›</a:t>
            </a:fld>
            <a:endParaRPr lang="zh-CN" altLang="en-US"/>
          </a:p>
        </p:txBody>
      </p:sp>
    </p:spTree>
    <p:extLst>
      <p:ext uri="{BB962C8B-B14F-4D97-AF65-F5344CB8AC3E}">
        <p14:creationId xmlns:p14="http://schemas.microsoft.com/office/powerpoint/2010/main" val="28985112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1" y="365125"/>
            <a:ext cx="2628900" cy="5811838"/>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1"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A7493E2-ED2A-4FD1-ABF8-6754F18CE981}"/>
              </a:ext>
            </a:extLst>
          </p:cNvPr>
          <p:cNvSpPr>
            <a:spLocks noGrp="1"/>
          </p:cNvSpPr>
          <p:nvPr>
            <p:ph type="dt" sz="half" idx="10"/>
          </p:nvPr>
        </p:nvSpPr>
        <p:spPr/>
        <p:txBody>
          <a:bodyPr/>
          <a:lstStyle>
            <a:lvl1pPr>
              <a:defRPr/>
            </a:lvl1pPr>
          </a:lstStyle>
          <a:p>
            <a:pPr>
              <a:defRPr/>
            </a:pPr>
            <a:fld id="{3019D974-BC86-443A-B6D6-1EDCB1F4189C}" type="datetimeFigureOut">
              <a:rPr lang="zh-CN" altLang="en-US"/>
              <a:pPr>
                <a:defRPr/>
              </a:pPr>
              <a:t>2024/9/6</a:t>
            </a:fld>
            <a:endParaRPr lang="zh-CN" altLang="en-US"/>
          </a:p>
        </p:txBody>
      </p:sp>
      <p:sp>
        <p:nvSpPr>
          <p:cNvPr id="5" name="页脚占位符 4">
            <a:extLst>
              <a:ext uri="{FF2B5EF4-FFF2-40B4-BE49-F238E27FC236}">
                <a16:creationId xmlns:a16="http://schemas.microsoft.com/office/drawing/2014/main" id="{174457FF-8E5F-4A3E-AB1E-593B561ACD5C}"/>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82728498-D4A6-4440-BB8A-D9DDAF323097}"/>
              </a:ext>
            </a:extLst>
          </p:cNvPr>
          <p:cNvSpPr>
            <a:spLocks noGrp="1"/>
          </p:cNvSpPr>
          <p:nvPr>
            <p:ph type="sldNum" sz="quarter" idx="12"/>
          </p:nvPr>
        </p:nvSpPr>
        <p:spPr/>
        <p:txBody>
          <a:bodyPr/>
          <a:lstStyle>
            <a:lvl1pPr>
              <a:defRPr/>
            </a:lvl1pPr>
          </a:lstStyle>
          <a:p>
            <a:pPr>
              <a:defRPr/>
            </a:pPr>
            <a:fld id="{7382576F-3F19-427B-A81D-EF38B4F839B8}" type="slidenum">
              <a:rPr lang="zh-CN" altLang="en-US"/>
              <a:pPr>
                <a:defRPr/>
              </a:pPr>
              <a:t>‹#›</a:t>
            </a:fld>
            <a:endParaRPr lang="zh-CN" altLang="en-US"/>
          </a:p>
        </p:txBody>
      </p:sp>
    </p:spTree>
    <p:extLst>
      <p:ext uri="{BB962C8B-B14F-4D97-AF65-F5344CB8AC3E}">
        <p14:creationId xmlns:p14="http://schemas.microsoft.com/office/powerpoint/2010/main" val="3069592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a:xfrm>
            <a:off x="600365" y="1191491"/>
            <a:ext cx="10954327" cy="4985472"/>
          </a:xfrm>
        </p:spPr>
        <p:txBody>
          <a:bodyPr/>
          <a:lstStyle>
            <a:lvl1pPr marL="0" indent="0">
              <a:lnSpc>
                <a:spcPct val="120000"/>
              </a:lnSpc>
              <a:buNone/>
              <a:defRPr>
                <a:latin typeface="微软雅黑" panose="020B0503020204020204" pitchFamily="34" charset="-122"/>
                <a:ea typeface="微软雅黑" panose="020B0503020204020204" pitchFamily="34" charset="-122"/>
              </a:defRPr>
            </a:lvl1pPr>
            <a:lvl2pPr marL="514350" indent="-171450">
              <a:lnSpc>
                <a:spcPct val="120000"/>
              </a:lnSpc>
              <a:buClr>
                <a:srgbClr val="FA7D00"/>
              </a:buClr>
              <a:buFont typeface="Wingdings" panose="05000000000000000000" pitchFamily="2" charset="2"/>
              <a:buChar char="p"/>
              <a:defRPr>
                <a:latin typeface="微软雅黑" panose="020B0503020204020204" pitchFamily="34" charset="-122"/>
                <a:ea typeface="微软雅黑" panose="020B0503020204020204" pitchFamily="34" charset="-122"/>
              </a:defRPr>
            </a:lvl2pPr>
            <a:lvl3pPr marL="857250" indent="-171450">
              <a:lnSpc>
                <a:spcPct val="120000"/>
              </a:lnSpc>
              <a:buClr>
                <a:srgbClr val="FA7D00"/>
              </a:buClr>
              <a:buFont typeface="Wingdings" panose="05000000000000000000" pitchFamily="2" charset="2"/>
              <a:buChar char="p"/>
              <a:defRPr>
                <a:latin typeface="微软雅黑" panose="020B0503020204020204" pitchFamily="34" charset="-122"/>
                <a:ea typeface="微软雅黑" panose="020B0503020204020204" pitchFamily="34" charset="-122"/>
              </a:defRPr>
            </a:lvl3pPr>
            <a:lvl4pPr marL="1200150" indent="-171450">
              <a:lnSpc>
                <a:spcPct val="120000"/>
              </a:lnSpc>
              <a:buClr>
                <a:srgbClr val="FA7D00"/>
              </a:buClr>
              <a:buFont typeface="Wingdings" panose="05000000000000000000" pitchFamily="2" charset="2"/>
              <a:buChar char="p"/>
              <a:defRPr>
                <a:latin typeface="微软雅黑" panose="020B0503020204020204" pitchFamily="34" charset="-122"/>
                <a:ea typeface="微软雅黑" panose="020B0503020204020204" pitchFamily="34" charset="-122"/>
              </a:defRPr>
            </a:lvl4pPr>
            <a:lvl5pPr marL="1543050" indent="-171450">
              <a:lnSpc>
                <a:spcPct val="120000"/>
              </a:lnSpc>
              <a:buClr>
                <a:srgbClr val="FA7D00"/>
              </a:buClr>
              <a:buFont typeface="Wingdings" panose="05000000000000000000" pitchFamily="2" charset="2"/>
              <a:buChar char="p"/>
              <a:defRPr>
                <a:latin typeface="微软雅黑" panose="020B0503020204020204" pitchFamily="34" charset="-122"/>
                <a:ea typeface="微软雅黑" panose="020B0503020204020204" pitchFamily="34" charset="-122"/>
              </a:defRPr>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7" name="标题占位符 1"/>
          <p:cNvSpPr>
            <a:spLocks noGrp="1"/>
          </p:cNvSpPr>
          <p:nvPr>
            <p:ph type="title"/>
          </p:nvPr>
        </p:nvSpPr>
        <p:spPr>
          <a:xfrm>
            <a:off x="1507834" y="198877"/>
            <a:ext cx="10425548" cy="595457"/>
          </a:xfrm>
          <a:prstGeom prst="rect">
            <a:avLst/>
          </a:prstGeom>
        </p:spPr>
        <p:txBody>
          <a:bodyPr vert="horz" lIns="91440" tIns="45720" rIns="91440" bIns="45720" rtlCol="0" anchor="ctr">
            <a:noAutofit/>
          </a:bodyPr>
          <a:lstStyle>
            <a:lvl1pPr>
              <a:defRPr sz="2400">
                <a:solidFill>
                  <a:schemeClr val="bg1"/>
                </a:solidFill>
              </a:defRPr>
            </a:lvl1pPr>
          </a:lstStyle>
          <a:p>
            <a:r>
              <a:rPr lang="zh-CN" altLang="en-US" dirty="0"/>
              <a:t>单击此处编辑母版标题样式</a:t>
            </a:r>
          </a:p>
        </p:txBody>
      </p:sp>
      <p:sp>
        <p:nvSpPr>
          <p:cNvPr id="4" name="日期占位符 3">
            <a:extLst>
              <a:ext uri="{FF2B5EF4-FFF2-40B4-BE49-F238E27FC236}">
                <a16:creationId xmlns:a16="http://schemas.microsoft.com/office/drawing/2014/main" id="{0B0D1538-7495-44BC-8191-B8C41055CD63}"/>
              </a:ext>
            </a:extLst>
          </p:cNvPr>
          <p:cNvSpPr>
            <a:spLocks noGrp="1"/>
          </p:cNvSpPr>
          <p:nvPr>
            <p:ph type="dt" sz="half" idx="10"/>
          </p:nvPr>
        </p:nvSpPr>
        <p:spPr/>
        <p:txBody>
          <a:bodyPr/>
          <a:lstStyle>
            <a:lvl1pPr>
              <a:defRPr/>
            </a:lvl1pPr>
          </a:lstStyle>
          <a:p>
            <a:pPr>
              <a:defRPr/>
            </a:pPr>
            <a:fld id="{6C32A3BC-0E6C-4344-B1B6-C074089282B2}" type="datetimeFigureOut">
              <a:rPr lang="zh-CN" altLang="en-US"/>
              <a:pPr>
                <a:defRPr/>
              </a:pPr>
              <a:t>2024/9/6</a:t>
            </a:fld>
            <a:endParaRPr lang="zh-CN" altLang="en-US"/>
          </a:p>
        </p:txBody>
      </p:sp>
      <p:sp>
        <p:nvSpPr>
          <p:cNvPr id="5" name="页脚占位符 4">
            <a:extLst>
              <a:ext uri="{FF2B5EF4-FFF2-40B4-BE49-F238E27FC236}">
                <a16:creationId xmlns:a16="http://schemas.microsoft.com/office/drawing/2014/main" id="{0282F34E-6C68-4451-A080-CAE2DDA71C00}"/>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97CD935F-1EF4-4635-9B05-BBB32E04B12A}"/>
              </a:ext>
            </a:extLst>
          </p:cNvPr>
          <p:cNvSpPr>
            <a:spLocks noGrp="1"/>
          </p:cNvSpPr>
          <p:nvPr>
            <p:ph type="sldNum" sz="quarter" idx="12"/>
          </p:nvPr>
        </p:nvSpPr>
        <p:spPr/>
        <p:txBody>
          <a:bodyPr/>
          <a:lstStyle>
            <a:lvl1pPr>
              <a:defRPr/>
            </a:lvl1pPr>
          </a:lstStyle>
          <a:p>
            <a:pPr>
              <a:defRPr/>
            </a:pPr>
            <a:fld id="{B2E16EB8-6F55-4AA9-8E20-740CCE6D9498}" type="slidenum">
              <a:rPr lang="zh-CN" altLang="en-US"/>
              <a:pPr>
                <a:defRPr/>
              </a:pPr>
              <a:t>‹#›</a:t>
            </a:fld>
            <a:endParaRPr lang="zh-CN" altLang="en-US"/>
          </a:p>
        </p:txBody>
      </p:sp>
    </p:spTree>
    <p:extLst>
      <p:ext uri="{BB962C8B-B14F-4D97-AF65-F5344CB8AC3E}">
        <p14:creationId xmlns:p14="http://schemas.microsoft.com/office/powerpoint/2010/main" val="33077172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a:xfrm>
            <a:off x="831851" y="1709740"/>
            <a:ext cx="10515600" cy="2852737"/>
          </a:xfrm>
          <a:prstGeom prst="rect">
            <a:avLst/>
          </a:prstGeom>
        </p:spPr>
        <p:txBody>
          <a:bodyPr anchor="b"/>
          <a:lstStyle>
            <a:lvl1pPr>
              <a:defRPr sz="4500"/>
            </a:lvl1pPr>
          </a:lstStyle>
          <a:p>
            <a:r>
              <a:rPr lang="zh-CN" altLang="en-US"/>
              <a:t>单击此处编辑母版标题样式</a:t>
            </a:r>
          </a:p>
        </p:txBody>
      </p:sp>
      <p:sp>
        <p:nvSpPr>
          <p:cNvPr id="3" name="文本占位符 2"/>
          <p:cNvSpPr>
            <a:spLocks noGrp="1"/>
          </p:cNvSpPr>
          <p:nvPr>
            <p:ph type="body" idx="1"/>
          </p:nvPr>
        </p:nvSpPr>
        <p:spPr>
          <a:xfrm>
            <a:off x="831851" y="4589465"/>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a:t>编辑母版文本样式</a:t>
            </a:r>
          </a:p>
        </p:txBody>
      </p:sp>
      <p:sp>
        <p:nvSpPr>
          <p:cNvPr id="4" name="日期占位符 3">
            <a:extLst>
              <a:ext uri="{FF2B5EF4-FFF2-40B4-BE49-F238E27FC236}">
                <a16:creationId xmlns:a16="http://schemas.microsoft.com/office/drawing/2014/main" id="{15AF0E53-DDDF-478D-92D9-A9ED117D3FB3}"/>
              </a:ext>
            </a:extLst>
          </p:cNvPr>
          <p:cNvSpPr>
            <a:spLocks noGrp="1"/>
          </p:cNvSpPr>
          <p:nvPr>
            <p:ph type="dt" sz="half" idx="10"/>
          </p:nvPr>
        </p:nvSpPr>
        <p:spPr/>
        <p:txBody>
          <a:bodyPr/>
          <a:lstStyle>
            <a:lvl1pPr>
              <a:defRPr/>
            </a:lvl1pPr>
          </a:lstStyle>
          <a:p>
            <a:pPr>
              <a:defRPr/>
            </a:pPr>
            <a:fld id="{F84BA938-8387-496D-B645-3A9ABBCA9488}" type="datetimeFigureOut">
              <a:rPr lang="zh-CN" altLang="en-US"/>
              <a:pPr>
                <a:defRPr/>
              </a:pPr>
              <a:t>2024/9/6</a:t>
            </a:fld>
            <a:endParaRPr lang="zh-CN" altLang="en-US"/>
          </a:p>
        </p:txBody>
      </p:sp>
      <p:sp>
        <p:nvSpPr>
          <p:cNvPr id="5" name="页脚占位符 4">
            <a:extLst>
              <a:ext uri="{FF2B5EF4-FFF2-40B4-BE49-F238E27FC236}">
                <a16:creationId xmlns:a16="http://schemas.microsoft.com/office/drawing/2014/main" id="{0AE7BA81-D084-4BCE-B9BF-1A0680D5F6F4}"/>
              </a:ext>
            </a:extLst>
          </p:cNvPr>
          <p:cNvSpPr>
            <a:spLocks noGrp="1"/>
          </p:cNvSpPr>
          <p:nvPr>
            <p:ph type="ftr" sz="quarter" idx="11"/>
          </p:nvPr>
        </p:nvSpPr>
        <p:spPr/>
        <p:txBody>
          <a:bodyPr/>
          <a:lstStyle>
            <a:lvl1pPr>
              <a:defRPr/>
            </a:lvl1pPr>
          </a:lstStyle>
          <a:p>
            <a:pPr>
              <a:defRPr/>
            </a:pPr>
            <a:endParaRPr lang="zh-CN" altLang="en-US"/>
          </a:p>
        </p:txBody>
      </p:sp>
      <p:sp>
        <p:nvSpPr>
          <p:cNvPr id="6" name="灯片编号占位符 5">
            <a:extLst>
              <a:ext uri="{FF2B5EF4-FFF2-40B4-BE49-F238E27FC236}">
                <a16:creationId xmlns:a16="http://schemas.microsoft.com/office/drawing/2014/main" id="{C269B981-A095-488B-AD0F-9AF4E8A80941}"/>
              </a:ext>
            </a:extLst>
          </p:cNvPr>
          <p:cNvSpPr>
            <a:spLocks noGrp="1"/>
          </p:cNvSpPr>
          <p:nvPr>
            <p:ph type="sldNum" sz="quarter" idx="12"/>
          </p:nvPr>
        </p:nvSpPr>
        <p:spPr/>
        <p:txBody>
          <a:bodyPr/>
          <a:lstStyle>
            <a:lvl1pPr>
              <a:defRPr/>
            </a:lvl1pPr>
          </a:lstStyle>
          <a:p>
            <a:pPr>
              <a:defRPr/>
            </a:pPr>
            <a:fld id="{9432B659-DBA0-42E2-89D9-3BC148A6B7B6}" type="slidenum">
              <a:rPr lang="zh-CN" altLang="en-US"/>
              <a:pPr>
                <a:defRPr/>
              </a:pPr>
              <a:t>‹#›</a:t>
            </a:fld>
            <a:endParaRPr lang="zh-CN" altLang="en-US"/>
          </a:p>
        </p:txBody>
      </p:sp>
    </p:spTree>
    <p:extLst>
      <p:ext uri="{BB962C8B-B14F-4D97-AF65-F5344CB8AC3E}">
        <p14:creationId xmlns:p14="http://schemas.microsoft.com/office/powerpoint/2010/main" val="24185074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94670" y="161928"/>
            <a:ext cx="5322455" cy="595457"/>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a:extLst>
              <a:ext uri="{FF2B5EF4-FFF2-40B4-BE49-F238E27FC236}">
                <a16:creationId xmlns:a16="http://schemas.microsoft.com/office/drawing/2014/main" id="{0DE100C8-1436-4E5A-BB50-B99E781471F3}"/>
              </a:ext>
            </a:extLst>
          </p:cNvPr>
          <p:cNvSpPr>
            <a:spLocks noGrp="1"/>
          </p:cNvSpPr>
          <p:nvPr>
            <p:ph type="dt" sz="half" idx="10"/>
          </p:nvPr>
        </p:nvSpPr>
        <p:spPr/>
        <p:txBody>
          <a:bodyPr/>
          <a:lstStyle>
            <a:lvl1pPr>
              <a:defRPr/>
            </a:lvl1pPr>
          </a:lstStyle>
          <a:p>
            <a:pPr>
              <a:defRPr/>
            </a:pPr>
            <a:fld id="{8AB15C5A-7C85-48DF-95A3-52C378E67728}" type="datetimeFigureOut">
              <a:rPr lang="zh-CN" altLang="en-US"/>
              <a:pPr>
                <a:defRPr/>
              </a:pPr>
              <a:t>2024/9/6</a:t>
            </a:fld>
            <a:endParaRPr lang="zh-CN" altLang="en-US"/>
          </a:p>
        </p:txBody>
      </p:sp>
      <p:sp>
        <p:nvSpPr>
          <p:cNvPr id="6" name="页脚占位符 4">
            <a:extLst>
              <a:ext uri="{FF2B5EF4-FFF2-40B4-BE49-F238E27FC236}">
                <a16:creationId xmlns:a16="http://schemas.microsoft.com/office/drawing/2014/main" id="{B3113280-EFF7-42E2-BFC3-39F333E8E9BD}"/>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2B6323A6-1BD8-40DF-9FCE-BBFDDF43BB48}"/>
              </a:ext>
            </a:extLst>
          </p:cNvPr>
          <p:cNvSpPr>
            <a:spLocks noGrp="1"/>
          </p:cNvSpPr>
          <p:nvPr>
            <p:ph type="sldNum" sz="quarter" idx="12"/>
          </p:nvPr>
        </p:nvSpPr>
        <p:spPr/>
        <p:txBody>
          <a:bodyPr/>
          <a:lstStyle>
            <a:lvl1pPr>
              <a:defRPr/>
            </a:lvl1pPr>
          </a:lstStyle>
          <a:p>
            <a:pPr>
              <a:defRPr/>
            </a:pPr>
            <a:fld id="{98576966-97BD-4182-9965-AC7FD03A2D52}" type="slidenum">
              <a:rPr lang="zh-CN" altLang="en-US"/>
              <a:pPr>
                <a:defRPr/>
              </a:pPr>
              <a:t>‹#›</a:t>
            </a:fld>
            <a:endParaRPr lang="zh-CN" altLang="en-US"/>
          </a:p>
        </p:txBody>
      </p:sp>
    </p:spTree>
    <p:extLst>
      <p:ext uri="{BB962C8B-B14F-4D97-AF65-F5344CB8AC3E}">
        <p14:creationId xmlns:p14="http://schemas.microsoft.com/office/powerpoint/2010/main" val="40980088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7"/>
            <a:ext cx="10515600" cy="1325563"/>
          </a:xfrm>
          <a:prstGeom prst="rect">
            <a:avLst/>
          </a:prstGeom>
        </p:spPr>
        <p:txBody>
          <a:bodyPr/>
          <a:lstStyle/>
          <a:p>
            <a:r>
              <a:rPr lang="zh-CN" altLang="en-US"/>
              <a:t>单击此处编辑母版标题样式</a:t>
            </a:r>
          </a:p>
        </p:txBody>
      </p:sp>
      <p:sp>
        <p:nvSpPr>
          <p:cNvPr id="3" name="文本占位符 2"/>
          <p:cNvSpPr>
            <a:spLocks noGrp="1"/>
          </p:cNvSpPr>
          <p:nvPr>
            <p:ph type="body" idx="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4" name="内容占位符 3"/>
          <p:cNvSpPr>
            <a:spLocks noGrp="1"/>
          </p:cNvSpPr>
          <p:nvPr>
            <p:ph sz="half" idx="2"/>
          </p:nvPr>
        </p:nvSpPr>
        <p:spPr>
          <a:xfrm>
            <a:off x="839789"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1"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zh-CN" altLang="en-US"/>
              <a:t>编辑母版文本样式</a:t>
            </a:r>
          </a:p>
        </p:txBody>
      </p:sp>
      <p:sp>
        <p:nvSpPr>
          <p:cNvPr id="6" name="内容占位符 5"/>
          <p:cNvSpPr>
            <a:spLocks noGrp="1"/>
          </p:cNvSpPr>
          <p:nvPr>
            <p:ph sz="quarter" idx="4"/>
          </p:nvPr>
        </p:nvSpPr>
        <p:spPr>
          <a:xfrm>
            <a:off x="6172201"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a:extLst>
              <a:ext uri="{FF2B5EF4-FFF2-40B4-BE49-F238E27FC236}">
                <a16:creationId xmlns:a16="http://schemas.microsoft.com/office/drawing/2014/main" id="{74263FC5-B784-45AF-B30F-B2426DA38CBA}"/>
              </a:ext>
            </a:extLst>
          </p:cNvPr>
          <p:cNvSpPr>
            <a:spLocks noGrp="1"/>
          </p:cNvSpPr>
          <p:nvPr>
            <p:ph type="dt" sz="half" idx="10"/>
          </p:nvPr>
        </p:nvSpPr>
        <p:spPr/>
        <p:txBody>
          <a:bodyPr/>
          <a:lstStyle>
            <a:lvl1pPr>
              <a:defRPr/>
            </a:lvl1pPr>
          </a:lstStyle>
          <a:p>
            <a:pPr>
              <a:defRPr/>
            </a:pPr>
            <a:fld id="{B1C41277-A6CE-4344-8D57-EAAC7BB64069}" type="datetimeFigureOut">
              <a:rPr lang="zh-CN" altLang="en-US"/>
              <a:pPr>
                <a:defRPr/>
              </a:pPr>
              <a:t>2024/9/6</a:t>
            </a:fld>
            <a:endParaRPr lang="zh-CN" altLang="en-US"/>
          </a:p>
        </p:txBody>
      </p:sp>
      <p:sp>
        <p:nvSpPr>
          <p:cNvPr id="8" name="页脚占位符 4">
            <a:extLst>
              <a:ext uri="{FF2B5EF4-FFF2-40B4-BE49-F238E27FC236}">
                <a16:creationId xmlns:a16="http://schemas.microsoft.com/office/drawing/2014/main" id="{862C28C3-3A59-4EE2-A353-9C00B83E3D71}"/>
              </a:ext>
            </a:extLst>
          </p:cNvPr>
          <p:cNvSpPr>
            <a:spLocks noGrp="1"/>
          </p:cNvSpPr>
          <p:nvPr>
            <p:ph type="ftr" sz="quarter" idx="11"/>
          </p:nvPr>
        </p:nvSpPr>
        <p:spPr/>
        <p:txBody>
          <a:bodyPr/>
          <a:lstStyle>
            <a:lvl1pPr>
              <a:defRPr/>
            </a:lvl1pPr>
          </a:lstStyle>
          <a:p>
            <a:pPr>
              <a:defRPr/>
            </a:pPr>
            <a:endParaRPr lang="zh-CN" altLang="en-US"/>
          </a:p>
        </p:txBody>
      </p:sp>
      <p:sp>
        <p:nvSpPr>
          <p:cNvPr id="9" name="灯片编号占位符 5">
            <a:extLst>
              <a:ext uri="{FF2B5EF4-FFF2-40B4-BE49-F238E27FC236}">
                <a16:creationId xmlns:a16="http://schemas.microsoft.com/office/drawing/2014/main" id="{651DF2C7-1FC6-4277-A05E-FA3614D21283}"/>
              </a:ext>
            </a:extLst>
          </p:cNvPr>
          <p:cNvSpPr>
            <a:spLocks noGrp="1"/>
          </p:cNvSpPr>
          <p:nvPr>
            <p:ph type="sldNum" sz="quarter" idx="12"/>
          </p:nvPr>
        </p:nvSpPr>
        <p:spPr/>
        <p:txBody>
          <a:bodyPr/>
          <a:lstStyle>
            <a:lvl1pPr>
              <a:defRPr/>
            </a:lvl1pPr>
          </a:lstStyle>
          <a:p>
            <a:pPr>
              <a:defRPr/>
            </a:pPr>
            <a:fld id="{C53DD966-7B7E-4EF6-A1DB-FE26A349CBD3}" type="slidenum">
              <a:rPr lang="zh-CN" altLang="en-US"/>
              <a:pPr>
                <a:defRPr/>
              </a:pPr>
              <a:t>‹#›</a:t>
            </a:fld>
            <a:endParaRPr lang="zh-CN" altLang="en-US"/>
          </a:p>
        </p:txBody>
      </p:sp>
    </p:spTree>
    <p:extLst>
      <p:ext uri="{BB962C8B-B14F-4D97-AF65-F5344CB8AC3E}">
        <p14:creationId xmlns:p14="http://schemas.microsoft.com/office/powerpoint/2010/main" val="3386885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94670" y="161928"/>
            <a:ext cx="5322455" cy="595457"/>
          </a:xfrm>
          <a:prstGeom prst="rect">
            <a:avLst/>
          </a:prstGeom>
        </p:spPr>
        <p:txBody>
          <a:bodyPr/>
          <a:lstStyle/>
          <a:p>
            <a:r>
              <a:rPr lang="zh-CN" altLang="en-US"/>
              <a:t>单击此处编辑母版标题样式</a:t>
            </a:r>
          </a:p>
        </p:txBody>
      </p:sp>
      <p:sp>
        <p:nvSpPr>
          <p:cNvPr id="3" name="日期占位符 3">
            <a:extLst>
              <a:ext uri="{FF2B5EF4-FFF2-40B4-BE49-F238E27FC236}">
                <a16:creationId xmlns:a16="http://schemas.microsoft.com/office/drawing/2014/main" id="{DE105CA9-0305-47D1-A0BB-B14916A3EEC2}"/>
              </a:ext>
            </a:extLst>
          </p:cNvPr>
          <p:cNvSpPr>
            <a:spLocks noGrp="1"/>
          </p:cNvSpPr>
          <p:nvPr>
            <p:ph type="dt" sz="half" idx="10"/>
          </p:nvPr>
        </p:nvSpPr>
        <p:spPr/>
        <p:txBody>
          <a:bodyPr/>
          <a:lstStyle>
            <a:lvl1pPr>
              <a:defRPr/>
            </a:lvl1pPr>
          </a:lstStyle>
          <a:p>
            <a:pPr>
              <a:defRPr/>
            </a:pPr>
            <a:fld id="{1F9B60BA-C7AE-4C7D-9BB8-CBFDD12C59D7}" type="datetimeFigureOut">
              <a:rPr lang="zh-CN" altLang="en-US"/>
              <a:pPr>
                <a:defRPr/>
              </a:pPr>
              <a:t>2024/9/6</a:t>
            </a:fld>
            <a:endParaRPr lang="zh-CN" altLang="en-US"/>
          </a:p>
        </p:txBody>
      </p:sp>
      <p:sp>
        <p:nvSpPr>
          <p:cNvPr id="4" name="页脚占位符 4">
            <a:extLst>
              <a:ext uri="{FF2B5EF4-FFF2-40B4-BE49-F238E27FC236}">
                <a16:creationId xmlns:a16="http://schemas.microsoft.com/office/drawing/2014/main" id="{0B348442-3D49-4BDC-BAA0-7475F643C624}"/>
              </a:ext>
            </a:extLst>
          </p:cNvPr>
          <p:cNvSpPr>
            <a:spLocks noGrp="1"/>
          </p:cNvSpPr>
          <p:nvPr>
            <p:ph type="ftr" sz="quarter" idx="11"/>
          </p:nvPr>
        </p:nvSpPr>
        <p:spPr/>
        <p:txBody>
          <a:bodyPr/>
          <a:lstStyle>
            <a:lvl1pPr>
              <a:defRPr/>
            </a:lvl1pPr>
          </a:lstStyle>
          <a:p>
            <a:pPr>
              <a:defRPr/>
            </a:pPr>
            <a:endParaRPr lang="zh-CN" altLang="en-US"/>
          </a:p>
        </p:txBody>
      </p:sp>
      <p:sp>
        <p:nvSpPr>
          <p:cNvPr id="5" name="灯片编号占位符 5">
            <a:extLst>
              <a:ext uri="{FF2B5EF4-FFF2-40B4-BE49-F238E27FC236}">
                <a16:creationId xmlns:a16="http://schemas.microsoft.com/office/drawing/2014/main" id="{87F70C51-401D-4092-BE4A-B84C5FFFCD98}"/>
              </a:ext>
            </a:extLst>
          </p:cNvPr>
          <p:cNvSpPr>
            <a:spLocks noGrp="1"/>
          </p:cNvSpPr>
          <p:nvPr>
            <p:ph type="sldNum" sz="quarter" idx="12"/>
          </p:nvPr>
        </p:nvSpPr>
        <p:spPr/>
        <p:txBody>
          <a:bodyPr/>
          <a:lstStyle>
            <a:lvl1pPr>
              <a:defRPr/>
            </a:lvl1pPr>
          </a:lstStyle>
          <a:p>
            <a:pPr>
              <a:defRPr/>
            </a:pPr>
            <a:fld id="{9885BEDA-4226-4AEC-A86D-6911B5E54669}" type="slidenum">
              <a:rPr lang="zh-CN" altLang="en-US"/>
              <a:pPr>
                <a:defRPr/>
              </a:pPr>
              <a:t>‹#›</a:t>
            </a:fld>
            <a:endParaRPr lang="zh-CN" altLang="en-US"/>
          </a:p>
        </p:txBody>
      </p:sp>
    </p:spTree>
    <p:extLst>
      <p:ext uri="{BB962C8B-B14F-4D97-AF65-F5344CB8AC3E}">
        <p14:creationId xmlns:p14="http://schemas.microsoft.com/office/powerpoint/2010/main" val="25696331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a:extLst>
              <a:ext uri="{FF2B5EF4-FFF2-40B4-BE49-F238E27FC236}">
                <a16:creationId xmlns:a16="http://schemas.microsoft.com/office/drawing/2014/main" id="{CDC2DAA2-8DC2-40E0-B0C3-4F64A1331571}"/>
              </a:ext>
            </a:extLst>
          </p:cNvPr>
          <p:cNvSpPr>
            <a:spLocks noGrp="1"/>
          </p:cNvSpPr>
          <p:nvPr>
            <p:ph type="dt" sz="half" idx="10"/>
          </p:nvPr>
        </p:nvSpPr>
        <p:spPr/>
        <p:txBody>
          <a:bodyPr/>
          <a:lstStyle>
            <a:lvl1pPr>
              <a:defRPr/>
            </a:lvl1pPr>
          </a:lstStyle>
          <a:p>
            <a:pPr>
              <a:defRPr/>
            </a:pPr>
            <a:fld id="{2CB975F3-3E81-497A-A4D5-52F36001FE06}" type="datetimeFigureOut">
              <a:rPr lang="zh-CN" altLang="en-US"/>
              <a:pPr>
                <a:defRPr/>
              </a:pPr>
              <a:t>2024/9/6</a:t>
            </a:fld>
            <a:endParaRPr lang="zh-CN" altLang="en-US"/>
          </a:p>
        </p:txBody>
      </p:sp>
      <p:sp>
        <p:nvSpPr>
          <p:cNvPr id="3" name="页脚占位符 4">
            <a:extLst>
              <a:ext uri="{FF2B5EF4-FFF2-40B4-BE49-F238E27FC236}">
                <a16:creationId xmlns:a16="http://schemas.microsoft.com/office/drawing/2014/main" id="{EB49EE8C-B18F-41F7-B489-A9CF85245F90}"/>
              </a:ext>
            </a:extLst>
          </p:cNvPr>
          <p:cNvSpPr>
            <a:spLocks noGrp="1"/>
          </p:cNvSpPr>
          <p:nvPr>
            <p:ph type="ftr" sz="quarter" idx="11"/>
          </p:nvPr>
        </p:nvSpPr>
        <p:spPr/>
        <p:txBody>
          <a:bodyPr/>
          <a:lstStyle>
            <a:lvl1pPr>
              <a:defRPr/>
            </a:lvl1pPr>
          </a:lstStyle>
          <a:p>
            <a:pPr>
              <a:defRPr/>
            </a:pPr>
            <a:endParaRPr lang="zh-CN" altLang="en-US"/>
          </a:p>
        </p:txBody>
      </p:sp>
      <p:sp>
        <p:nvSpPr>
          <p:cNvPr id="4" name="灯片编号占位符 5">
            <a:extLst>
              <a:ext uri="{FF2B5EF4-FFF2-40B4-BE49-F238E27FC236}">
                <a16:creationId xmlns:a16="http://schemas.microsoft.com/office/drawing/2014/main" id="{59141E98-9D51-4070-AFF6-699B21396C6B}"/>
              </a:ext>
            </a:extLst>
          </p:cNvPr>
          <p:cNvSpPr>
            <a:spLocks noGrp="1"/>
          </p:cNvSpPr>
          <p:nvPr>
            <p:ph type="sldNum" sz="quarter" idx="12"/>
          </p:nvPr>
        </p:nvSpPr>
        <p:spPr/>
        <p:txBody>
          <a:bodyPr/>
          <a:lstStyle>
            <a:lvl1pPr>
              <a:defRPr/>
            </a:lvl1pPr>
          </a:lstStyle>
          <a:p>
            <a:pPr>
              <a:defRPr/>
            </a:pPr>
            <a:fld id="{3AA733B2-A729-4AB3-BF21-B2FCC1FF8A48}" type="slidenum">
              <a:rPr lang="zh-CN" altLang="en-US"/>
              <a:pPr>
                <a:defRPr/>
              </a:pPr>
              <a:t>‹#›</a:t>
            </a:fld>
            <a:endParaRPr lang="zh-CN" altLang="en-US"/>
          </a:p>
        </p:txBody>
      </p:sp>
    </p:spTree>
    <p:extLst>
      <p:ext uri="{BB962C8B-B14F-4D97-AF65-F5344CB8AC3E}">
        <p14:creationId xmlns:p14="http://schemas.microsoft.com/office/powerpoint/2010/main" val="19432617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2400"/>
            </a:lvl1pPr>
          </a:lstStyle>
          <a:p>
            <a:r>
              <a:rPr lang="zh-CN" altLang="en-US"/>
              <a:t>单击此处编辑母版标题样式</a:t>
            </a:r>
          </a:p>
        </p:txBody>
      </p:sp>
      <p:sp>
        <p:nvSpPr>
          <p:cNvPr id="3" name="内容占位符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3">
            <a:extLst>
              <a:ext uri="{FF2B5EF4-FFF2-40B4-BE49-F238E27FC236}">
                <a16:creationId xmlns:a16="http://schemas.microsoft.com/office/drawing/2014/main" id="{D9E14E45-820F-425C-B21A-7C1E11002D56}"/>
              </a:ext>
            </a:extLst>
          </p:cNvPr>
          <p:cNvSpPr>
            <a:spLocks noGrp="1"/>
          </p:cNvSpPr>
          <p:nvPr>
            <p:ph type="dt" sz="half" idx="10"/>
          </p:nvPr>
        </p:nvSpPr>
        <p:spPr/>
        <p:txBody>
          <a:bodyPr/>
          <a:lstStyle>
            <a:lvl1pPr>
              <a:defRPr/>
            </a:lvl1pPr>
          </a:lstStyle>
          <a:p>
            <a:pPr>
              <a:defRPr/>
            </a:pPr>
            <a:fld id="{E45FEDFA-7E10-4DA5-8969-EE49D108FB8F}" type="datetimeFigureOut">
              <a:rPr lang="zh-CN" altLang="en-US"/>
              <a:pPr>
                <a:defRPr/>
              </a:pPr>
              <a:t>2024/9/6</a:t>
            </a:fld>
            <a:endParaRPr lang="zh-CN" altLang="en-US"/>
          </a:p>
        </p:txBody>
      </p:sp>
      <p:sp>
        <p:nvSpPr>
          <p:cNvPr id="6" name="页脚占位符 4">
            <a:extLst>
              <a:ext uri="{FF2B5EF4-FFF2-40B4-BE49-F238E27FC236}">
                <a16:creationId xmlns:a16="http://schemas.microsoft.com/office/drawing/2014/main" id="{226DB3B4-36AF-48A0-8D50-8E053B074524}"/>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1F41EC3D-E936-4714-AC87-80851165C437}"/>
              </a:ext>
            </a:extLst>
          </p:cNvPr>
          <p:cNvSpPr>
            <a:spLocks noGrp="1"/>
          </p:cNvSpPr>
          <p:nvPr>
            <p:ph type="sldNum" sz="quarter" idx="12"/>
          </p:nvPr>
        </p:nvSpPr>
        <p:spPr/>
        <p:txBody>
          <a:bodyPr/>
          <a:lstStyle>
            <a:lvl1pPr>
              <a:defRPr/>
            </a:lvl1pPr>
          </a:lstStyle>
          <a:p>
            <a:pPr>
              <a:defRPr/>
            </a:pPr>
            <a:fld id="{ACE753FB-CA17-4C1E-86F1-A14658D797B3}" type="slidenum">
              <a:rPr lang="zh-CN" altLang="en-US"/>
              <a:pPr>
                <a:defRPr/>
              </a:pPr>
              <a:t>‹#›</a:t>
            </a:fld>
            <a:endParaRPr lang="zh-CN" altLang="en-US"/>
          </a:p>
        </p:txBody>
      </p:sp>
    </p:spTree>
    <p:extLst>
      <p:ext uri="{BB962C8B-B14F-4D97-AF65-F5344CB8AC3E}">
        <p14:creationId xmlns:p14="http://schemas.microsoft.com/office/powerpoint/2010/main" val="857045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a:prstGeom prst="rect">
            <a:avLst/>
          </a:prstGeom>
        </p:spPr>
        <p:txBody>
          <a:bodyPr anchor="b"/>
          <a:lstStyle>
            <a:lvl1pPr>
              <a:defRPr sz="2400"/>
            </a:lvl1pPr>
          </a:lstStyle>
          <a:p>
            <a:r>
              <a:rPr lang="zh-CN" altLang="en-US"/>
              <a:t>单击此处编辑母版标题样式</a:t>
            </a:r>
          </a:p>
        </p:txBody>
      </p:sp>
      <p:sp>
        <p:nvSpPr>
          <p:cNvPr id="3" name="图片占位符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zh-CN" altLang="en-US" noProof="0"/>
          </a:p>
        </p:txBody>
      </p:sp>
      <p:sp>
        <p:nvSpPr>
          <p:cNvPr id="4" name="文本占位符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a:t>编辑母版文本样式</a:t>
            </a:r>
          </a:p>
        </p:txBody>
      </p:sp>
      <p:sp>
        <p:nvSpPr>
          <p:cNvPr id="5" name="日期占位符 3">
            <a:extLst>
              <a:ext uri="{FF2B5EF4-FFF2-40B4-BE49-F238E27FC236}">
                <a16:creationId xmlns:a16="http://schemas.microsoft.com/office/drawing/2014/main" id="{95781A10-BBC2-47BA-9266-BE80E39B0032}"/>
              </a:ext>
            </a:extLst>
          </p:cNvPr>
          <p:cNvSpPr>
            <a:spLocks noGrp="1"/>
          </p:cNvSpPr>
          <p:nvPr>
            <p:ph type="dt" sz="half" idx="10"/>
          </p:nvPr>
        </p:nvSpPr>
        <p:spPr/>
        <p:txBody>
          <a:bodyPr/>
          <a:lstStyle>
            <a:lvl1pPr>
              <a:defRPr/>
            </a:lvl1pPr>
          </a:lstStyle>
          <a:p>
            <a:pPr>
              <a:defRPr/>
            </a:pPr>
            <a:fld id="{523A53A2-1D6B-49F1-BF32-68AD46F7EAE4}" type="datetimeFigureOut">
              <a:rPr lang="zh-CN" altLang="en-US"/>
              <a:pPr>
                <a:defRPr/>
              </a:pPr>
              <a:t>2024/9/6</a:t>
            </a:fld>
            <a:endParaRPr lang="zh-CN" altLang="en-US"/>
          </a:p>
        </p:txBody>
      </p:sp>
      <p:sp>
        <p:nvSpPr>
          <p:cNvPr id="6" name="页脚占位符 4">
            <a:extLst>
              <a:ext uri="{FF2B5EF4-FFF2-40B4-BE49-F238E27FC236}">
                <a16:creationId xmlns:a16="http://schemas.microsoft.com/office/drawing/2014/main" id="{676AE304-A994-498A-A4C6-6140DE704546}"/>
              </a:ext>
            </a:extLst>
          </p:cNvPr>
          <p:cNvSpPr>
            <a:spLocks noGrp="1"/>
          </p:cNvSpPr>
          <p:nvPr>
            <p:ph type="ftr" sz="quarter" idx="11"/>
          </p:nvPr>
        </p:nvSpPr>
        <p:spPr/>
        <p:txBody>
          <a:bodyPr/>
          <a:lstStyle>
            <a:lvl1pPr>
              <a:defRPr/>
            </a:lvl1pPr>
          </a:lstStyle>
          <a:p>
            <a:pPr>
              <a:defRPr/>
            </a:pPr>
            <a:endParaRPr lang="zh-CN" altLang="en-US"/>
          </a:p>
        </p:txBody>
      </p:sp>
      <p:sp>
        <p:nvSpPr>
          <p:cNvPr id="7" name="灯片编号占位符 5">
            <a:extLst>
              <a:ext uri="{FF2B5EF4-FFF2-40B4-BE49-F238E27FC236}">
                <a16:creationId xmlns:a16="http://schemas.microsoft.com/office/drawing/2014/main" id="{D360FC86-218D-42C4-8A3B-8525D8DAD384}"/>
              </a:ext>
            </a:extLst>
          </p:cNvPr>
          <p:cNvSpPr>
            <a:spLocks noGrp="1"/>
          </p:cNvSpPr>
          <p:nvPr>
            <p:ph type="sldNum" sz="quarter" idx="12"/>
          </p:nvPr>
        </p:nvSpPr>
        <p:spPr/>
        <p:txBody>
          <a:bodyPr/>
          <a:lstStyle>
            <a:lvl1pPr>
              <a:defRPr/>
            </a:lvl1pPr>
          </a:lstStyle>
          <a:p>
            <a:pPr>
              <a:defRPr/>
            </a:pPr>
            <a:fld id="{7D07C1C9-72DD-4DB2-8BDB-91952C9F9129}" type="slidenum">
              <a:rPr lang="zh-CN" altLang="en-US"/>
              <a:pPr>
                <a:defRPr/>
              </a:pPr>
              <a:t>‹#›</a:t>
            </a:fld>
            <a:endParaRPr lang="zh-CN" altLang="en-US"/>
          </a:p>
        </p:txBody>
      </p:sp>
    </p:spTree>
    <p:extLst>
      <p:ext uri="{BB962C8B-B14F-4D97-AF65-F5344CB8AC3E}">
        <p14:creationId xmlns:p14="http://schemas.microsoft.com/office/powerpoint/2010/main" val="13818194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3" name="文本占位符 2">
            <a:extLst>
              <a:ext uri="{FF2B5EF4-FFF2-40B4-BE49-F238E27FC236}">
                <a16:creationId xmlns:a16="http://schemas.microsoft.com/office/drawing/2014/main" id="{295C2C41-38A1-4E27-81DD-63CD20D6283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a:extLst>
              <a:ext uri="{FF2B5EF4-FFF2-40B4-BE49-F238E27FC236}">
                <a16:creationId xmlns:a16="http://schemas.microsoft.com/office/drawing/2014/main" id="{24D4718F-406B-410E-8DA9-8DEF145B40D9}"/>
              </a:ext>
            </a:extLst>
          </p:cNvPr>
          <p:cNvSpPr>
            <a:spLocks noGrp="1"/>
          </p:cNvSpPr>
          <p:nvPr>
            <p:ph type="dt" sz="half" idx="2"/>
          </p:nvPr>
        </p:nvSpPr>
        <p:spPr>
          <a:xfrm>
            <a:off x="838200" y="6356351"/>
            <a:ext cx="2743200" cy="365125"/>
          </a:xfrm>
          <a:prstGeom prst="rect">
            <a:avLst/>
          </a:prstGeom>
        </p:spPr>
        <p:txBody>
          <a:bodyPr vert="horz" lIns="91440" tIns="45720" rIns="91440" bIns="45720" rtlCol="0" anchor="ctr"/>
          <a:lstStyle>
            <a:lvl1pPr algn="l" eaLnBrk="1" hangingPunct="1">
              <a:defRPr sz="900" smtClean="0">
                <a:solidFill>
                  <a:schemeClr val="tx1">
                    <a:tint val="75000"/>
                  </a:schemeClr>
                </a:solidFill>
              </a:defRPr>
            </a:lvl1pPr>
          </a:lstStyle>
          <a:p>
            <a:pPr>
              <a:defRPr/>
            </a:pPr>
            <a:fld id="{CCE7DA66-D65B-4EDD-A036-31B73554AC77}" type="datetimeFigureOut">
              <a:rPr lang="zh-CN" altLang="en-US"/>
              <a:pPr>
                <a:defRPr/>
              </a:pPr>
              <a:t>2024/9/6</a:t>
            </a:fld>
            <a:endParaRPr lang="zh-CN" altLang="en-US"/>
          </a:p>
        </p:txBody>
      </p:sp>
      <p:sp>
        <p:nvSpPr>
          <p:cNvPr id="5" name="页脚占位符 4">
            <a:extLst>
              <a:ext uri="{FF2B5EF4-FFF2-40B4-BE49-F238E27FC236}">
                <a16:creationId xmlns:a16="http://schemas.microsoft.com/office/drawing/2014/main" id="{29062948-DB9F-46A9-B77F-2E6C33495177}"/>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eaLnBrk="1" hangingPunct="1">
              <a:defRPr sz="900">
                <a:solidFill>
                  <a:schemeClr val="tx1">
                    <a:tint val="75000"/>
                  </a:schemeClr>
                </a:solidFill>
              </a:defRPr>
            </a:lvl1pPr>
          </a:lstStyle>
          <a:p>
            <a:pPr>
              <a:defRPr/>
            </a:pPr>
            <a:endParaRPr lang="zh-CN" altLang="en-US"/>
          </a:p>
        </p:txBody>
      </p:sp>
      <p:sp>
        <p:nvSpPr>
          <p:cNvPr id="6" name="灯片编号占位符 5">
            <a:extLst>
              <a:ext uri="{FF2B5EF4-FFF2-40B4-BE49-F238E27FC236}">
                <a16:creationId xmlns:a16="http://schemas.microsoft.com/office/drawing/2014/main" id="{BACCBB4D-EF98-4CFF-A53C-B185F7CC7FC5}"/>
              </a:ext>
            </a:extLst>
          </p:cNvPr>
          <p:cNvSpPr>
            <a:spLocks noGrp="1"/>
          </p:cNvSpPr>
          <p:nvPr>
            <p:ph type="sldNum" sz="quarter" idx="4"/>
          </p:nvPr>
        </p:nvSpPr>
        <p:spPr>
          <a:xfrm>
            <a:off x="8610600" y="6356351"/>
            <a:ext cx="2743200" cy="365125"/>
          </a:xfrm>
          <a:prstGeom prst="rect">
            <a:avLst/>
          </a:prstGeom>
        </p:spPr>
        <p:txBody>
          <a:bodyPr vert="horz" lIns="91440" tIns="45720" rIns="91440" bIns="45720" rtlCol="0" anchor="ctr"/>
          <a:lstStyle>
            <a:lvl1pPr algn="r" eaLnBrk="1" hangingPunct="1">
              <a:defRPr sz="900" smtClean="0">
                <a:solidFill>
                  <a:schemeClr val="tx1">
                    <a:tint val="75000"/>
                  </a:schemeClr>
                </a:solidFill>
              </a:defRPr>
            </a:lvl1pPr>
          </a:lstStyle>
          <a:p>
            <a:pPr>
              <a:defRPr/>
            </a:pPr>
            <a:fld id="{48AC7903-2867-49E8-8166-6BE5DDB47746}" type="slidenum">
              <a:rPr lang="zh-CN" altLang="en-US"/>
              <a:pPr>
                <a:defRPr/>
              </a:pPr>
              <a:t>‹#›</a:t>
            </a:fld>
            <a:endParaRPr lang="zh-CN" altLang="en-US"/>
          </a:p>
        </p:txBody>
      </p:sp>
    </p:spTree>
    <p:extLst>
      <p:ext uri="{BB962C8B-B14F-4D97-AF65-F5344CB8AC3E}">
        <p14:creationId xmlns:p14="http://schemas.microsoft.com/office/powerpoint/2010/main" val="9575460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fontAlgn="base">
        <a:lnSpc>
          <a:spcPct val="90000"/>
        </a:lnSpc>
        <a:spcBef>
          <a:spcPct val="0"/>
        </a:spcBef>
        <a:spcAft>
          <a:spcPct val="0"/>
        </a:spcAft>
        <a:defRPr kern="1200">
          <a:solidFill>
            <a:srgbClr val="FA7D00"/>
          </a:solidFill>
          <a:latin typeface="微软雅黑" panose="020B0503020204020204" pitchFamily="34" charset="-122"/>
          <a:ea typeface="微软雅黑" panose="020B0503020204020204" pitchFamily="34" charset="-122"/>
          <a:cs typeface="+mj-cs"/>
        </a:defRPr>
      </a:lvl1pPr>
      <a:lvl2pPr algn="l" defTabSz="685800" rtl="0" fontAlgn="base">
        <a:lnSpc>
          <a:spcPct val="90000"/>
        </a:lnSpc>
        <a:spcBef>
          <a:spcPct val="0"/>
        </a:spcBef>
        <a:spcAft>
          <a:spcPct val="0"/>
        </a:spcAft>
        <a:defRPr>
          <a:solidFill>
            <a:srgbClr val="FA7D00"/>
          </a:solidFill>
          <a:latin typeface="微软雅黑" panose="020B0503020204020204" pitchFamily="34" charset="-122"/>
          <a:ea typeface="微软雅黑" panose="020B0503020204020204" pitchFamily="34" charset="-122"/>
        </a:defRPr>
      </a:lvl2pPr>
      <a:lvl3pPr algn="l" defTabSz="685800" rtl="0" fontAlgn="base">
        <a:lnSpc>
          <a:spcPct val="90000"/>
        </a:lnSpc>
        <a:spcBef>
          <a:spcPct val="0"/>
        </a:spcBef>
        <a:spcAft>
          <a:spcPct val="0"/>
        </a:spcAft>
        <a:defRPr>
          <a:solidFill>
            <a:srgbClr val="FA7D00"/>
          </a:solidFill>
          <a:latin typeface="微软雅黑" panose="020B0503020204020204" pitchFamily="34" charset="-122"/>
          <a:ea typeface="微软雅黑" panose="020B0503020204020204" pitchFamily="34" charset="-122"/>
        </a:defRPr>
      </a:lvl3pPr>
      <a:lvl4pPr algn="l" defTabSz="685800" rtl="0" fontAlgn="base">
        <a:lnSpc>
          <a:spcPct val="90000"/>
        </a:lnSpc>
        <a:spcBef>
          <a:spcPct val="0"/>
        </a:spcBef>
        <a:spcAft>
          <a:spcPct val="0"/>
        </a:spcAft>
        <a:defRPr>
          <a:solidFill>
            <a:srgbClr val="FA7D00"/>
          </a:solidFill>
          <a:latin typeface="微软雅黑" panose="020B0503020204020204" pitchFamily="34" charset="-122"/>
          <a:ea typeface="微软雅黑" panose="020B0503020204020204" pitchFamily="34" charset="-122"/>
        </a:defRPr>
      </a:lvl4pPr>
      <a:lvl5pPr algn="l" defTabSz="685800" rtl="0" fontAlgn="base">
        <a:lnSpc>
          <a:spcPct val="90000"/>
        </a:lnSpc>
        <a:spcBef>
          <a:spcPct val="0"/>
        </a:spcBef>
        <a:spcAft>
          <a:spcPct val="0"/>
        </a:spcAft>
        <a:defRPr>
          <a:solidFill>
            <a:srgbClr val="FA7D00"/>
          </a:solidFill>
          <a:latin typeface="微软雅黑" panose="020B0503020204020204" pitchFamily="34" charset="-122"/>
          <a:ea typeface="微软雅黑" panose="020B0503020204020204" pitchFamily="34" charset="-122"/>
        </a:defRPr>
      </a:lvl5pPr>
      <a:lvl6pPr marL="457200" algn="l" defTabSz="685800" rtl="0" fontAlgn="base">
        <a:lnSpc>
          <a:spcPct val="90000"/>
        </a:lnSpc>
        <a:spcBef>
          <a:spcPct val="0"/>
        </a:spcBef>
        <a:spcAft>
          <a:spcPct val="0"/>
        </a:spcAft>
        <a:defRPr>
          <a:solidFill>
            <a:srgbClr val="FA7D00"/>
          </a:solidFill>
          <a:latin typeface="微软雅黑" panose="020B0503020204020204" pitchFamily="34" charset="-122"/>
          <a:ea typeface="微软雅黑" panose="020B0503020204020204" pitchFamily="34" charset="-122"/>
        </a:defRPr>
      </a:lvl6pPr>
      <a:lvl7pPr marL="914400" algn="l" defTabSz="685800" rtl="0" fontAlgn="base">
        <a:lnSpc>
          <a:spcPct val="90000"/>
        </a:lnSpc>
        <a:spcBef>
          <a:spcPct val="0"/>
        </a:spcBef>
        <a:spcAft>
          <a:spcPct val="0"/>
        </a:spcAft>
        <a:defRPr>
          <a:solidFill>
            <a:srgbClr val="FA7D00"/>
          </a:solidFill>
          <a:latin typeface="微软雅黑" panose="020B0503020204020204" pitchFamily="34" charset="-122"/>
          <a:ea typeface="微软雅黑" panose="020B0503020204020204" pitchFamily="34" charset="-122"/>
        </a:defRPr>
      </a:lvl7pPr>
      <a:lvl8pPr marL="1371600" algn="l" defTabSz="685800" rtl="0" fontAlgn="base">
        <a:lnSpc>
          <a:spcPct val="90000"/>
        </a:lnSpc>
        <a:spcBef>
          <a:spcPct val="0"/>
        </a:spcBef>
        <a:spcAft>
          <a:spcPct val="0"/>
        </a:spcAft>
        <a:defRPr>
          <a:solidFill>
            <a:srgbClr val="FA7D00"/>
          </a:solidFill>
          <a:latin typeface="微软雅黑" panose="020B0503020204020204" pitchFamily="34" charset="-122"/>
          <a:ea typeface="微软雅黑" panose="020B0503020204020204" pitchFamily="34" charset="-122"/>
        </a:defRPr>
      </a:lvl8pPr>
      <a:lvl9pPr marL="1828800" algn="l" defTabSz="685800" rtl="0" fontAlgn="base">
        <a:lnSpc>
          <a:spcPct val="90000"/>
        </a:lnSpc>
        <a:spcBef>
          <a:spcPct val="0"/>
        </a:spcBef>
        <a:spcAft>
          <a:spcPct val="0"/>
        </a:spcAft>
        <a:defRPr>
          <a:solidFill>
            <a:srgbClr val="FA7D00"/>
          </a:solidFill>
          <a:latin typeface="微软雅黑" panose="020B0503020204020204" pitchFamily="34" charset="-122"/>
          <a:ea typeface="微软雅黑" panose="020B0503020204020204" pitchFamily="34" charset="-122"/>
        </a:defRPr>
      </a:lvl9pPr>
    </p:titleStyle>
    <p:bodyStyle>
      <a:lvl1pPr marL="171450" indent="-171450" algn="l" defTabSz="685800" rtl="0" fontAlgn="base">
        <a:lnSpc>
          <a:spcPct val="90000"/>
        </a:lnSpc>
        <a:spcBef>
          <a:spcPts val="750"/>
        </a:spcBef>
        <a:spcAft>
          <a:spcPct val="0"/>
        </a:spcAft>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fontAlgn="base">
        <a:lnSpc>
          <a:spcPct val="90000"/>
        </a:lnSpc>
        <a:spcBef>
          <a:spcPts val="375"/>
        </a:spcBef>
        <a:spcAft>
          <a:spcPct val="0"/>
        </a:spcAft>
        <a:buFont typeface="Arial" panose="020B0604020202020204" pitchFamily="34" charset="0"/>
        <a:buChar char="•"/>
        <a:defRPr kern="1200">
          <a:solidFill>
            <a:schemeClr val="tx1"/>
          </a:solidFill>
          <a:latin typeface="+mn-lt"/>
          <a:ea typeface="+mn-ea"/>
          <a:cs typeface="+mn-cs"/>
        </a:defRPr>
      </a:lvl2pPr>
      <a:lvl3pPr marL="857250" indent="-171450" algn="l" defTabSz="685800" rtl="0" fontAlgn="base">
        <a:lnSpc>
          <a:spcPct val="90000"/>
        </a:lnSpc>
        <a:spcBef>
          <a:spcPts val="375"/>
        </a:spcBef>
        <a:spcAft>
          <a:spcPct val="0"/>
        </a:spcAft>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4pPr>
      <a:lvl5pPr marL="1543050" indent="-171450" algn="l" defTabSz="685800" rtl="0" fontAlgn="base">
        <a:lnSpc>
          <a:spcPct val="90000"/>
        </a:lnSpc>
        <a:spcBef>
          <a:spcPts val="375"/>
        </a:spcBef>
        <a:spcAft>
          <a:spcPct val="0"/>
        </a:spcAft>
        <a:buFont typeface="Arial" panose="020B0604020202020204" pitchFamily="34" charset="0"/>
        <a:buChar char="•"/>
        <a:defRPr sz="13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zh-CN"/>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1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6FE4249-DFEB-46D8-97EA-7D95C4FA8F7E}"/>
              </a:ext>
            </a:extLst>
          </p:cNvPr>
          <p:cNvSpPr>
            <a:spLocks noGrp="1"/>
          </p:cNvSpPr>
          <p:nvPr>
            <p:ph type="ctrTitle"/>
          </p:nvPr>
        </p:nvSpPr>
        <p:spPr>
          <a:xfrm>
            <a:off x="2625725" y="2560639"/>
            <a:ext cx="6858000" cy="1074737"/>
          </a:xfrm>
        </p:spPr>
        <p:txBody>
          <a:bodyPr>
            <a:normAutofit fontScale="90000"/>
          </a:bodyPr>
          <a:lstStyle/>
          <a:p>
            <a:pPr fontAlgn="auto">
              <a:spcAft>
                <a:spcPts val="0"/>
              </a:spcAft>
              <a:defRPr/>
            </a:pPr>
            <a:r>
              <a:rPr lang="zh-CN" altLang="en-US" sz="7200" dirty="0">
                <a:solidFill>
                  <a:srgbClr val="000000"/>
                </a:solidFill>
              </a:rPr>
              <a:t>知识产权法学</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2">
            <a:extLst>
              <a:ext uri="{FF2B5EF4-FFF2-40B4-BE49-F238E27FC236}">
                <a16:creationId xmlns:a16="http://schemas.microsoft.com/office/drawing/2014/main" id="{4AFACF1D-0FDE-49F5-A241-83D02EF055DE}"/>
              </a:ext>
            </a:extLst>
          </p:cNvPr>
          <p:cNvSpPr>
            <a:spLocks noGrp="1" noChangeArrowheads="1"/>
          </p:cNvSpPr>
          <p:nvPr>
            <p:ph type="title"/>
          </p:nvPr>
        </p:nvSpPr>
        <p:spPr bwMode="auto">
          <a:xfrm>
            <a:off x="1488231" y="134938"/>
            <a:ext cx="7820025" cy="5953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zh-CN" altLang="en-US" b="1" dirty="0">
                <a:latin typeface="黑体" panose="02010609060101010101" pitchFamily="49" charset="-122"/>
                <a:ea typeface="黑体" panose="02010609060101010101" pitchFamily="49" charset="-122"/>
              </a:rPr>
              <a:t>第一节  </a:t>
            </a:r>
            <a:r>
              <a:rPr lang="zh-TW" altLang="en-US" b="1" dirty="0">
                <a:latin typeface="黑体" panose="02010609060101010101" pitchFamily="49" charset="-122"/>
                <a:ea typeface="黑体" panose="02010609060101010101" pitchFamily="49" charset="-122"/>
              </a:rPr>
              <a:t>知识产权法学的概念与学科发展 </a:t>
            </a:r>
            <a:endParaRPr lang="zh-CN" altLang="en-US" b="1" dirty="0">
              <a:latin typeface="黑体" panose="02010609060101010101" pitchFamily="49" charset="-122"/>
              <a:ea typeface="黑体" panose="02010609060101010101" pitchFamily="49" charset="-122"/>
            </a:endParaRPr>
          </a:p>
        </p:txBody>
      </p:sp>
      <p:sp>
        <p:nvSpPr>
          <p:cNvPr id="4" name="菱形 3">
            <a:extLst>
              <a:ext uri="{FF2B5EF4-FFF2-40B4-BE49-F238E27FC236}">
                <a16:creationId xmlns:a16="http://schemas.microsoft.com/office/drawing/2014/main" id="{271E7AF5-A05C-4ABB-9540-A2530F61B022}"/>
              </a:ext>
            </a:extLst>
          </p:cNvPr>
          <p:cNvSpPr/>
          <p:nvPr/>
        </p:nvSpPr>
        <p:spPr>
          <a:xfrm>
            <a:off x="2398714" y="2960689"/>
            <a:ext cx="1360487" cy="136207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dirty="0">
              <a:solidFill>
                <a:prstClr val="white"/>
              </a:solidFill>
              <a:latin typeface="等线"/>
              <a:ea typeface="等线" panose="02010600030101010101" pitchFamily="2" charset="-122"/>
            </a:endParaRPr>
          </a:p>
        </p:txBody>
      </p:sp>
      <p:sp>
        <p:nvSpPr>
          <p:cNvPr id="5" name="菱形 4">
            <a:extLst>
              <a:ext uri="{FF2B5EF4-FFF2-40B4-BE49-F238E27FC236}">
                <a16:creationId xmlns:a16="http://schemas.microsoft.com/office/drawing/2014/main" id="{EA62A6A2-0CA6-47B6-B85A-57F19A3936D7}"/>
              </a:ext>
            </a:extLst>
          </p:cNvPr>
          <p:cNvSpPr/>
          <p:nvPr/>
        </p:nvSpPr>
        <p:spPr>
          <a:xfrm>
            <a:off x="1924050" y="3087689"/>
            <a:ext cx="947738" cy="94773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等线"/>
              <a:ea typeface="等线" panose="02010600030101010101" pitchFamily="2" charset="-122"/>
            </a:endParaRPr>
          </a:p>
        </p:txBody>
      </p:sp>
      <p:sp>
        <p:nvSpPr>
          <p:cNvPr id="6" name="PA_文本框 3">
            <a:extLst>
              <a:ext uri="{FF2B5EF4-FFF2-40B4-BE49-F238E27FC236}">
                <a16:creationId xmlns:a16="http://schemas.microsoft.com/office/drawing/2014/main" id="{B300EB16-545D-48FA-9101-4CCC02A6E84B}"/>
              </a:ext>
            </a:extLst>
          </p:cNvPr>
          <p:cNvSpPr txBox="1">
            <a:spLocks noChangeArrowheads="1"/>
          </p:cNvSpPr>
          <p:nvPr>
            <p:custDataLst>
              <p:tags r:id="rId1"/>
            </p:custDataLst>
          </p:nvPr>
        </p:nvSpPr>
        <p:spPr bwMode="auto">
          <a:xfrm>
            <a:off x="4073526" y="2241550"/>
            <a:ext cx="5719763"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defRPr>
                <a:solidFill>
                  <a:schemeClr val="tx1"/>
                </a:solidFill>
                <a:latin typeface="Arial" panose="020B0604020202020204" pitchFamily="34" charset="0"/>
                <a:ea typeface="宋体" panose="02010600030101010101" pitchFamily="2" charset="-122"/>
              </a:defRPr>
            </a:lvl1pPr>
            <a:lvl2pPr marL="742950" indent="-285750" defTabSz="685800">
              <a:defRPr>
                <a:solidFill>
                  <a:schemeClr val="tx1"/>
                </a:solidFill>
                <a:latin typeface="Arial" panose="020B0604020202020204" pitchFamily="34" charset="0"/>
                <a:ea typeface="宋体" panose="02010600030101010101" pitchFamily="2" charset="-122"/>
              </a:defRPr>
            </a:lvl2pPr>
            <a:lvl3pPr marL="1143000" indent="-228600" defTabSz="685800">
              <a:defRPr>
                <a:solidFill>
                  <a:schemeClr val="tx1"/>
                </a:solidFill>
                <a:latin typeface="Arial" panose="020B0604020202020204" pitchFamily="34" charset="0"/>
                <a:ea typeface="宋体" panose="02010600030101010101" pitchFamily="2" charset="-122"/>
              </a:defRPr>
            </a:lvl3pPr>
            <a:lvl4pPr marL="1600200" indent="-228600" defTabSz="685800">
              <a:defRPr>
                <a:solidFill>
                  <a:schemeClr val="tx1"/>
                </a:solidFill>
                <a:latin typeface="Arial" panose="020B0604020202020204" pitchFamily="34" charset="0"/>
                <a:ea typeface="宋体" panose="02010600030101010101" pitchFamily="2" charset="-122"/>
              </a:defRPr>
            </a:lvl4pPr>
            <a:lvl5pPr marL="2057400" indent="-228600" defTabSz="68580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lnSpc>
                <a:spcPct val="150000"/>
              </a:lnSpc>
              <a:spcBef>
                <a:spcPct val="0"/>
              </a:spcBef>
              <a:spcAft>
                <a:spcPct val="0"/>
              </a:spcAft>
            </a:pPr>
            <a:r>
              <a:rPr lang="zh-CN" altLang="en-US" b="1"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mn-ea"/>
              </a:rPr>
              <a:t>（</a:t>
            </a:r>
            <a:r>
              <a:rPr lang="en-US" altLang="zh-CN" b="1"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mn-ea"/>
              </a:rPr>
              <a:t>1</a:t>
            </a:r>
            <a:r>
              <a:rPr lang="zh-CN" altLang="en-US" b="1"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mn-ea"/>
              </a:rPr>
              <a:t>）研究对象：</a:t>
            </a:r>
            <a:r>
              <a:rPr lang="zh-TW"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rPr>
              <a:t>知识产权的理论、制度与实践 </a:t>
            </a:r>
            <a:endPar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mn-ea"/>
            </a:endParaRPr>
          </a:p>
          <a:p>
            <a:pPr fontAlgn="base">
              <a:lnSpc>
                <a:spcPct val="150000"/>
              </a:lnSpc>
              <a:spcBef>
                <a:spcPct val="0"/>
              </a:spcBef>
              <a:spcAft>
                <a:spcPct val="0"/>
              </a:spcAft>
            </a:pPr>
            <a:r>
              <a:rPr lang="zh-CN" altLang="en-US" b="1"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mn-ea"/>
              </a:rPr>
              <a:t>（</a:t>
            </a:r>
            <a:r>
              <a:rPr lang="en-US" altLang="zh-CN" b="1"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mn-ea"/>
              </a:rPr>
              <a:t>2</a:t>
            </a:r>
            <a:r>
              <a:rPr lang="zh-CN" altLang="en-US" b="1"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mn-ea"/>
              </a:rPr>
              <a:t>）指导思想：</a:t>
            </a:r>
            <a:r>
              <a:rPr lang="zh-TW"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rPr>
              <a:t>马克思主义</a:t>
            </a:r>
            <a:endPar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mn-ea"/>
            </a:endParaRPr>
          </a:p>
          <a:p>
            <a:pPr fontAlgn="base">
              <a:lnSpc>
                <a:spcPct val="150000"/>
              </a:lnSpc>
              <a:spcBef>
                <a:spcPct val="0"/>
              </a:spcBef>
              <a:spcAft>
                <a:spcPct val="0"/>
              </a:spcAft>
            </a:pPr>
            <a:r>
              <a:rPr lang="zh-CN" altLang="en-US" b="1"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mn-ea"/>
              </a:rPr>
              <a:t>（</a:t>
            </a:r>
            <a:r>
              <a:rPr lang="en-US" altLang="zh-CN" b="1"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mn-ea"/>
              </a:rPr>
              <a:t>3</a:t>
            </a:r>
            <a:r>
              <a:rPr lang="zh-CN" altLang="en-US" b="1" dirty="0">
                <a:solidFill>
                  <a:srgbClr val="000000"/>
                </a:solidFill>
                <a:latin typeface="黑体" panose="02010609060101010101" pitchFamily="49" charset="-122"/>
                <a:ea typeface="黑体" panose="02010609060101010101" pitchFamily="49" charset="-122"/>
                <a:cs typeface="Times New Roman" panose="02020603050405020304" pitchFamily="18" charset="0"/>
                <a:sym typeface="+mn-ea"/>
              </a:rPr>
              <a:t>）研究方法：</a:t>
            </a:r>
            <a:r>
              <a:rPr lang="zh-TW"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rPr>
              <a:t>掌握扎实的</a:t>
            </a:r>
            <a:r>
              <a:rPr lang="zh-TW" altLang="en-US" b="1" dirty="0">
                <a:solidFill>
                  <a:srgbClr val="7030A0"/>
                </a:solidFill>
                <a:latin typeface="黑体" panose="02010609060101010101" pitchFamily="49" charset="-122"/>
                <a:ea typeface="黑体" panose="02010609060101010101" pitchFamily="49" charset="-122"/>
                <a:cs typeface="Times New Roman" panose="02020603050405020304" pitchFamily="18" charset="0"/>
              </a:rPr>
              <a:t>民法学</a:t>
            </a:r>
            <a:r>
              <a:rPr lang="zh-TW"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rPr>
              <a:t>理论</a:t>
            </a:r>
            <a:r>
              <a:rPr lang="zh-CN"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rPr>
              <a:t>，接受</a:t>
            </a:r>
            <a:r>
              <a:rPr lang="zh-TW"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rPr>
              <a:t>良好的哲学、经济学、法理学训练 </a:t>
            </a:r>
          </a:p>
        </p:txBody>
      </p:sp>
      <p:sp>
        <p:nvSpPr>
          <p:cNvPr id="7" name="矩形 6">
            <a:extLst>
              <a:ext uri="{FF2B5EF4-FFF2-40B4-BE49-F238E27FC236}">
                <a16:creationId xmlns:a16="http://schemas.microsoft.com/office/drawing/2014/main" id="{326E3143-08BD-49F8-9508-7D6EA8E33062}"/>
              </a:ext>
            </a:extLst>
          </p:cNvPr>
          <p:cNvSpPr>
            <a:spLocks noChangeArrowheads="1"/>
          </p:cNvSpPr>
          <p:nvPr/>
        </p:nvSpPr>
        <p:spPr bwMode="auto">
          <a:xfrm>
            <a:off x="2151063" y="1781176"/>
            <a:ext cx="815816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defRPr>
                <a:solidFill>
                  <a:schemeClr val="tx1"/>
                </a:solidFill>
                <a:latin typeface="Arial" panose="020B0604020202020204" pitchFamily="34" charset="0"/>
                <a:ea typeface="宋体" panose="02010600030101010101" pitchFamily="2" charset="-122"/>
              </a:defRPr>
            </a:lvl1pPr>
            <a:lvl2pPr marL="742950" indent="-285750" defTabSz="685800">
              <a:defRPr>
                <a:solidFill>
                  <a:schemeClr val="tx1"/>
                </a:solidFill>
                <a:latin typeface="Arial" panose="020B0604020202020204" pitchFamily="34" charset="0"/>
                <a:ea typeface="宋体" panose="02010600030101010101" pitchFamily="2" charset="-122"/>
              </a:defRPr>
            </a:lvl2pPr>
            <a:lvl3pPr marL="1143000" indent="-228600" defTabSz="685800">
              <a:defRPr>
                <a:solidFill>
                  <a:schemeClr val="tx1"/>
                </a:solidFill>
                <a:latin typeface="Arial" panose="020B0604020202020204" pitchFamily="34" charset="0"/>
                <a:ea typeface="宋体" panose="02010600030101010101" pitchFamily="2" charset="-122"/>
              </a:defRPr>
            </a:lvl3pPr>
            <a:lvl4pPr marL="1600200" indent="-228600" defTabSz="685800">
              <a:defRPr>
                <a:solidFill>
                  <a:schemeClr val="tx1"/>
                </a:solidFill>
                <a:latin typeface="Arial" panose="020B0604020202020204" pitchFamily="34" charset="0"/>
                <a:ea typeface="宋体" panose="02010600030101010101" pitchFamily="2" charset="-122"/>
              </a:defRPr>
            </a:lvl4pPr>
            <a:lvl5pPr marL="2057400" indent="-228600" defTabSz="68580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zh-CN" altLang="en-US" sz="21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一、</a:t>
            </a:r>
            <a:r>
              <a:rPr lang="zh-TW" altLang="en-US" sz="21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rPr>
              <a:t>知识产权法学的研究对象、指导思想、研究方法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nodeType="afterGroup">
                            <p:stCondLst>
                              <p:cond delay="105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nodeType="afterGroup">
                            <p:stCondLst>
                              <p:cond delay="155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nodeType="afterGroup">
                            <p:stCondLst>
                              <p:cond delay="205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a:extLst>
              <a:ext uri="{FF2B5EF4-FFF2-40B4-BE49-F238E27FC236}">
                <a16:creationId xmlns:a16="http://schemas.microsoft.com/office/drawing/2014/main" id="{1B4FB740-4898-4CDE-94E3-2575A024657D}"/>
              </a:ext>
            </a:extLst>
          </p:cNvPr>
          <p:cNvSpPr/>
          <p:nvPr/>
        </p:nvSpPr>
        <p:spPr>
          <a:xfrm>
            <a:off x="2398714" y="2960689"/>
            <a:ext cx="1360487" cy="136207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dirty="0">
              <a:solidFill>
                <a:prstClr val="white"/>
              </a:solidFill>
              <a:latin typeface="等线"/>
              <a:ea typeface="等线" panose="02010600030101010101" pitchFamily="2" charset="-122"/>
            </a:endParaRPr>
          </a:p>
        </p:txBody>
      </p:sp>
      <p:sp>
        <p:nvSpPr>
          <p:cNvPr id="5" name="菱形 4">
            <a:extLst>
              <a:ext uri="{FF2B5EF4-FFF2-40B4-BE49-F238E27FC236}">
                <a16:creationId xmlns:a16="http://schemas.microsoft.com/office/drawing/2014/main" id="{1002CC4C-0CAF-4088-8060-AB49FD09DEB3}"/>
              </a:ext>
            </a:extLst>
          </p:cNvPr>
          <p:cNvSpPr/>
          <p:nvPr/>
        </p:nvSpPr>
        <p:spPr>
          <a:xfrm>
            <a:off x="1924050" y="3087689"/>
            <a:ext cx="947738" cy="94773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等线"/>
              <a:ea typeface="等线" panose="02010600030101010101" pitchFamily="2" charset="-122"/>
            </a:endParaRPr>
          </a:p>
        </p:txBody>
      </p:sp>
      <p:sp>
        <p:nvSpPr>
          <p:cNvPr id="6" name="PA_文本框 3">
            <a:extLst>
              <a:ext uri="{FF2B5EF4-FFF2-40B4-BE49-F238E27FC236}">
                <a16:creationId xmlns:a16="http://schemas.microsoft.com/office/drawing/2014/main" id="{749BC577-3401-4444-872D-C5A53EE43B85}"/>
              </a:ext>
            </a:extLst>
          </p:cNvPr>
          <p:cNvSpPr txBox="1">
            <a:spLocks noChangeArrowheads="1"/>
          </p:cNvSpPr>
          <p:nvPr>
            <p:custDataLst>
              <p:tags r:id="rId1"/>
            </p:custDataLst>
          </p:nvPr>
        </p:nvSpPr>
        <p:spPr bwMode="auto">
          <a:xfrm>
            <a:off x="4073526" y="2395538"/>
            <a:ext cx="5719763"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defRPr>
                <a:solidFill>
                  <a:schemeClr val="tx1"/>
                </a:solidFill>
                <a:latin typeface="Arial" panose="020B0604020202020204" pitchFamily="34" charset="0"/>
                <a:ea typeface="宋体" panose="02010600030101010101" pitchFamily="2" charset="-122"/>
              </a:defRPr>
            </a:lvl1pPr>
            <a:lvl2pPr marL="742950" indent="-285750" defTabSz="685800">
              <a:defRPr>
                <a:solidFill>
                  <a:schemeClr val="tx1"/>
                </a:solidFill>
                <a:latin typeface="Arial" panose="020B0604020202020204" pitchFamily="34" charset="0"/>
                <a:ea typeface="宋体" panose="02010600030101010101" pitchFamily="2" charset="-122"/>
              </a:defRPr>
            </a:lvl2pPr>
            <a:lvl3pPr marL="1143000" indent="-228600" defTabSz="685800">
              <a:defRPr>
                <a:solidFill>
                  <a:schemeClr val="tx1"/>
                </a:solidFill>
                <a:latin typeface="Arial" panose="020B0604020202020204" pitchFamily="34" charset="0"/>
                <a:ea typeface="宋体" panose="02010600030101010101" pitchFamily="2" charset="-122"/>
              </a:defRPr>
            </a:lvl3pPr>
            <a:lvl4pPr marL="1600200" indent="-228600" defTabSz="685800">
              <a:defRPr>
                <a:solidFill>
                  <a:schemeClr val="tx1"/>
                </a:solidFill>
                <a:latin typeface="Arial" panose="020B0604020202020204" pitchFamily="34" charset="0"/>
                <a:ea typeface="宋体" panose="02010600030101010101" pitchFamily="2" charset="-122"/>
              </a:defRPr>
            </a:lvl4pPr>
            <a:lvl5pPr marL="2057400" indent="-228600" defTabSz="68580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lnSpc>
                <a:spcPct val="150000"/>
              </a:lnSpc>
              <a:spcBef>
                <a:spcPct val="0"/>
              </a:spcBef>
              <a:spcAft>
                <a:spcPct val="0"/>
              </a:spcAft>
            </a:pPr>
            <a:r>
              <a:rPr lang="zh-CN" altLang="en-US" dirty="0">
                <a:solidFill>
                  <a:srgbClr val="000000"/>
                </a:solidFill>
                <a:latin typeface="黑体" panose="02010609060101010101" pitchFamily="49" charset="-122"/>
                <a:ea typeface="黑体" panose="02010609060101010101" pitchFamily="49" charset="-122"/>
                <a:cs typeface="宋体" panose="02010600030101010101" pitchFamily="2" charset="-122"/>
              </a:rPr>
              <a:t>    </a:t>
            </a:r>
            <a:r>
              <a:rPr lang="zh-TW" altLang="en-US" dirty="0">
                <a:solidFill>
                  <a:srgbClr val="000000"/>
                </a:solidFill>
                <a:latin typeface="黑体" panose="02010609060101010101" pitchFamily="49" charset="-122"/>
                <a:ea typeface="黑体" panose="02010609060101010101" pitchFamily="49" charset="-122"/>
                <a:cs typeface="宋体" panose="02010600030101010101" pitchFamily="2" charset="-122"/>
              </a:rPr>
              <a:t>我国知识产权理论研究与学科建设，是以改革开放为背景，在传统与现代接续，西学与国情结合，全球化与本土化互动的环境中，以我国知识产权法治建设与国际知识产权法治的兼容</a:t>
            </a:r>
            <a:r>
              <a:rPr lang="zh-CN" altLang="en-US" dirty="0">
                <a:solidFill>
                  <a:srgbClr val="000000"/>
                </a:solidFill>
                <a:latin typeface="黑体" panose="02010609060101010101" pitchFamily="49" charset="-122"/>
                <a:ea typeface="黑体" panose="02010609060101010101" pitchFamily="49" charset="-122"/>
                <a:cs typeface="宋体" panose="02010600030101010101" pitchFamily="2" charset="-122"/>
              </a:rPr>
              <a:t>为条件建立和发展起来的。</a:t>
            </a:r>
            <a:endParaRPr lang="en-US" altLang="zh-CN" dirty="0">
              <a:solidFill>
                <a:srgbClr val="000000"/>
              </a:solidFill>
              <a:latin typeface="黑体" panose="02010609060101010101" pitchFamily="49" charset="-122"/>
              <a:ea typeface="黑体" panose="02010609060101010101" pitchFamily="49" charset="-122"/>
              <a:cs typeface="宋体" panose="02010600030101010101" pitchFamily="2" charset="-122"/>
            </a:endParaRPr>
          </a:p>
          <a:p>
            <a:pPr fontAlgn="base">
              <a:lnSpc>
                <a:spcPct val="150000"/>
              </a:lnSpc>
              <a:spcBef>
                <a:spcPct val="0"/>
              </a:spcBef>
              <a:spcAft>
                <a:spcPct val="0"/>
              </a:spcAft>
            </a:pPr>
            <a:r>
              <a:rPr lang="zh-CN" altLang="en-US" dirty="0">
                <a:solidFill>
                  <a:srgbClr val="000000"/>
                </a:solidFill>
                <a:latin typeface="黑体" panose="02010609060101010101" pitchFamily="49" charset="-122"/>
                <a:ea typeface="黑体" panose="02010609060101010101" pitchFamily="49" charset="-122"/>
                <a:cs typeface="宋体" panose="02010600030101010101" pitchFamily="2" charset="-122"/>
              </a:rPr>
              <a:t>    </a:t>
            </a:r>
            <a:r>
              <a:rPr lang="zh-TW" altLang="en-US" dirty="0">
                <a:solidFill>
                  <a:srgbClr val="000000"/>
                </a:solidFill>
                <a:latin typeface="黑体" panose="02010609060101010101" pitchFamily="49" charset="-122"/>
                <a:ea typeface="黑体" panose="02010609060101010101" pitchFamily="49" charset="-122"/>
                <a:cs typeface="宋体" panose="02010600030101010101" pitchFamily="2" charset="-122"/>
              </a:rPr>
              <a:t>以中国改革开放为起点，迄今四十余年</a:t>
            </a:r>
            <a:r>
              <a:rPr lang="zh-CN" altLang="en-US" dirty="0">
                <a:solidFill>
                  <a:srgbClr val="000000"/>
                </a:solidFill>
                <a:latin typeface="黑体" panose="02010609060101010101" pitchFamily="49" charset="-122"/>
                <a:ea typeface="黑体" panose="02010609060101010101" pitchFamily="49" charset="-122"/>
                <a:cs typeface="宋体" panose="02010600030101010101" pitchFamily="2" charset="-122"/>
              </a:rPr>
              <a:t>间，大体经历了制度诠释和初步的</a:t>
            </a:r>
            <a:r>
              <a:rPr lang="zh-TW" altLang="en-US" b="1" dirty="0">
                <a:solidFill>
                  <a:srgbClr val="7030A0"/>
                </a:solidFill>
                <a:latin typeface="黑体" panose="02010609060101010101" pitchFamily="49" charset="-122"/>
                <a:ea typeface="黑体" panose="02010609060101010101" pitchFamily="49" charset="-122"/>
                <a:cs typeface="宋体" panose="02010600030101010101" pitchFamily="2" charset="-122"/>
              </a:rPr>
              <a:t>的理论研究、学科建设</a:t>
            </a:r>
            <a:r>
              <a:rPr lang="zh-TW" altLang="en-US" dirty="0">
                <a:solidFill>
                  <a:srgbClr val="000000"/>
                </a:solidFill>
                <a:latin typeface="黑体" panose="02010609060101010101" pitchFamily="49" charset="-122"/>
                <a:ea typeface="黑体" panose="02010609060101010101" pitchFamily="49" charset="-122"/>
                <a:cs typeface="宋体" panose="02010600030101010101" pitchFamily="2" charset="-122"/>
              </a:rPr>
              <a:t>两个阶段。  </a:t>
            </a:r>
          </a:p>
        </p:txBody>
      </p:sp>
      <p:sp>
        <p:nvSpPr>
          <p:cNvPr id="7" name="矩形 6">
            <a:extLst>
              <a:ext uri="{FF2B5EF4-FFF2-40B4-BE49-F238E27FC236}">
                <a16:creationId xmlns:a16="http://schemas.microsoft.com/office/drawing/2014/main" id="{6F1672B5-50EA-4181-A236-1877F4D70290}"/>
              </a:ext>
            </a:extLst>
          </p:cNvPr>
          <p:cNvSpPr>
            <a:spLocks noChangeArrowheads="1"/>
          </p:cNvSpPr>
          <p:nvPr/>
        </p:nvSpPr>
        <p:spPr bwMode="auto">
          <a:xfrm>
            <a:off x="2151063" y="1781176"/>
            <a:ext cx="815816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defRPr>
                <a:solidFill>
                  <a:schemeClr val="tx1"/>
                </a:solidFill>
                <a:latin typeface="Arial" panose="020B0604020202020204" pitchFamily="34" charset="0"/>
                <a:ea typeface="宋体" panose="02010600030101010101" pitchFamily="2" charset="-122"/>
              </a:defRPr>
            </a:lvl1pPr>
            <a:lvl2pPr marL="742950" indent="-285750" defTabSz="685800">
              <a:defRPr>
                <a:solidFill>
                  <a:schemeClr val="tx1"/>
                </a:solidFill>
                <a:latin typeface="Arial" panose="020B0604020202020204" pitchFamily="34" charset="0"/>
                <a:ea typeface="宋体" panose="02010600030101010101" pitchFamily="2" charset="-122"/>
              </a:defRPr>
            </a:lvl2pPr>
            <a:lvl3pPr marL="1143000" indent="-228600" defTabSz="685800">
              <a:defRPr>
                <a:solidFill>
                  <a:schemeClr val="tx1"/>
                </a:solidFill>
                <a:latin typeface="Arial" panose="020B0604020202020204" pitchFamily="34" charset="0"/>
                <a:ea typeface="宋体" panose="02010600030101010101" pitchFamily="2" charset="-122"/>
              </a:defRPr>
            </a:lvl3pPr>
            <a:lvl4pPr marL="1600200" indent="-228600" defTabSz="685800">
              <a:defRPr>
                <a:solidFill>
                  <a:schemeClr val="tx1"/>
                </a:solidFill>
                <a:latin typeface="Arial" panose="020B0604020202020204" pitchFamily="34" charset="0"/>
                <a:ea typeface="宋体" panose="02010600030101010101" pitchFamily="2" charset="-122"/>
              </a:defRPr>
            </a:lvl4pPr>
            <a:lvl5pPr marL="2057400" indent="-228600" defTabSz="68580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zh-CN" altLang="en-US" sz="21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二、</a:t>
            </a:r>
            <a:r>
              <a:rPr lang="zh-TW" altLang="en-US" sz="2100" b="1" dirty="0">
                <a:solidFill>
                  <a:srgbClr val="D9793F"/>
                </a:solidFill>
                <a:latin typeface="华文中宋" panose="02010600040101010101" pitchFamily="2" charset="-122"/>
                <a:ea typeface="华文中宋" panose="02010600040101010101" pitchFamily="2" charset="-122"/>
                <a:cs typeface="宋体" panose="02010600030101010101" pitchFamily="2" charset="-122"/>
              </a:rPr>
              <a:t>知识产权法学的理论建设与学科发展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nodeType="afterGroup">
                            <p:stCondLst>
                              <p:cond delay="95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nodeType="afterGroup">
                            <p:stCondLst>
                              <p:cond delay="145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nodeType="afterGroup">
                            <p:stCondLst>
                              <p:cond delay="195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2">
            <a:extLst>
              <a:ext uri="{FF2B5EF4-FFF2-40B4-BE49-F238E27FC236}">
                <a16:creationId xmlns:a16="http://schemas.microsoft.com/office/drawing/2014/main" id="{5F276BD7-DA2A-4A85-9C56-843A84E04B64}"/>
              </a:ext>
            </a:extLst>
          </p:cNvPr>
          <p:cNvSpPr>
            <a:spLocks noGrp="1" noChangeArrowheads="1"/>
          </p:cNvSpPr>
          <p:nvPr>
            <p:ph type="title"/>
          </p:nvPr>
        </p:nvSpPr>
        <p:spPr bwMode="auto">
          <a:xfrm>
            <a:off x="1521788" y="139715"/>
            <a:ext cx="4769956" cy="5953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zh-CN" altLang="en-US" b="1" dirty="0">
                <a:latin typeface="黑体" panose="02010609060101010101" pitchFamily="49" charset="-122"/>
                <a:ea typeface="黑体" panose="02010609060101010101" pitchFamily="49" charset="-122"/>
              </a:rPr>
              <a:t>第二节 </a:t>
            </a:r>
            <a:r>
              <a:rPr lang="zh-TW" altLang="en-US" b="1" dirty="0">
                <a:latin typeface="黑体" panose="02010609060101010101" pitchFamily="49" charset="-122"/>
                <a:ea typeface="黑体" panose="02010609060101010101" pitchFamily="49" charset="-122"/>
              </a:rPr>
              <a:t>知识产权概述</a:t>
            </a:r>
            <a:endParaRPr lang="zh-CN" altLang="en-US" b="1" dirty="0">
              <a:latin typeface="黑体" panose="02010609060101010101" pitchFamily="49" charset="-122"/>
              <a:ea typeface="黑体" panose="02010609060101010101" pitchFamily="49" charset="-122"/>
            </a:endParaRPr>
          </a:p>
        </p:txBody>
      </p:sp>
      <p:sp>
        <p:nvSpPr>
          <p:cNvPr id="4" name="菱形 3">
            <a:extLst>
              <a:ext uri="{FF2B5EF4-FFF2-40B4-BE49-F238E27FC236}">
                <a16:creationId xmlns:a16="http://schemas.microsoft.com/office/drawing/2014/main" id="{4E6CCC74-6014-4F49-A678-64D2239AD211}"/>
              </a:ext>
            </a:extLst>
          </p:cNvPr>
          <p:cNvSpPr/>
          <p:nvPr/>
        </p:nvSpPr>
        <p:spPr>
          <a:xfrm>
            <a:off x="2398714" y="2960689"/>
            <a:ext cx="1360487" cy="136207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dirty="0">
              <a:solidFill>
                <a:prstClr val="white"/>
              </a:solidFill>
              <a:latin typeface="等线"/>
              <a:ea typeface="等线" panose="02010600030101010101" pitchFamily="2" charset="-122"/>
            </a:endParaRPr>
          </a:p>
        </p:txBody>
      </p:sp>
      <p:sp>
        <p:nvSpPr>
          <p:cNvPr id="5" name="菱形 4">
            <a:extLst>
              <a:ext uri="{FF2B5EF4-FFF2-40B4-BE49-F238E27FC236}">
                <a16:creationId xmlns:a16="http://schemas.microsoft.com/office/drawing/2014/main" id="{B006B18E-34CD-4B34-B04C-C89734F143CA}"/>
              </a:ext>
            </a:extLst>
          </p:cNvPr>
          <p:cNvSpPr/>
          <p:nvPr/>
        </p:nvSpPr>
        <p:spPr>
          <a:xfrm>
            <a:off x="1924050" y="3087689"/>
            <a:ext cx="947738" cy="94773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等线"/>
              <a:ea typeface="等线" panose="02010600030101010101" pitchFamily="2" charset="-122"/>
            </a:endParaRPr>
          </a:p>
        </p:txBody>
      </p:sp>
      <p:sp>
        <p:nvSpPr>
          <p:cNvPr id="6" name="PA_文本框 3">
            <a:extLst>
              <a:ext uri="{FF2B5EF4-FFF2-40B4-BE49-F238E27FC236}">
                <a16:creationId xmlns:a16="http://schemas.microsoft.com/office/drawing/2014/main" id="{074BCAD7-4348-4604-BCAA-2FA25E2612C4}"/>
              </a:ext>
            </a:extLst>
          </p:cNvPr>
          <p:cNvSpPr txBox="1">
            <a:spLocks noChangeArrowheads="1"/>
          </p:cNvSpPr>
          <p:nvPr>
            <p:custDataLst>
              <p:tags r:id="rId1"/>
            </p:custDataLst>
          </p:nvPr>
        </p:nvSpPr>
        <p:spPr bwMode="auto">
          <a:xfrm>
            <a:off x="4473575" y="2532867"/>
            <a:ext cx="5721350" cy="30051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defRPr>
                <a:solidFill>
                  <a:schemeClr val="tx1"/>
                </a:solidFill>
                <a:latin typeface="Arial" panose="020B0604020202020204" pitchFamily="34" charset="0"/>
                <a:ea typeface="宋体" panose="02010600030101010101" pitchFamily="2" charset="-122"/>
              </a:defRPr>
            </a:lvl1pPr>
            <a:lvl2pPr marL="742950" indent="-285750" defTabSz="685800">
              <a:defRPr>
                <a:solidFill>
                  <a:schemeClr val="tx1"/>
                </a:solidFill>
                <a:latin typeface="Arial" panose="020B0604020202020204" pitchFamily="34" charset="0"/>
                <a:ea typeface="宋体" panose="02010600030101010101" pitchFamily="2" charset="-122"/>
              </a:defRPr>
            </a:lvl2pPr>
            <a:lvl3pPr marL="1143000" indent="-228600" defTabSz="685800">
              <a:defRPr>
                <a:solidFill>
                  <a:schemeClr val="tx1"/>
                </a:solidFill>
                <a:latin typeface="Arial" panose="020B0604020202020204" pitchFamily="34" charset="0"/>
                <a:ea typeface="宋体" panose="02010600030101010101" pitchFamily="2" charset="-122"/>
              </a:defRPr>
            </a:lvl3pPr>
            <a:lvl4pPr marL="1600200" indent="-228600" defTabSz="685800">
              <a:defRPr>
                <a:solidFill>
                  <a:schemeClr val="tx1"/>
                </a:solidFill>
                <a:latin typeface="Arial" panose="020B0604020202020204" pitchFamily="34" charset="0"/>
                <a:ea typeface="宋体" panose="02010600030101010101" pitchFamily="2" charset="-122"/>
              </a:defRPr>
            </a:lvl4pPr>
            <a:lvl5pPr marL="2057400" indent="-228600" defTabSz="68580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lnSpc>
                <a:spcPct val="150000"/>
              </a:lnSpc>
              <a:spcBef>
                <a:spcPct val="0"/>
              </a:spcBef>
              <a:spcAft>
                <a:spcPct val="0"/>
              </a:spcAft>
            </a:pPr>
            <a:r>
              <a:rPr lang="zh-CN" altLang="en-US" sz="2100" dirty="0">
                <a:solidFill>
                  <a:srgbClr val="000000"/>
                </a:solidFill>
                <a:latin typeface="黑体" panose="02010609060101010101" pitchFamily="49" charset="-122"/>
                <a:ea typeface="黑体" panose="02010609060101010101" pitchFamily="49" charset="-122"/>
                <a:cs typeface="宋体" panose="02010600030101010101" pitchFamily="2" charset="-122"/>
              </a:rPr>
              <a:t>    </a:t>
            </a:r>
            <a:r>
              <a:rPr lang="zh-TW" altLang="en-US" dirty="0">
                <a:solidFill>
                  <a:srgbClr val="000000"/>
                </a:solidFill>
                <a:latin typeface="黑体" panose="02010609060101010101" pitchFamily="49" charset="-122"/>
                <a:ea typeface="黑体" panose="02010609060101010101" pitchFamily="49" charset="-122"/>
                <a:cs typeface="宋体" panose="02010600030101010101" pitchFamily="2" charset="-122"/>
              </a:rPr>
              <a:t>知识产权是基于</a:t>
            </a:r>
            <a:r>
              <a:rPr lang="zh-TW" altLang="en-US" b="1" dirty="0">
                <a:solidFill>
                  <a:srgbClr val="7030A0"/>
                </a:solidFill>
                <a:latin typeface="黑体" panose="02010609060101010101" pitchFamily="49" charset="-122"/>
                <a:ea typeface="黑体" panose="02010609060101010101" pitchFamily="49" charset="-122"/>
                <a:cs typeface="宋体" panose="02010600030101010101" pitchFamily="2" charset="-122"/>
              </a:rPr>
              <a:t>创造成果</a:t>
            </a:r>
            <a:r>
              <a:rPr lang="zh-TW" altLang="en-US" dirty="0">
                <a:solidFill>
                  <a:srgbClr val="000000"/>
                </a:solidFill>
                <a:latin typeface="黑体" panose="02010609060101010101" pitchFamily="49" charset="-122"/>
                <a:ea typeface="黑体" panose="02010609060101010101" pitchFamily="49" charset="-122"/>
                <a:cs typeface="宋体" panose="02010600030101010101" pitchFamily="2" charset="-122"/>
              </a:rPr>
              <a:t>和</a:t>
            </a:r>
            <a:r>
              <a:rPr lang="zh-TW" altLang="en-US" b="1" dirty="0">
                <a:solidFill>
                  <a:srgbClr val="155DFF"/>
                </a:solidFill>
                <a:latin typeface="黑体" panose="02010609060101010101" pitchFamily="49" charset="-122"/>
                <a:ea typeface="黑体" panose="02010609060101010101" pitchFamily="49" charset="-122"/>
                <a:cs typeface="宋体" panose="02010600030101010101" pitchFamily="2" charset="-122"/>
              </a:rPr>
              <a:t>商业标记</a:t>
            </a:r>
            <a:r>
              <a:rPr lang="zh-TW" altLang="en-US" dirty="0">
                <a:solidFill>
                  <a:srgbClr val="000000"/>
                </a:solidFill>
                <a:latin typeface="黑体" panose="02010609060101010101" pitchFamily="49" charset="-122"/>
                <a:ea typeface="黑体" panose="02010609060101010101" pitchFamily="49" charset="-122"/>
                <a:cs typeface="宋体" panose="02010600030101010101" pitchFamily="2" charset="-122"/>
              </a:rPr>
              <a:t>依法产生的权利的统称。 </a:t>
            </a:r>
            <a:endParaRPr lang="en-US" altLang="zh-TW" dirty="0">
              <a:solidFill>
                <a:srgbClr val="000000"/>
              </a:solidFill>
              <a:latin typeface="黑体" panose="02010609060101010101" pitchFamily="49" charset="-122"/>
              <a:ea typeface="黑体" panose="02010609060101010101" pitchFamily="49" charset="-122"/>
              <a:cs typeface="宋体" panose="02010600030101010101" pitchFamily="2" charset="-122"/>
            </a:endParaRPr>
          </a:p>
          <a:p>
            <a:pPr fontAlgn="base">
              <a:lnSpc>
                <a:spcPct val="150000"/>
              </a:lnSpc>
              <a:spcBef>
                <a:spcPct val="0"/>
              </a:spcBef>
              <a:spcAft>
                <a:spcPct val="0"/>
              </a:spcAft>
            </a:pPr>
            <a:r>
              <a:rPr lang="zh-CN" altLang="en-US" dirty="0">
                <a:solidFill>
                  <a:srgbClr val="000000"/>
                </a:solidFill>
                <a:latin typeface="黑体" panose="02010609060101010101" pitchFamily="49" charset="-122"/>
                <a:ea typeface="黑体" panose="02010609060101010101" pitchFamily="49" charset="-122"/>
                <a:cs typeface="宋体" panose="02010600030101010101" pitchFamily="2" charset="-122"/>
              </a:rPr>
              <a:t>    知识产权，译至“</a:t>
            </a:r>
            <a:r>
              <a:rPr lang="en-US" altLang="zh-CN" dirty="0">
                <a:solidFill>
                  <a:srgbClr val="000000"/>
                </a:solidFill>
                <a:latin typeface="黑体" panose="02010609060101010101" pitchFamily="49" charset="-122"/>
                <a:ea typeface="黑体" panose="02010609060101010101" pitchFamily="49" charset="-122"/>
                <a:cs typeface="宋体" panose="02010600030101010101" pitchFamily="2" charset="-122"/>
              </a:rPr>
              <a:t>intellectual property”</a:t>
            </a:r>
            <a:r>
              <a:rPr lang="zh-CN" altLang="en-US" dirty="0">
                <a:solidFill>
                  <a:srgbClr val="000000"/>
                </a:solidFill>
                <a:latin typeface="黑体" panose="02010609060101010101" pitchFamily="49" charset="-122"/>
                <a:ea typeface="黑体" panose="02010609060101010101" pitchFamily="49" charset="-122"/>
                <a:cs typeface="宋体" panose="02010600030101010101" pitchFamily="2" charset="-122"/>
              </a:rPr>
              <a:t>，我国民法理论曾称为“智力成果权”。我国台湾地区译为“智慧财产权”，日本译为“知的所有权”。</a:t>
            </a:r>
            <a:endParaRPr lang="en-US" altLang="zh-CN" dirty="0">
              <a:solidFill>
                <a:srgbClr val="000000"/>
              </a:solidFill>
              <a:latin typeface="黑体" panose="02010609060101010101" pitchFamily="49" charset="-122"/>
              <a:ea typeface="黑体" panose="02010609060101010101" pitchFamily="49" charset="-122"/>
              <a:cs typeface="宋体" panose="02010600030101010101" pitchFamily="2" charset="-122"/>
            </a:endParaRPr>
          </a:p>
          <a:p>
            <a:pPr fontAlgn="base">
              <a:lnSpc>
                <a:spcPct val="150000"/>
              </a:lnSpc>
              <a:spcBef>
                <a:spcPct val="0"/>
              </a:spcBef>
              <a:spcAft>
                <a:spcPct val="0"/>
              </a:spcAft>
            </a:pPr>
            <a:r>
              <a:rPr lang="en-US" altLang="zh-TW" dirty="0">
                <a:solidFill>
                  <a:srgbClr val="000000"/>
                </a:solidFill>
                <a:latin typeface="黑体" panose="02010609060101010101" pitchFamily="49" charset="-122"/>
                <a:ea typeface="黑体" panose="02010609060101010101" pitchFamily="49" charset="-122"/>
                <a:cs typeface="宋体" panose="02010600030101010101" pitchFamily="2" charset="-122"/>
              </a:rPr>
              <a:t>    </a:t>
            </a:r>
            <a:r>
              <a:rPr lang="zh-CN" altLang="en-US" dirty="0">
                <a:solidFill>
                  <a:srgbClr val="000000"/>
                </a:solidFill>
                <a:latin typeface="黑体" panose="02010609060101010101" pitchFamily="49" charset="-122"/>
                <a:ea typeface="黑体" panose="02010609060101010101" pitchFamily="49" charset="-122"/>
                <a:cs typeface="宋体" panose="02010600030101010101" pitchFamily="2" charset="-122"/>
              </a:rPr>
              <a:t>定义方式：列举内容、属加种差、完全列举保护对象、划分</a:t>
            </a:r>
            <a:endParaRPr lang="zh-TW" altLang="en-US" dirty="0">
              <a:solidFill>
                <a:srgbClr val="000000"/>
              </a:solidFill>
              <a:latin typeface="黑体" panose="02010609060101010101" pitchFamily="49" charset="-122"/>
              <a:ea typeface="黑体" panose="02010609060101010101" pitchFamily="49" charset="-122"/>
              <a:cs typeface="宋体" panose="02010600030101010101" pitchFamily="2" charset="-122"/>
            </a:endParaRPr>
          </a:p>
        </p:txBody>
      </p:sp>
      <p:sp>
        <p:nvSpPr>
          <p:cNvPr id="7" name="矩形 6">
            <a:extLst>
              <a:ext uri="{FF2B5EF4-FFF2-40B4-BE49-F238E27FC236}">
                <a16:creationId xmlns:a16="http://schemas.microsoft.com/office/drawing/2014/main" id="{8FB9EFDD-862A-42A1-83F6-993C095713D4}"/>
              </a:ext>
            </a:extLst>
          </p:cNvPr>
          <p:cNvSpPr>
            <a:spLocks noChangeArrowheads="1"/>
          </p:cNvSpPr>
          <p:nvPr/>
        </p:nvSpPr>
        <p:spPr bwMode="auto">
          <a:xfrm>
            <a:off x="2151063" y="1781176"/>
            <a:ext cx="815816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defRPr>
                <a:solidFill>
                  <a:schemeClr val="tx1"/>
                </a:solidFill>
                <a:latin typeface="Arial" panose="020B0604020202020204" pitchFamily="34" charset="0"/>
                <a:ea typeface="宋体" panose="02010600030101010101" pitchFamily="2" charset="-122"/>
              </a:defRPr>
            </a:lvl1pPr>
            <a:lvl2pPr marL="742950" indent="-285750" defTabSz="685800">
              <a:defRPr>
                <a:solidFill>
                  <a:schemeClr val="tx1"/>
                </a:solidFill>
                <a:latin typeface="Arial" panose="020B0604020202020204" pitchFamily="34" charset="0"/>
                <a:ea typeface="宋体" panose="02010600030101010101" pitchFamily="2" charset="-122"/>
              </a:defRPr>
            </a:lvl2pPr>
            <a:lvl3pPr marL="1143000" indent="-228600" defTabSz="685800">
              <a:defRPr>
                <a:solidFill>
                  <a:schemeClr val="tx1"/>
                </a:solidFill>
                <a:latin typeface="Arial" panose="020B0604020202020204" pitchFamily="34" charset="0"/>
                <a:ea typeface="宋体" panose="02010600030101010101" pitchFamily="2" charset="-122"/>
              </a:defRPr>
            </a:lvl3pPr>
            <a:lvl4pPr marL="1600200" indent="-228600" defTabSz="685800">
              <a:defRPr>
                <a:solidFill>
                  <a:schemeClr val="tx1"/>
                </a:solidFill>
                <a:latin typeface="Arial" panose="020B0604020202020204" pitchFamily="34" charset="0"/>
                <a:ea typeface="宋体" panose="02010600030101010101" pitchFamily="2" charset="-122"/>
              </a:defRPr>
            </a:lvl4pPr>
            <a:lvl5pPr marL="2057400" indent="-228600" defTabSz="68580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zh-CN" altLang="en-US" sz="2100" b="1">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一、</a:t>
            </a:r>
            <a:r>
              <a:rPr lang="zh-TW" altLang="en-US" sz="2100" b="1">
                <a:solidFill>
                  <a:srgbClr val="D9793F"/>
                </a:solidFill>
                <a:latin typeface="华文中宋" panose="02010600040101010101" pitchFamily="2" charset="-122"/>
                <a:ea typeface="华文中宋" panose="02010600040101010101" pitchFamily="2" charset="-122"/>
                <a:cs typeface="宋体" panose="02010600030101010101" pitchFamily="2" charset="-122"/>
              </a:rPr>
              <a:t>知识产权的定义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nodeType="afterGroup">
                            <p:stCondLst>
                              <p:cond delay="7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nodeType="afterGroup">
                            <p:stCondLst>
                              <p:cond delay="12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nodeType="afterGroup">
                            <p:stCondLst>
                              <p:cond delay="170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a:extLst>
              <a:ext uri="{FF2B5EF4-FFF2-40B4-BE49-F238E27FC236}">
                <a16:creationId xmlns:a16="http://schemas.microsoft.com/office/drawing/2014/main" id="{00E4B6C8-9D27-440F-A18B-A4992D4704FE}"/>
              </a:ext>
            </a:extLst>
          </p:cNvPr>
          <p:cNvSpPr/>
          <p:nvPr/>
        </p:nvSpPr>
        <p:spPr>
          <a:xfrm>
            <a:off x="2398714" y="2960689"/>
            <a:ext cx="1360487" cy="136207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dirty="0">
              <a:solidFill>
                <a:prstClr val="white"/>
              </a:solidFill>
              <a:latin typeface="等线"/>
              <a:ea typeface="等线" panose="02010600030101010101" pitchFamily="2" charset="-122"/>
            </a:endParaRPr>
          </a:p>
        </p:txBody>
      </p:sp>
      <p:sp>
        <p:nvSpPr>
          <p:cNvPr id="5" name="菱形 4">
            <a:extLst>
              <a:ext uri="{FF2B5EF4-FFF2-40B4-BE49-F238E27FC236}">
                <a16:creationId xmlns:a16="http://schemas.microsoft.com/office/drawing/2014/main" id="{2161E8B5-8244-497E-B9C2-9E2C239509BA}"/>
              </a:ext>
            </a:extLst>
          </p:cNvPr>
          <p:cNvSpPr/>
          <p:nvPr/>
        </p:nvSpPr>
        <p:spPr>
          <a:xfrm>
            <a:off x="1924050" y="3087689"/>
            <a:ext cx="947738" cy="94773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等线"/>
              <a:ea typeface="等线" panose="02010600030101010101" pitchFamily="2" charset="-122"/>
            </a:endParaRPr>
          </a:p>
        </p:txBody>
      </p:sp>
      <p:sp>
        <p:nvSpPr>
          <p:cNvPr id="6" name="PA_文本框 3">
            <a:extLst>
              <a:ext uri="{FF2B5EF4-FFF2-40B4-BE49-F238E27FC236}">
                <a16:creationId xmlns:a16="http://schemas.microsoft.com/office/drawing/2014/main" id="{AFFF38D3-B9E8-41F1-970A-7A2334D240A4}"/>
              </a:ext>
            </a:extLst>
          </p:cNvPr>
          <p:cNvSpPr txBox="1">
            <a:spLocks noChangeArrowheads="1"/>
          </p:cNvSpPr>
          <p:nvPr>
            <p:custDataLst>
              <p:tags r:id="rId1"/>
            </p:custDataLst>
          </p:nvPr>
        </p:nvSpPr>
        <p:spPr bwMode="auto">
          <a:xfrm>
            <a:off x="3857626" y="2501900"/>
            <a:ext cx="6183313" cy="168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defRPr>
                <a:solidFill>
                  <a:schemeClr val="tx1"/>
                </a:solidFill>
                <a:latin typeface="Arial" panose="020B0604020202020204" pitchFamily="34" charset="0"/>
                <a:ea typeface="宋体" panose="02010600030101010101" pitchFamily="2" charset="-122"/>
              </a:defRPr>
            </a:lvl1pPr>
            <a:lvl2pPr marL="742950" indent="-285750" defTabSz="685800">
              <a:defRPr>
                <a:solidFill>
                  <a:schemeClr val="tx1"/>
                </a:solidFill>
                <a:latin typeface="Arial" panose="020B0604020202020204" pitchFamily="34" charset="0"/>
                <a:ea typeface="宋体" panose="02010600030101010101" pitchFamily="2" charset="-122"/>
              </a:defRPr>
            </a:lvl2pPr>
            <a:lvl3pPr marL="1143000" indent="-228600" defTabSz="685800">
              <a:defRPr>
                <a:solidFill>
                  <a:schemeClr val="tx1"/>
                </a:solidFill>
                <a:latin typeface="Arial" panose="020B0604020202020204" pitchFamily="34" charset="0"/>
                <a:ea typeface="宋体" panose="02010600030101010101" pitchFamily="2" charset="-122"/>
              </a:defRPr>
            </a:lvl3pPr>
            <a:lvl4pPr marL="1600200" indent="-228600" defTabSz="685800">
              <a:defRPr>
                <a:solidFill>
                  <a:schemeClr val="tx1"/>
                </a:solidFill>
                <a:latin typeface="Arial" panose="020B0604020202020204" pitchFamily="34" charset="0"/>
                <a:ea typeface="宋体" panose="02010600030101010101" pitchFamily="2" charset="-122"/>
              </a:defRPr>
            </a:lvl4pPr>
            <a:lvl5pPr marL="2057400" indent="-228600" defTabSz="68580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lnSpc>
                <a:spcPct val="150000"/>
              </a:lnSpc>
              <a:spcBef>
                <a:spcPct val="0"/>
              </a:spcBef>
              <a:spcAft>
                <a:spcPct val="0"/>
              </a:spcAft>
            </a:pPr>
            <a:r>
              <a:rPr lang="zh-CN" altLang="en-US" b="1"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en-US" altLang="zh-CN" b="1" dirty="0">
                <a:solidFill>
                  <a:srgbClr val="000000"/>
                </a:solidFill>
                <a:latin typeface="黑体" panose="02010609060101010101" pitchFamily="49" charset="-122"/>
                <a:ea typeface="黑体" panose="02010609060101010101" pitchFamily="49" charset="-122"/>
                <a:cs typeface="Times New Roman" panose="02020603050405020304" pitchFamily="18" charset="0"/>
              </a:rPr>
              <a:t>1</a:t>
            </a:r>
            <a:r>
              <a:rPr lang="zh-CN" altLang="en-US" b="1" dirty="0">
                <a:solidFill>
                  <a:srgbClr val="000000"/>
                </a:solidFill>
                <a:latin typeface="黑体" panose="02010609060101010101" pitchFamily="49" charset="-122"/>
                <a:ea typeface="黑体" panose="02010609060101010101" pitchFamily="49" charset="-122"/>
                <a:cs typeface="Times New Roman" panose="02020603050405020304" pitchFamily="18" charset="0"/>
              </a:rPr>
              <a:t>）性质：</a:t>
            </a:r>
            <a:r>
              <a:rPr lang="zh-CN" altLang="en-US" b="1" dirty="0">
                <a:solidFill>
                  <a:srgbClr val="7030A0"/>
                </a:solidFill>
                <a:latin typeface="黑体" panose="02010609060101010101" pitchFamily="49" charset="-122"/>
                <a:ea typeface="黑体" panose="02010609060101010101" pitchFamily="49" charset="-122"/>
                <a:cs typeface="Times New Roman" panose="02020603050405020304" pitchFamily="18" charset="0"/>
              </a:rPr>
              <a:t>民事财产权利、</a:t>
            </a:r>
            <a:r>
              <a:rPr lang="zh-CN" altLang="en-US" b="1" dirty="0">
                <a:solidFill>
                  <a:srgbClr val="155DFF"/>
                </a:solidFill>
                <a:latin typeface="黑体" panose="02010609060101010101" pitchFamily="49" charset="-122"/>
                <a:ea typeface="黑体" panose="02010609060101010101" pitchFamily="49" charset="-122"/>
                <a:cs typeface="宋体" panose="02010600030101010101" pitchFamily="2" charset="-122"/>
              </a:rPr>
              <a:t>私权</a:t>
            </a:r>
            <a:endParaRPr lang="en-US" altLang="zh-CN" b="1" dirty="0">
              <a:solidFill>
                <a:srgbClr val="155DFF"/>
              </a:solidFill>
              <a:latin typeface="黑体" panose="02010609060101010101" pitchFamily="49" charset="-122"/>
              <a:ea typeface="黑体" panose="02010609060101010101" pitchFamily="49" charset="-122"/>
              <a:cs typeface="宋体" panose="02010600030101010101" pitchFamily="2" charset="-122"/>
            </a:endParaRPr>
          </a:p>
          <a:p>
            <a:pPr fontAlgn="base">
              <a:lnSpc>
                <a:spcPct val="150000"/>
              </a:lnSpc>
              <a:spcBef>
                <a:spcPct val="0"/>
              </a:spcBef>
              <a:spcAft>
                <a:spcPct val="0"/>
              </a:spcAft>
            </a:pPr>
            <a:r>
              <a:rPr lang="zh-CN" altLang="en-US" dirty="0">
                <a:solidFill>
                  <a:srgbClr val="000000"/>
                </a:solidFill>
                <a:latin typeface="黑体" panose="02010609060101010101" pitchFamily="49" charset="-122"/>
                <a:ea typeface="黑体" panose="02010609060101010101" pitchFamily="49" charset="-122"/>
                <a:cs typeface="宋体" panose="02010600030101010101" pitchFamily="2" charset="-122"/>
              </a:rPr>
              <a:t>          “私权公授”（</a:t>
            </a:r>
            <a:r>
              <a:rPr lang="en-US" altLang="zh-CN" dirty="0">
                <a:solidFill>
                  <a:srgbClr val="000000"/>
                </a:solidFill>
                <a:latin typeface="黑体" panose="02010609060101010101" pitchFamily="49" charset="-122"/>
                <a:ea typeface="黑体" panose="02010609060101010101" pitchFamily="49" charset="-122"/>
                <a:cs typeface="宋体" panose="02010600030101010101" pitchFamily="2" charset="-122"/>
              </a:rPr>
              <a:t>×</a:t>
            </a:r>
            <a:r>
              <a:rPr lang="zh-CN" altLang="en-US" dirty="0">
                <a:solidFill>
                  <a:srgbClr val="000000"/>
                </a:solidFill>
                <a:latin typeface="黑体" panose="02010609060101010101" pitchFamily="49" charset="-122"/>
                <a:ea typeface="黑体" panose="02010609060101010101" pitchFamily="49" charset="-122"/>
                <a:cs typeface="宋体" panose="02010600030101010101" pitchFamily="2" charset="-122"/>
              </a:rPr>
              <a:t>）</a:t>
            </a:r>
            <a:endParaRPr lang="en-US" altLang="zh-CN" dirty="0">
              <a:solidFill>
                <a:srgbClr val="000000"/>
              </a:solidFill>
              <a:latin typeface="黑体" panose="02010609060101010101" pitchFamily="49" charset="-122"/>
              <a:ea typeface="黑体" panose="02010609060101010101" pitchFamily="49" charset="-122"/>
              <a:cs typeface="宋体" panose="02010600030101010101" pitchFamily="2" charset="-122"/>
            </a:endParaRPr>
          </a:p>
          <a:p>
            <a:pPr fontAlgn="base">
              <a:lnSpc>
                <a:spcPct val="150000"/>
              </a:lnSpc>
              <a:spcBef>
                <a:spcPct val="0"/>
              </a:spcBef>
              <a:spcAft>
                <a:spcPct val="0"/>
              </a:spcAft>
            </a:pPr>
            <a:r>
              <a:rPr lang="zh-CN" altLang="en-US" dirty="0">
                <a:solidFill>
                  <a:srgbClr val="000000"/>
                </a:solidFill>
                <a:latin typeface="黑体" panose="02010609060101010101" pitchFamily="49" charset="-122"/>
                <a:ea typeface="黑体" panose="02010609060101010101" pitchFamily="49" charset="-122"/>
                <a:cs typeface="宋体" panose="02010600030101010101" pitchFamily="2" charset="-122"/>
              </a:rPr>
              <a:t>          “知识产权是行政许可”（ </a:t>
            </a:r>
            <a:r>
              <a:rPr lang="en-US" altLang="zh-CN" dirty="0">
                <a:solidFill>
                  <a:srgbClr val="000000"/>
                </a:solidFill>
                <a:latin typeface="黑体" panose="02010609060101010101" pitchFamily="49" charset="-122"/>
                <a:ea typeface="黑体" panose="02010609060101010101" pitchFamily="49" charset="-122"/>
                <a:cs typeface="宋体" panose="02010600030101010101" pitchFamily="2" charset="-122"/>
              </a:rPr>
              <a:t>×</a:t>
            </a:r>
            <a:r>
              <a:rPr lang="zh-CN" altLang="en-US" dirty="0">
                <a:solidFill>
                  <a:srgbClr val="000000"/>
                </a:solidFill>
                <a:latin typeface="黑体" panose="02010609060101010101" pitchFamily="49" charset="-122"/>
                <a:ea typeface="黑体" panose="02010609060101010101" pitchFamily="49" charset="-122"/>
                <a:cs typeface="宋体" panose="02010600030101010101" pitchFamily="2" charset="-122"/>
              </a:rPr>
              <a:t> ）</a:t>
            </a:r>
            <a:endParaRPr lang="en-US" altLang="zh-CN" dirty="0">
              <a:solidFill>
                <a:srgbClr val="000000"/>
              </a:solidFill>
              <a:latin typeface="黑体" panose="02010609060101010101" pitchFamily="49" charset="-122"/>
              <a:ea typeface="黑体" panose="02010609060101010101" pitchFamily="49" charset="-122"/>
              <a:cs typeface="宋体" panose="02010600030101010101" pitchFamily="2" charset="-122"/>
            </a:endParaRPr>
          </a:p>
          <a:p>
            <a:pPr fontAlgn="base">
              <a:lnSpc>
                <a:spcPct val="150000"/>
              </a:lnSpc>
              <a:spcBef>
                <a:spcPct val="0"/>
              </a:spcBef>
              <a:spcAft>
                <a:spcPct val="0"/>
              </a:spcAft>
            </a:pPr>
            <a:r>
              <a:rPr lang="zh-CN" altLang="en-US" dirty="0">
                <a:solidFill>
                  <a:srgbClr val="000000"/>
                </a:solidFill>
                <a:latin typeface="黑体" panose="02010609060101010101" pitchFamily="49" charset="-122"/>
                <a:ea typeface="黑体" panose="02010609060101010101" pitchFamily="49" charset="-122"/>
                <a:cs typeface="宋体" panose="02010600030101010101" pitchFamily="2" charset="-122"/>
              </a:rPr>
              <a:t>          “知识产权私权公权化的趋势”（ </a:t>
            </a:r>
            <a:r>
              <a:rPr lang="en-US" altLang="zh-CN" dirty="0">
                <a:solidFill>
                  <a:srgbClr val="000000"/>
                </a:solidFill>
                <a:latin typeface="黑体" panose="02010609060101010101" pitchFamily="49" charset="-122"/>
                <a:ea typeface="黑体" panose="02010609060101010101" pitchFamily="49" charset="-122"/>
                <a:cs typeface="宋体" panose="02010600030101010101" pitchFamily="2" charset="-122"/>
              </a:rPr>
              <a:t>×</a:t>
            </a:r>
            <a:r>
              <a:rPr lang="zh-CN" altLang="en-US" dirty="0">
                <a:solidFill>
                  <a:srgbClr val="000000"/>
                </a:solidFill>
                <a:latin typeface="黑体" panose="02010609060101010101" pitchFamily="49" charset="-122"/>
                <a:ea typeface="黑体" panose="02010609060101010101" pitchFamily="49" charset="-122"/>
                <a:cs typeface="宋体" panose="02010600030101010101" pitchFamily="2" charset="-122"/>
              </a:rPr>
              <a:t> ）</a:t>
            </a:r>
            <a:endParaRPr lang="zh-TW" altLang="en-US" dirty="0">
              <a:solidFill>
                <a:srgbClr val="000000"/>
              </a:solidFill>
              <a:latin typeface="黑体" panose="02010609060101010101" pitchFamily="49" charset="-122"/>
              <a:ea typeface="黑体" panose="02010609060101010101" pitchFamily="49" charset="-122"/>
              <a:cs typeface="宋体" panose="02010600030101010101" pitchFamily="2" charset="-122"/>
            </a:endParaRPr>
          </a:p>
        </p:txBody>
      </p:sp>
      <p:sp>
        <p:nvSpPr>
          <p:cNvPr id="7" name="矩形 6">
            <a:extLst>
              <a:ext uri="{FF2B5EF4-FFF2-40B4-BE49-F238E27FC236}">
                <a16:creationId xmlns:a16="http://schemas.microsoft.com/office/drawing/2014/main" id="{769E3610-6252-4397-9EC7-4711D31A1E74}"/>
              </a:ext>
            </a:extLst>
          </p:cNvPr>
          <p:cNvSpPr>
            <a:spLocks noChangeArrowheads="1"/>
          </p:cNvSpPr>
          <p:nvPr/>
        </p:nvSpPr>
        <p:spPr bwMode="auto">
          <a:xfrm>
            <a:off x="2151063" y="1781176"/>
            <a:ext cx="815816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defRPr>
                <a:solidFill>
                  <a:schemeClr val="tx1"/>
                </a:solidFill>
                <a:latin typeface="Arial" panose="020B0604020202020204" pitchFamily="34" charset="0"/>
                <a:ea typeface="宋体" panose="02010600030101010101" pitchFamily="2" charset="-122"/>
              </a:defRPr>
            </a:lvl1pPr>
            <a:lvl2pPr marL="742950" indent="-285750" defTabSz="685800">
              <a:defRPr>
                <a:solidFill>
                  <a:schemeClr val="tx1"/>
                </a:solidFill>
                <a:latin typeface="Arial" panose="020B0604020202020204" pitchFamily="34" charset="0"/>
                <a:ea typeface="宋体" panose="02010600030101010101" pitchFamily="2" charset="-122"/>
              </a:defRPr>
            </a:lvl2pPr>
            <a:lvl3pPr marL="1143000" indent="-228600" defTabSz="685800">
              <a:defRPr>
                <a:solidFill>
                  <a:schemeClr val="tx1"/>
                </a:solidFill>
                <a:latin typeface="Arial" panose="020B0604020202020204" pitchFamily="34" charset="0"/>
                <a:ea typeface="宋体" panose="02010600030101010101" pitchFamily="2" charset="-122"/>
              </a:defRPr>
            </a:lvl3pPr>
            <a:lvl4pPr marL="1600200" indent="-228600" defTabSz="685800">
              <a:defRPr>
                <a:solidFill>
                  <a:schemeClr val="tx1"/>
                </a:solidFill>
                <a:latin typeface="Arial" panose="020B0604020202020204" pitchFamily="34" charset="0"/>
                <a:ea typeface="宋体" panose="02010600030101010101" pitchFamily="2" charset="-122"/>
              </a:defRPr>
            </a:lvl4pPr>
            <a:lvl5pPr marL="2057400" indent="-228600" defTabSz="68580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zh-CN" altLang="en-US" sz="2100" b="1">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二、</a:t>
            </a:r>
            <a:r>
              <a:rPr lang="zh-TW" altLang="en-US" sz="2100" b="1">
                <a:solidFill>
                  <a:srgbClr val="D9793F"/>
                </a:solidFill>
                <a:latin typeface="华文中宋" panose="02010600040101010101" pitchFamily="2" charset="-122"/>
                <a:ea typeface="华文中宋" panose="02010600040101010101" pitchFamily="2" charset="-122"/>
                <a:cs typeface="宋体" panose="02010600030101010101" pitchFamily="2" charset="-122"/>
              </a:rPr>
              <a:t>知识产权的性质与特征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nodeType="afterGroup">
                            <p:stCondLst>
                              <p:cond delay="8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nodeType="afterGroup">
                            <p:stCondLst>
                              <p:cond delay="13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nodeType="afterGroup">
                            <p:stCondLst>
                              <p:cond delay="180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a:extLst>
              <a:ext uri="{FF2B5EF4-FFF2-40B4-BE49-F238E27FC236}">
                <a16:creationId xmlns:a16="http://schemas.microsoft.com/office/drawing/2014/main" id="{AA316732-EA32-46C6-8537-B0CF01A5DAFE}"/>
              </a:ext>
            </a:extLst>
          </p:cNvPr>
          <p:cNvSpPr/>
          <p:nvPr/>
        </p:nvSpPr>
        <p:spPr>
          <a:xfrm>
            <a:off x="2398714" y="2960689"/>
            <a:ext cx="1360487" cy="136207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dirty="0">
              <a:solidFill>
                <a:prstClr val="white"/>
              </a:solidFill>
              <a:latin typeface="等线"/>
              <a:ea typeface="等线" panose="02010600030101010101" pitchFamily="2" charset="-122"/>
            </a:endParaRPr>
          </a:p>
        </p:txBody>
      </p:sp>
      <p:sp>
        <p:nvSpPr>
          <p:cNvPr id="5" name="菱形 4">
            <a:extLst>
              <a:ext uri="{FF2B5EF4-FFF2-40B4-BE49-F238E27FC236}">
                <a16:creationId xmlns:a16="http://schemas.microsoft.com/office/drawing/2014/main" id="{29A0B980-3AB3-47F1-9C4B-7EB02EC79AC3}"/>
              </a:ext>
            </a:extLst>
          </p:cNvPr>
          <p:cNvSpPr/>
          <p:nvPr/>
        </p:nvSpPr>
        <p:spPr>
          <a:xfrm>
            <a:off x="1924050" y="3087689"/>
            <a:ext cx="947738" cy="94773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等线"/>
              <a:ea typeface="等线" panose="02010600030101010101" pitchFamily="2" charset="-122"/>
            </a:endParaRPr>
          </a:p>
        </p:txBody>
      </p:sp>
      <p:sp>
        <p:nvSpPr>
          <p:cNvPr id="6" name="PA_文本框 3">
            <a:extLst>
              <a:ext uri="{FF2B5EF4-FFF2-40B4-BE49-F238E27FC236}">
                <a16:creationId xmlns:a16="http://schemas.microsoft.com/office/drawing/2014/main" id="{12CA82DC-9A38-4C8D-A73E-BC1029428EA9}"/>
              </a:ext>
            </a:extLst>
          </p:cNvPr>
          <p:cNvSpPr txBox="1">
            <a:spLocks noChangeArrowheads="1"/>
          </p:cNvSpPr>
          <p:nvPr>
            <p:custDataLst>
              <p:tags r:id="rId1"/>
            </p:custDataLst>
          </p:nvPr>
        </p:nvSpPr>
        <p:spPr bwMode="auto">
          <a:xfrm>
            <a:off x="4090988" y="2105026"/>
            <a:ext cx="5719762" cy="293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defRPr>
                <a:solidFill>
                  <a:schemeClr val="tx1"/>
                </a:solidFill>
                <a:latin typeface="Arial" panose="020B0604020202020204" pitchFamily="34" charset="0"/>
                <a:ea typeface="宋体" panose="02010600030101010101" pitchFamily="2" charset="-122"/>
              </a:defRPr>
            </a:lvl1pPr>
            <a:lvl2pPr marL="742950" indent="-285750" defTabSz="685800">
              <a:defRPr>
                <a:solidFill>
                  <a:schemeClr val="tx1"/>
                </a:solidFill>
                <a:latin typeface="Arial" panose="020B0604020202020204" pitchFamily="34" charset="0"/>
                <a:ea typeface="宋体" panose="02010600030101010101" pitchFamily="2" charset="-122"/>
              </a:defRPr>
            </a:lvl2pPr>
            <a:lvl3pPr marL="1143000" indent="-228600" defTabSz="685800">
              <a:defRPr>
                <a:solidFill>
                  <a:schemeClr val="tx1"/>
                </a:solidFill>
                <a:latin typeface="Arial" panose="020B0604020202020204" pitchFamily="34" charset="0"/>
                <a:ea typeface="宋体" panose="02010600030101010101" pitchFamily="2" charset="-122"/>
              </a:defRPr>
            </a:lvl3pPr>
            <a:lvl4pPr marL="1600200" indent="-228600" defTabSz="685800">
              <a:defRPr>
                <a:solidFill>
                  <a:schemeClr val="tx1"/>
                </a:solidFill>
                <a:latin typeface="Arial" panose="020B0604020202020204" pitchFamily="34" charset="0"/>
                <a:ea typeface="宋体" panose="02010600030101010101" pitchFamily="2" charset="-122"/>
              </a:defRPr>
            </a:lvl4pPr>
            <a:lvl5pPr marL="2057400" indent="-228600" defTabSz="68580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lnSpc>
                <a:spcPct val="150000"/>
              </a:lnSpc>
              <a:spcBef>
                <a:spcPct val="0"/>
              </a:spcBef>
              <a:spcAft>
                <a:spcPct val="0"/>
              </a:spcAft>
            </a:pPr>
            <a:r>
              <a:rPr lang="zh-CN" altLang="en-US" b="1"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en-US" altLang="zh-CN" b="1" dirty="0">
                <a:solidFill>
                  <a:srgbClr val="000000"/>
                </a:solidFill>
                <a:latin typeface="黑体" panose="02010609060101010101" pitchFamily="49" charset="-122"/>
                <a:ea typeface="黑体" panose="02010609060101010101" pitchFamily="49" charset="-122"/>
                <a:cs typeface="Times New Roman" panose="02020603050405020304" pitchFamily="18" charset="0"/>
              </a:rPr>
              <a:t>2</a:t>
            </a:r>
            <a:r>
              <a:rPr lang="zh-CN" altLang="en-US" b="1" dirty="0">
                <a:solidFill>
                  <a:srgbClr val="000000"/>
                </a:solidFill>
                <a:latin typeface="黑体" panose="02010609060101010101" pitchFamily="49" charset="-122"/>
                <a:ea typeface="黑体" panose="02010609060101010101" pitchFamily="49" charset="-122"/>
                <a:cs typeface="Times New Roman" panose="02020603050405020304" pitchFamily="18" charset="0"/>
              </a:rPr>
              <a:t>）特征：</a:t>
            </a:r>
            <a:r>
              <a:rPr lang="zh-CN"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rPr>
              <a:t>知识产权 </a:t>
            </a:r>
            <a:r>
              <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rPr>
              <a:t>v.</a:t>
            </a:r>
            <a:r>
              <a:rPr lang="zh-CN"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rPr>
              <a:t> 物权</a:t>
            </a:r>
            <a:endPar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pPr fontAlgn="base">
              <a:lnSpc>
                <a:spcPct val="150000"/>
              </a:lnSpc>
              <a:spcBef>
                <a:spcPct val="0"/>
              </a:spcBef>
              <a:spcAft>
                <a:spcPct val="0"/>
              </a:spcAft>
            </a:pPr>
            <a:r>
              <a:rPr lang="zh-CN"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rPr>
              <a:t>     </a:t>
            </a:r>
            <a:r>
              <a:rPr lang="zh-CN" altLang="en-US" dirty="0">
                <a:solidFill>
                  <a:srgbClr val="155DFF"/>
                </a:solidFill>
                <a:latin typeface="黑体" panose="02010609060101010101" pitchFamily="49" charset="-122"/>
                <a:ea typeface="黑体" panose="02010609060101010101" pitchFamily="49" charset="-122"/>
                <a:cs typeface="Times New Roman" panose="02020603050405020304" pitchFamily="18" charset="0"/>
              </a:rPr>
              <a:t>客体</a:t>
            </a:r>
            <a:r>
              <a:rPr lang="zh-CN"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rPr>
              <a:t>：知识；</a:t>
            </a:r>
            <a:endPar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pPr fontAlgn="base">
              <a:lnSpc>
                <a:spcPct val="150000"/>
              </a:lnSpc>
              <a:spcBef>
                <a:spcPct val="0"/>
              </a:spcBef>
              <a:spcAft>
                <a:spcPct val="0"/>
              </a:spcAft>
            </a:pPr>
            <a:r>
              <a:rPr lang="zh-CN"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rPr>
              <a:t>     </a:t>
            </a:r>
            <a:r>
              <a:rPr lang="zh-CN" altLang="en-US" dirty="0">
                <a:solidFill>
                  <a:srgbClr val="7030A0"/>
                </a:solidFill>
                <a:latin typeface="黑体" panose="02010609060101010101" pitchFamily="49" charset="-122"/>
                <a:ea typeface="黑体" panose="02010609060101010101" pitchFamily="49" charset="-122"/>
                <a:cs typeface="Times New Roman" panose="02020603050405020304" pitchFamily="18" charset="0"/>
              </a:rPr>
              <a:t>排他效力</a:t>
            </a:r>
            <a:r>
              <a:rPr lang="zh-CN"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：弱于物权；</a:t>
            </a:r>
            <a:endPar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pPr fontAlgn="base">
              <a:lnSpc>
                <a:spcPct val="150000"/>
              </a:lnSpc>
              <a:spcBef>
                <a:spcPct val="0"/>
              </a:spcBef>
              <a:spcAft>
                <a:spcPct val="0"/>
              </a:spcAft>
            </a:pPr>
            <a:r>
              <a:rPr lang="zh-CN"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rPr>
              <a:t>     </a:t>
            </a:r>
            <a:r>
              <a:rPr lang="zh-CN" altLang="en-US" dirty="0">
                <a:solidFill>
                  <a:srgbClr val="155DFF"/>
                </a:solidFill>
                <a:latin typeface="黑体" panose="02010609060101010101" pitchFamily="49" charset="-122"/>
                <a:ea typeface="黑体" panose="02010609060101010101" pitchFamily="49" charset="-122"/>
                <a:cs typeface="Times New Roman" panose="02020603050405020304" pitchFamily="18" charset="0"/>
              </a:rPr>
              <a:t>利益实现</a:t>
            </a:r>
            <a:r>
              <a:rPr lang="zh-CN"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rPr>
              <a:t>：需要法律的保障；</a:t>
            </a:r>
            <a:endPar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pPr fontAlgn="base">
              <a:lnSpc>
                <a:spcPct val="150000"/>
              </a:lnSpc>
              <a:spcBef>
                <a:spcPct val="0"/>
              </a:spcBef>
              <a:spcAft>
                <a:spcPct val="0"/>
              </a:spcAft>
            </a:pPr>
            <a:r>
              <a:rPr lang="zh-CN"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rPr>
              <a:t>     </a:t>
            </a:r>
            <a:r>
              <a:rPr lang="zh-CN" altLang="en-US" dirty="0">
                <a:solidFill>
                  <a:srgbClr val="7030A0"/>
                </a:solidFill>
                <a:latin typeface="黑体" panose="02010609060101010101" pitchFamily="49" charset="-122"/>
                <a:ea typeface="黑体" panose="02010609060101010101" pitchFamily="49" charset="-122"/>
                <a:cs typeface="Times New Roman" panose="02020603050405020304" pitchFamily="18" charset="0"/>
              </a:rPr>
              <a:t>与物权冲突时</a:t>
            </a:r>
            <a:r>
              <a:rPr lang="zh-CN"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rPr>
              <a:t>：让位于物权；</a:t>
            </a:r>
            <a:endPar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pPr fontAlgn="base">
              <a:lnSpc>
                <a:spcPct val="150000"/>
              </a:lnSpc>
              <a:spcBef>
                <a:spcPct val="0"/>
              </a:spcBef>
              <a:spcAft>
                <a:spcPct val="0"/>
              </a:spcAft>
            </a:pPr>
            <a:r>
              <a:rPr lang="zh-CN"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rPr>
              <a:t>     </a:t>
            </a:r>
            <a:r>
              <a:rPr lang="zh-CN" altLang="en-US" dirty="0">
                <a:solidFill>
                  <a:srgbClr val="155DFF"/>
                </a:solidFill>
                <a:latin typeface="黑体" panose="02010609060101010101" pitchFamily="49" charset="-122"/>
                <a:ea typeface="黑体" panose="02010609060101010101" pitchFamily="49" charset="-122"/>
                <a:cs typeface="Times New Roman" panose="02020603050405020304" pitchFamily="18" charset="0"/>
              </a:rPr>
              <a:t>期限</a:t>
            </a:r>
            <a:r>
              <a:rPr lang="zh-CN"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rPr>
              <a:t>：法定；</a:t>
            </a:r>
            <a:endPar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pPr fontAlgn="base">
              <a:lnSpc>
                <a:spcPct val="150000"/>
              </a:lnSpc>
              <a:spcBef>
                <a:spcPct val="0"/>
              </a:spcBef>
              <a:spcAft>
                <a:spcPct val="0"/>
              </a:spcAft>
            </a:pPr>
            <a:r>
              <a:rPr lang="zh-CN"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rPr>
              <a:t>     </a:t>
            </a:r>
            <a:r>
              <a:rPr lang="zh-CN" altLang="en-US" dirty="0">
                <a:solidFill>
                  <a:srgbClr val="7030A0"/>
                </a:solidFill>
                <a:latin typeface="黑体" panose="02010609060101010101" pitchFamily="49" charset="-122"/>
                <a:ea typeface="黑体" panose="02010609060101010101" pitchFamily="49" charset="-122"/>
                <a:cs typeface="Times New Roman" panose="02020603050405020304" pitchFamily="18" charset="0"/>
              </a:rPr>
              <a:t>价值</a:t>
            </a:r>
            <a:r>
              <a:rPr lang="zh-CN"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rPr>
              <a:t>：源于客体的使用价值。</a:t>
            </a:r>
            <a:endParaRPr lang="zh-TW"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wipe(left)">
                                      <p:cBhvr>
                                        <p:cTn id="7" dur="500"/>
                                        <p:tgtEl>
                                          <p:spTgt spid="5"/>
                                        </p:tgtEl>
                                      </p:cBhvr>
                                    </p:animEffect>
                                  </p:childTnLst>
                                </p:cTn>
                              </p:par>
                            </p:childTnLst>
                          </p:cTn>
                        </p:par>
                        <p:par>
                          <p:cTn id="8" fill="hold" nodeType="afterGroup">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left)">
                                      <p:cBhvr>
                                        <p:cTn id="11" dur="500"/>
                                        <p:tgtEl>
                                          <p:spTgt spid="4"/>
                                        </p:tgtEl>
                                      </p:cBhvr>
                                    </p:animEffect>
                                  </p:childTnLst>
                                </p:cTn>
                              </p:par>
                            </p:childTnLst>
                          </p:cTn>
                        </p:par>
                        <p:par>
                          <p:cTn id="12" fill="hold" nodeType="afterGroup">
                            <p:stCondLst>
                              <p:cond delay="1000"/>
                            </p:stCondLst>
                            <p:childTnLst>
                              <p:par>
                                <p:cTn id="13" presetID="10" presetClass="entr" presetSubtype="0" fill="hold" grpId="0" nodeType="afterEffect">
                                  <p:stCondLst>
                                    <p:cond delay="0"/>
                                  </p:stCondLst>
                                  <p:iterate type="wd">
                                    <p:tmPct val="10000"/>
                                  </p:iterate>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a:extLst>
              <a:ext uri="{FF2B5EF4-FFF2-40B4-BE49-F238E27FC236}">
                <a16:creationId xmlns:a16="http://schemas.microsoft.com/office/drawing/2014/main" id="{6A8A81FE-DB0F-48C7-8B6A-11ECEE739A79}"/>
              </a:ext>
            </a:extLst>
          </p:cNvPr>
          <p:cNvSpPr/>
          <p:nvPr/>
        </p:nvSpPr>
        <p:spPr>
          <a:xfrm>
            <a:off x="2398714" y="2960689"/>
            <a:ext cx="1360487" cy="136207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dirty="0">
              <a:solidFill>
                <a:prstClr val="white"/>
              </a:solidFill>
              <a:latin typeface="等线"/>
              <a:ea typeface="等线" panose="02010600030101010101" pitchFamily="2" charset="-122"/>
            </a:endParaRPr>
          </a:p>
        </p:txBody>
      </p:sp>
      <p:sp>
        <p:nvSpPr>
          <p:cNvPr id="5" name="菱形 4">
            <a:extLst>
              <a:ext uri="{FF2B5EF4-FFF2-40B4-BE49-F238E27FC236}">
                <a16:creationId xmlns:a16="http://schemas.microsoft.com/office/drawing/2014/main" id="{EAF73C8E-0804-4362-898B-DD24AD88E49B}"/>
              </a:ext>
            </a:extLst>
          </p:cNvPr>
          <p:cNvSpPr/>
          <p:nvPr/>
        </p:nvSpPr>
        <p:spPr>
          <a:xfrm>
            <a:off x="1924050" y="3087689"/>
            <a:ext cx="947738" cy="94773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等线"/>
              <a:ea typeface="等线" panose="02010600030101010101" pitchFamily="2" charset="-122"/>
            </a:endParaRPr>
          </a:p>
        </p:txBody>
      </p:sp>
      <p:sp>
        <p:nvSpPr>
          <p:cNvPr id="6" name="PA_文本框 3">
            <a:extLst>
              <a:ext uri="{FF2B5EF4-FFF2-40B4-BE49-F238E27FC236}">
                <a16:creationId xmlns:a16="http://schemas.microsoft.com/office/drawing/2014/main" id="{0B60F2FF-114E-4DC2-BE2E-7E16E96935DA}"/>
              </a:ext>
            </a:extLst>
          </p:cNvPr>
          <p:cNvSpPr txBox="1">
            <a:spLocks noChangeArrowheads="1"/>
          </p:cNvSpPr>
          <p:nvPr>
            <p:custDataLst>
              <p:tags r:id="rId1"/>
            </p:custDataLst>
          </p:nvPr>
        </p:nvSpPr>
        <p:spPr bwMode="auto">
          <a:xfrm>
            <a:off x="3925889" y="2552701"/>
            <a:ext cx="6548437" cy="1273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defRPr>
                <a:solidFill>
                  <a:schemeClr val="tx1"/>
                </a:solidFill>
                <a:latin typeface="Arial" panose="020B0604020202020204" pitchFamily="34" charset="0"/>
                <a:ea typeface="宋体" panose="02010600030101010101" pitchFamily="2" charset="-122"/>
              </a:defRPr>
            </a:lvl1pPr>
            <a:lvl2pPr marL="742950" indent="-285750" defTabSz="685800">
              <a:defRPr>
                <a:solidFill>
                  <a:schemeClr val="tx1"/>
                </a:solidFill>
                <a:latin typeface="Arial" panose="020B0604020202020204" pitchFamily="34" charset="0"/>
                <a:ea typeface="宋体" panose="02010600030101010101" pitchFamily="2" charset="-122"/>
              </a:defRPr>
            </a:lvl2pPr>
            <a:lvl3pPr marL="1143000" indent="-228600" defTabSz="685800">
              <a:defRPr>
                <a:solidFill>
                  <a:schemeClr val="tx1"/>
                </a:solidFill>
                <a:latin typeface="Arial" panose="020B0604020202020204" pitchFamily="34" charset="0"/>
                <a:ea typeface="宋体" panose="02010600030101010101" pitchFamily="2" charset="-122"/>
              </a:defRPr>
            </a:lvl3pPr>
            <a:lvl4pPr marL="1600200" indent="-228600" defTabSz="685800">
              <a:defRPr>
                <a:solidFill>
                  <a:schemeClr val="tx1"/>
                </a:solidFill>
                <a:latin typeface="Arial" panose="020B0604020202020204" pitchFamily="34" charset="0"/>
                <a:ea typeface="宋体" panose="02010600030101010101" pitchFamily="2" charset="-122"/>
              </a:defRPr>
            </a:lvl4pPr>
            <a:lvl5pPr marL="2057400" indent="-228600" defTabSz="68580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lnSpc>
                <a:spcPct val="150000"/>
              </a:lnSpc>
              <a:spcBef>
                <a:spcPct val="0"/>
              </a:spcBef>
              <a:spcAft>
                <a:spcPct val="0"/>
              </a:spcAft>
            </a:pPr>
            <a:r>
              <a:rPr lang="zh-CN" altLang="en-US" b="1">
                <a:solidFill>
                  <a:srgbClr val="000000"/>
                </a:solidFill>
                <a:latin typeface="黑体" panose="02010609060101010101" pitchFamily="49" charset="-122"/>
                <a:ea typeface="黑体" panose="02010609060101010101" pitchFamily="49" charset="-122"/>
                <a:cs typeface="宋体" panose="02010600030101010101" pitchFamily="2" charset="-122"/>
              </a:rPr>
              <a:t>（一）著作权和工业产权：</a:t>
            </a:r>
            <a:r>
              <a:rPr lang="zh-CN" altLang="en-US">
                <a:solidFill>
                  <a:srgbClr val="7030A0"/>
                </a:solidFill>
                <a:latin typeface="黑体" panose="02010609060101010101" pitchFamily="49" charset="-122"/>
                <a:ea typeface="黑体" panose="02010609060101010101" pitchFamily="49" charset="-122"/>
                <a:cs typeface="宋体" panose="02010600030101010101" pitchFamily="2" charset="-122"/>
              </a:rPr>
              <a:t>以知识的功能为划分标准</a:t>
            </a:r>
            <a:endParaRPr lang="en-US" altLang="zh-CN">
              <a:solidFill>
                <a:srgbClr val="7030A0"/>
              </a:solidFill>
              <a:latin typeface="黑体" panose="02010609060101010101" pitchFamily="49" charset="-122"/>
              <a:ea typeface="黑体" panose="02010609060101010101" pitchFamily="49" charset="-122"/>
              <a:cs typeface="宋体" panose="02010600030101010101" pitchFamily="2" charset="-122"/>
            </a:endParaRPr>
          </a:p>
          <a:p>
            <a:pPr fontAlgn="base">
              <a:lnSpc>
                <a:spcPct val="150000"/>
              </a:lnSpc>
              <a:spcBef>
                <a:spcPct val="0"/>
              </a:spcBef>
              <a:spcAft>
                <a:spcPct val="0"/>
              </a:spcAft>
            </a:pPr>
            <a:r>
              <a:rPr lang="zh-CN" altLang="en-US" b="1">
                <a:solidFill>
                  <a:srgbClr val="000000"/>
                </a:solidFill>
                <a:latin typeface="黑体" panose="02010609060101010101" pitchFamily="49" charset="-122"/>
                <a:ea typeface="黑体" panose="02010609060101010101" pitchFamily="49" charset="-122"/>
                <a:cs typeface="宋体" panose="02010600030101010101" pitchFamily="2" charset="-122"/>
              </a:rPr>
              <a:t>（二）</a:t>
            </a:r>
            <a:r>
              <a:rPr lang="zh-TW" altLang="en-US" b="1">
                <a:solidFill>
                  <a:srgbClr val="000000"/>
                </a:solidFill>
                <a:latin typeface="黑体" panose="02010609060101010101" pitchFamily="49" charset="-122"/>
                <a:ea typeface="黑体" panose="02010609060101010101" pitchFamily="49" charset="-122"/>
                <a:cs typeface="宋体" panose="02010600030101010101" pitchFamily="2" charset="-122"/>
              </a:rPr>
              <a:t>创造成果权和商业标志权</a:t>
            </a:r>
            <a:r>
              <a:rPr lang="zh-CN" altLang="en-US" b="1">
                <a:solidFill>
                  <a:srgbClr val="000000"/>
                </a:solidFill>
                <a:latin typeface="黑体" panose="02010609060101010101" pitchFamily="49" charset="-122"/>
                <a:ea typeface="黑体" panose="02010609060101010101" pitchFamily="49" charset="-122"/>
                <a:cs typeface="宋体" panose="02010600030101010101" pitchFamily="2" charset="-122"/>
              </a:rPr>
              <a:t>：</a:t>
            </a:r>
            <a:r>
              <a:rPr lang="zh-TW" altLang="en-US">
                <a:solidFill>
                  <a:srgbClr val="155DFF"/>
                </a:solidFill>
                <a:latin typeface="黑体" panose="02010609060101010101" pitchFamily="49" charset="-122"/>
                <a:ea typeface="黑体" panose="02010609060101010101" pitchFamily="49" charset="-122"/>
                <a:cs typeface="宋体" panose="02010600030101010101" pitchFamily="2" charset="-122"/>
              </a:rPr>
              <a:t>以知识产权价值的来源</a:t>
            </a:r>
            <a:r>
              <a:rPr lang="zh-CN" altLang="en-US">
                <a:solidFill>
                  <a:srgbClr val="155DFF"/>
                </a:solidFill>
                <a:latin typeface="黑体" panose="02010609060101010101" pitchFamily="49" charset="-122"/>
                <a:ea typeface="黑体" panose="02010609060101010101" pitchFamily="49" charset="-122"/>
                <a:cs typeface="宋体" panose="02010600030101010101" pitchFamily="2" charset="-122"/>
              </a:rPr>
              <a:t>为划分标准</a:t>
            </a:r>
            <a:endParaRPr lang="zh-TW" altLang="en-US">
              <a:solidFill>
                <a:srgbClr val="155DFF"/>
              </a:solidFill>
              <a:latin typeface="黑体" panose="02010609060101010101" pitchFamily="49" charset="-122"/>
              <a:ea typeface="黑体" panose="02010609060101010101" pitchFamily="49" charset="-122"/>
              <a:cs typeface="宋体" panose="02010600030101010101" pitchFamily="2" charset="-122"/>
            </a:endParaRPr>
          </a:p>
        </p:txBody>
      </p:sp>
      <p:sp>
        <p:nvSpPr>
          <p:cNvPr id="7" name="矩形 6">
            <a:extLst>
              <a:ext uri="{FF2B5EF4-FFF2-40B4-BE49-F238E27FC236}">
                <a16:creationId xmlns:a16="http://schemas.microsoft.com/office/drawing/2014/main" id="{8FB958DD-792D-401D-913A-8D4D0CCFB516}"/>
              </a:ext>
            </a:extLst>
          </p:cNvPr>
          <p:cNvSpPr>
            <a:spLocks noChangeArrowheads="1"/>
          </p:cNvSpPr>
          <p:nvPr/>
        </p:nvSpPr>
        <p:spPr bwMode="auto">
          <a:xfrm>
            <a:off x="2151063" y="1781176"/>
            <a:ext cx="815816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defRPr>
                <a:solidFill>
                  <a:schemeClr val="tx1"/>
                </a:solidFill>
                <a:latin typeface="Arial" panose="020B0604020202020204" pitchFamily="34" charset="0"/>
                <a:ea typeface="宋体" panose="02010600030101010101" pitchFamily="2" charset="-122"/>
              </a:defRPr>
            </a:lvl1pPr>
            <a:lvl2pPr marL="742950" indent="-285750" defTabSz="685800">
              <a:defRPr>
                <a:solidFill>
                  <a:schemeClr val="tx1"/>
                </a:solidFill>
                <a:latin typeface="Arial" panose="020B0604020202020204" pitchFamily="34" charset="0"/>
                <a:ea typeface="宋体" panose="02010600030101010101" pitchFamily="2" charset="-122"/>
              </a:defRPr>
            </a:lvl2pPr>
            <a:lvl3pPr marL="1143000" indent="-228600" defTabSz="685800">
              <a:defRPr>
                <a:solidFill>
                  <a:schemeClr val="tx1"/>
                </a:solidFill>
                <a:latin typeface="Arial" panose="020B0604020202020204" pitchFamily="34" charset="0"/>
                <a:ea typeface="宋体" panose="02010600030101010101" pitchFamily="2" charset="-122"/>
              </a:defRPr>
            </a:lvl3pPr>
            <a:lvl4pPr marL="1600200" indent="-228600" defTabSz="685800">
              <a:defRPr>
                <a:solidFill>
                  <a:schemeClr val="tx1"/>
                </a:solidFill>
                <a:latin typeface="Arial" panose="020B0604020202020204" pitchFamily="34" charset="0"/>
                <a:ea typeface="宋体" panose="02010600030101010101" pitchFamily="2" charset="-122"/>
              </a:defRPr>
            </a:lvl4pPr>
            <a:lvl5pPr marL="2057400" indent="-228600" defTabSz="68580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zh-CN" altLang="en-US" sz="2100" b="1">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三、</a:t>
            </a:r>
            <a:r>
              <a:rPr lang="zh-TW" altLang="en-US" sz="2100" b="1">
                <a:solidFill>
                  <a:srgbClr val="D9793F"/>
                </a:solidFill>
                <a:latin typeface="华文中宋" panose="02010600040101010101" pitchFamily="2" charset="-122"/>
                <a:ea typeface="华文中宋" panose="02010600040101010101" pitchFamily="2" charset="-122"/>
                <a:cs typeface="宋体" panose="02010600030101010101" pitchFamily="2" charset="-122"/>
              </a:rPr>
              <a:t>知识产权的分类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nodeType="afterGroup">
                            <p:stCondLst>
                              <p:cond delay="7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nodeType="afterGroup">
                            <p:stCondLst>
                              <p:cond delay="12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nodeType="afterGroup">
                            <p:stCondLst>
                              <p:cond delay="170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a:extLst>
              <a:ext uri="{FF2B5EF4-FFF2-40B4-BE49-F238E27FC236}">
                <a16:creationId xmlns:a16="http://schemas.microsoft.com/office/drawing/2014/main" id="{E15F5834-B7ED-4566-8EBA-83AB70E75FEB}"/>
              </a:ext>
            </a:extLst>
          </p:cNvPr>
          <p:cNvSpPr/>
          <p:nvPr/>
        </p:nvSpPr>
        <p:spPr>
          <a:xfrm>
            <a:off x="2398714" y="2960689"/>
            <a:ext cx="1360487" cy="136207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dirty="0">
              <a:solidFill>
                <a:prstClr val="white"/>
              </a:solidFill>
              <a:latin typeface="等线"/>
              <a:ea typeface="等线" panose="02010600030101010101" pitchFamily="2" charset="-122"/>
            </a:endParaRPr>
          </a:p>
        </p:txBody>
      </p:sp>
      <p:sp>
        <p:nvSpPr>
          <p:cNvPr id="5" name="菱形 4">
            <a:extLst>
              <a:ext uri="{FF2B5EF4-FFF2-40B4-BE49-F238E27FC236}">
                <a16:creationId xmlns:a16="http://schemas.microsoft.com/office/drawing/2014/main" id="{27A55A0A-7E25-437F-8D68-1E65FCD6CACD}"/>
              </a:ext>
            </a:extLst>
          </p:cNvPr>
          <p:cNvSpPr/>
          <p:nvPr/>
        </p:nvSpPr>
        <p:spPr>
          <a:xfrm>
            <a:off x="1924050" y="3087689"/>
            <a:ext cx="947738" cy="94773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等线"/>
              <a:ea typeface="等线" panose="02010600030101010101" pitchFamily="2" charset="-122"/>
            </a:endParaRPr>
          </a:p>
        </p:txBody>
      </p:sp>
      <p:sp>
        <p:nvSpPr>
          <p:cNvPr id="6" name="PA_文本框 3">
            <a:extLst>
              <a:ext uri="{FF2B5EF4-FFF2-40B4-BE49-F238E27FC236}">
                <a16:creationId xmlns:a16="http://schemas.microsoft.com/office/drawing/2014/main" id="{87184752-1AC1-4F14-A6B9-03F6717DA21B}"/>
              </a:ext>
            </a:extLst>
          </p:cNvPr>
          <p:cNvSpPr txBox="1">
            <a:spLocks noChangeArrowheads="1"/>
          </p:cNvSpPr>
          <p:nvPr>
            <p:custDataLst>
              <p:tags r:id="rId1"/>
            </p:custDataLst>
          </p:nvPr>
        </p:nvSpPr>
        <p:spPr bwMode="auto">
          <a:xfrm>
            <a:off x="4073526" y="2328864"/>
            <a:ext cx="5719763" cy="293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defRPr>
                <a:solidFill>
                  <a:schemeClr val="tx1"/>
                </a:solidFill>
                <a:latin typeface="Arial" panose="020B0604020202020204" pitchFamily="34" charset="0"/>
                <a:ea typeface="宋体" panose="02010600030101010101" pitchFamily="2" charset="-122"/>
              </a:defRPr>
            </a:lvl1pPr>
            <a:lvl2pPr marL="742950" indent="-285750" defTabSz="685800">
              <a:defRPr>
                <a:solidFill>
                  <a:schemeClr val="tx1"/>
                </a:solidFill>
                <a:latin typeface="Arial" panose="020B0604020202020204" pitchFamily="34" charset="0"/>
                <a:ea typeface="宋体" panose="02010600030101010101" pitchFamily="2" charset="-122"/>
              </a:defRPr>
            </a:lvl2pPr>
            <a:lvl3pPr marL="1143000" indent="-228600" defTabSz="685800">
              <a:defRPr>
                <a:solidFill>
                  <a:schemeClr val="tx1"/>
                </a:solidFill>
                <a:latin typeface="Arial" panose="020B0604020202020204" pitchFamily="34" charset="0"/>
                <a:ea typeface="宋体" panose="02010600030101010101" pitchFamily="2" charset="-122"/>
              </a:defRPr>
            </a:lvl3pPr>
            <a:lvl4pPr marL="1600200" indent="-228600" defTabSz="685800">
              <a:defRPr>
                <a:solidFill>
                  <a:schemeClr val="tx1"/>
                </a:solidFill>
                <a:latin typeface="Arial" panose="020B0604020202020204" pitchFamily="34" charset="0"/>
                <a:ea typeface="宋体" panose="02010600030101010101" pitchFamily="2" charset="-122"/>
              </a:defRPr>
            </a:lvl4pPr>
            <a:lvl5pPr marL="2057400" indent="-228600" defTabSz="68580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lnSpc>
                <a:spcPct val="150000"/>
              </a:lnSpc>
              <a:spcBef>
                <a:spcPct val="0"/>
              </a:spcBef>
              <a:spcAft>
                <a:spcPct val="0"/>
              </a:spcAft>
            </a:pPr>
            <a:r>
              <a:rPr lang="zh-CN" altLang="en-US" b="1" dirty="0">
                <a:solidFill>
                  <a:srgbClr val="000000"/>
                </a:solidFill>
                <a:latin typeface="黑体" panose="02010609060101010101" pitchFamily="49" charset="-122"/>
                <a:ea typeface="黑体" panose="02010609060101010101" pitchFamily="49" charset="-122"/>
                <a:cs typeface="宋体" panose="02010600030101010101" pitchFamily="2" charset="-122"/>
              </a:rPr>
              <a:t>（一）知识产权的</a:t>
            </a:r>
            <a:r>
              <a:rPr lang="zh-CN" altLang="en-US" b="1" dirty="0">
                <a:solidFill>
                  <a:srgbClr val="7030A0"/>
                </a:solidFill>
                <a:latin typeface="黑体" panose="02010609060101010101" pitchFamily="49" charset="-122"/>
                <a:ea typeface="黑体" panose="02010609060101010101" pitchFamily="49" charset="-122"/>
                <a:cs typeface="宋体" panose="02010600030101010101" pitchFamily="2" charset="-122"/>
              </a:rPr>
              <a:t>客体</a:t>
            </a:r>
            <a:r>
              <a:rPr lang="zh-CN" altLang="en-US" b="1" dirty="0">
                <a:solidFill>
                  <a:srgbClr val="000000"/>
                </a:solidFill>
                <a:latin typeface="黑体" panose="02010609060101010101" pitchFamily="49" charset="-122"/>
                <a:ea typeface="黑体" panose="02010609060101010101" pitchFamily="49" charset="-122"/>
                <a:cs typeface="宋体" panose="02010600030101010101" pitchFamily="2" charset="-122"/>
              </a:rPr>
              <a:t>是</a:t>
            </a:r>
            <a:r>
              <a:rPr lang="zh-CN" altLang="en-US" b="1" dirty="0">
                <a:solidFill>
                  <a:srgbClr val="155DFF"/>
                </a:solidFill>
                <a:latin typeface="黑体" panose="02010609060101010101" pitchFamily="49" charset="-122"/>
                <a:ea typeface="黑体" panose="02010609060101010101" pitchFamily="49" charset="-122"/>
                <a:cs typeface="宋体" panose="02010600030101010101" pitchFamily="2" charset="-122"/>
              </a:rPr>
              <a:t>知识</a:t>
            </a:r>
            <a:endParaRPr lang="en-US" altLang="zh-CN" b="1" dirty="0">
              <a:solidFill>
                <a:srgbClr val="155DFF"/>
              </a:solidFill>
              <a:latin typeface="黑体" panose="02010609060101010101" pitchFamily="49" charset="-122"/>
              <a:ea typeface="黑体" panose="02010609060101010101" pitchFamily="49" charset="-122"/>
              <a:cs typeface="宋体" panose="02010600030101010101" pitchFamily="2" charset="-122"/>
            </a:endParaRPr>
          </a:p>
          <a:p>
            <a:pPr fontAlgn="base">
              <a:lnSpc>
                <a:spcPct val="150000"/>
              </a:lnSpc>
              <a:spcBef>
                <a:spcPct val="0"/>
              </a:spcBef>
              <a:spcAft>
                <a:spcPct val="0"/>
              </a:spcAft>
            </a:pPr>
            <a:r>
              <a:rPr lang="zh-TW" altLang="en-US" dirty="0">
                <a:solidFill>
                  <a:srgbClr val="000000"/>
                </a:solidFill>
                <a:latin typeface="黑体" panose="02010609060101010101" pitchFamily="49" charset="-122"/>
                <a:ea typeface="黑体" panose="02010609060101010101" pitchFamily="49" charset="-122"/>
                <a:cs typeface="宋体" panose="02010600030101010101" pitchFamily="2" charset="-122"/>
              </a:rPr>
              <a:t>知识产权的客体是以“形式、结构、符号系统”等为存在方式的知识。 </a:t>
            </a:r>
            <a:endParaRPr lang="en-US" altLang="zh-TW" dirty="0">
              <a:solidFill>
                <a:srgbClr val="000000"/>
              </a:solidFill>
              <a:latin typeface="黑体" panose="02010609060101010101" pitchFamily="49" charset="-122"/>
              <a:ea typeface="黑体" panose="02010609060101010101" pitchFamily="49" charset="-122"/>
              <a:cs typeface="宋体" panose="02010600030101010101" pitchFamily="2" charset="-122"/>
            </a:endParaRPr>
          </a:p>
          <a:p>
            <a:pPr fontAlgn="base">
              <a:lnSpc>
                <a:spcPct val="150000"/>
              </a:lnSpc>
              <a:spcBef>
                <a:spcPct val="0"/>
              </a:spcBef>
              <a:spcAft>
                <a:spcPct val="0"/>
              </a:spcAft>
            </a:pPr>
            <a:r>
              <a:rPr lang="zh-CN" altLang="en-US" b="1" dirty="0">
                <a:solidFill>
                  <a:srgbClr val="000000"/>
                </a:solidFill>
                <a:latin typeface="黑体" panose="02010609060101010101" pitchFamily="49" charset="-122"/>
                <a:ea typeface="黑体" panose="02010609060101010101" pitchFamily="49" charset="-122"/>
                <a:cs typeface="宋体" panose="02010600030101010101" pitchFamily="2" charset="-122"/>
              </a:rPr>
              <a:t>（二）知识的</a:t>
            </a:r>
            <a:r>
              <a:rPr lang="zh-CN" altLang="en-US" b="1" dirty="0">
                <a:solidFill>
                  <a:srgbClr val="155DFF"/>
                </a:solidFill>
                <a:latin typeface="黑体" panose="02010609060101010101" pitchFamily="49" charset="-122"/>
                <a:ea typeface="黑体" panose="02010609060101010101" pitchFamily="49" charset="-122"/>
                <a:cs typeface="宋体" panose="02010600030101010101" pitchFamily="2" charset="-122"/>
              </a:rPr>
              <a:t>特征</a:t>
            </a:r>
            <a:endParaRPr lang="en-US" altLang="zh-CN" b="1" dirty="0">
              <a:solidFill>
                <a:srgbClr val="155DFF"/>
              </a:solidFill>
              <a:latin typeface="黑体" panose="02010609060101010101" pitchFamily="49" charset="-122"/>
              <a:ea typeface="黑体" panose="02010609060101010101" pitchFamily="49" charset="-122"/>
              <a:cs typeface="宋体" panose="02010600030101010101" pitchFamily="2" charset="-122"/>
            </a:endParaRPr>
          </a:p>
          <a:p>
            <a:pPr fontAlgn="base">
              <a:lnSpc>
                <a:spcPct val="150000"/>
              </a:lnSpc>
              <a:spcBef>
                <a:spcPct val="0"/>
              </a:spcBef>
              <a:spcAft>
                <a:spcPct val="0"/>
              </a:spcAft>
            </a:pPr>
            <a:r>
              <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rPr>
              <a:t>1.</a:t>
            </a:r>
            <a:r>
              <a:rPr lang="zh-CN"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rPr>
              <a:t>不具有实体性；</a:t>
            </a:r>
            <a:endPar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pPr fontAlgn="base">
              <a:lnSpc>
                <a:spcPct val="150000"/>
              </a:lnSpc>
              <a:spcBef>
                <a:spcPct val="0"/>
              </a:spcBef>
              <a:spcAft>
                <a:spcPct val="0"/>
              </a:spcAft>
            </a:pPr>
            <a:r>
              <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rPr>
              <a:t>2.</a:t>
            </a:r>
            <a:r>
              <a:rPr lang="zh-CN"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rPr>
              <a:t>时间上具有永存性；</a:t>
            </a:r>
            <a:endPar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pPr fontAlgn="base">
              <a:lnSpc>
                <a:spcPct val="150000"/>
              </a:lnSpc>
              <a:spcBef>
                <a:spcPct val="0"/>
              </a:spcBef>
              <a:spcAft>
                <a:spcPct val="0"/>
              </a:spcAft>
            </a:pPr>
            <a:r>
              <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rPr>
              <a:t>3.</a:t>
            </a:r>
            <a:r>
              <a:rPr lang="zh-CN"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rPr>
              <a:t>空间上可以无限地再现或复制。</a:t>
            </a:r>
            <a:endParaRPr lang="zh-TW"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8D180DCE-60EC-4C0B-815B-08CD10B32BE4}"/>
              </a:ext>
            </a:extLst>
          </p:cNvPr>
          <p:cNvSpPr>
            <a:spLocks noChangeArrowheads="1"/>
          </p:cNvSpPr>
          <p:nvPr/>
        </p:nvSpPr>
        <p:spPr bwMode="auto">
          <a:xfrm>
            <a:off x="2151063" y="1781176"/>
            <a:ext cx="815816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defRPr>
                <a:solidFill>
                  <a:schemeClr val="tx1"/>
                </a:solidFill>
                <a:latin typeface="Arial" panose="020B0604020202020204" pitchFamily="34" charset="0"/>
                <a:ea typeface="宋体" panose="02010600030101010101" pitchFamily="2" charset="-122"/>
              </a:defRPr>
            </a:lvl1pPr>
            <a:lvl2pPr marL="742950" indent="-285750" defTabSz="685800">
              <a:defRPr>
                <a:solidFill>
                  <a:schemeClr val="tx1"/>
                </a:solidFill>
                <a:latin typeface="Arial" panose="020B0604020202020204" pitchFamily="34" charset="0"/>
                <a:ea typeface="宋体" panose="02010600030101010101" pitchFamily="2" charset="-122"/>
              </a:defRPr>
            </a:lvl2pPr>
            <a:lvl3pPr marL="1143000" indent="-228600" defTabSz="685800">
              <a:defRPr>
                <a:solidFill>
                  <a:schemeClr val="tx1"/>
                </a:solidFill>
                <a:latin typeface="Arial" panose="020B0604020202020204" pitchFamily="34" charset="0"/>
                <a:ea typeface="宋体" panose="02010600030101010101" pitchFamily="2" charset="-122"/>
              </a:defRPr>
            </a:lvl3pPr>
            <a:lvl4pPr marL="1600200" indent="-228600" defTabSz="685800">
              <a:defRPr>
                <a:solidFill>
                  <a:schemeClr val="tx1"/>
                </a:solidFill>
                <a:latin typeface="Arial" panose="020B0604020202020204" pitchFamily="34" charset="0"/>
                <a:ea typeface="宋体" panose="02010600030101010101" pitchFamily="2" charset="-122"/>
              </a:defRPr>
            </a:lvl4pPr>
            <a:lvl5pPr marL="2057400" indent="-228600" defTabSz="68580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zh-CN" altLang="en-US" sz="2100" b="1">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四、</a:t>
            </a:r>
            <a:r>
              <a:rPr lang="zh-TW" altLang="en-US" sz="2100" b="1">
                <a:solidFill>
                  <a:srgbClr val="D9793F"/>
                </a:solidFill>
                <a:latin typeface="华文中宋" panose="02010600040101010101" pitchFamily="2" charset="-122"/>
                <a:ea typeface="华文中宋" panose="02010600040101010101" pitchFamily="2" charset="-122"/>
                <a:cs typeface="宋体" panose="02010600030101010101" pitchFamily="2" charset="-122"/>
              </a:rPr>
              <a:t>知识产权的客体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nodeType="afterGroup">
                            <p:stCondLst>
                              <p:cond delay="7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nodeType="afterGroup">
                            <p:stCondLst>
                              <p:cond delay="12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nodeType="afterGroup">
                            <p:stCondLst>
                              <p:cond delay="170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2">
            <a:extLst>
              <a:ext uri="{FF2B5EF4-FFF2-40B4-BE49-F238E27FC236}">
                <a16:creationId xmlns:a16="http://schemas.microsoft.com/office/drawing/2014/main" id="{E474CFBD-931D-4E62-8AB5-A8E798C654EA}"/>
              </a:ext>
            </a:extLst>
          </p:cNvPr>
          <p:cNvSpPr>
            <a:spLocks noGrp="1" noChangeArrowheads="1"/>
          </p:cNvSpPr>
          <p:nvPr>
            <p:ph type="title"/>
          </p:nvPr>
        </p:nvSpPr>
        <p:spPr bwMode="auto">
          <a:xfrm>
            <a:off x="1513399" y="174625"/>
            <a:ext cx="4098837" cy="5953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zh-CN" altLang="en-US" b="1" dirty="0">
                <a:latin typeface="黑体" panose="02010609060101010101" pitchFamily="49" charset="-122"/>
                <a:ea typeface="黑体" panose="02010609060101010101" pitchFamily="49" charset="-122"/>
              </a:rPr>
              <a:t>第三节  </a:t>
            </a:r>
            <a:r>
              <a:rPr lang="zh-TW" altLang="en-US" b="1" dirty="0">
                <a:latin typeface="黑体" panose="02010609060101010101" pitchFamily="49" charset="-122"/>
                <a:ea typeface="黑体" panose="02010609060101010101" pitchFamily="49" charset="-122"/>
              </a:rPr>
              <a:t>知识产权法概述</a:t>
            </a:r>
            <a:endParaRPr lang="zh-CN" altLang="en-US" b="1" dirty="0">
              <a:latin typeface="黑体" panose="02010609060101010101" pitchFamily="49" charset="-122"/>
              <a:ea typeface="黑体" panose="02010609060101010101" pitchFamily="49" charset="-122"/>
            </a:endParaRPr>
          </a:p>
        </p:txBody>
      </p:sp>
      <p:sp>
        <p:nvSpPr>
          <p:cNvPr id="4" name="菱形 3">
            <a:extLst>
              <a:ext uri="{FF2B5EF4-FFF2-40B4-BE49-F238E27FC236}">
                <a16:creationId xmlns:a16="http://schemas.microsoft.com/office/drawing/2014/main" id="{BC28036D-0636-481F-8641-5DCCE30A6664}"/>
              </a:ext>
            </a:extLst>
          </p:cNvPr>
          <p:cNvSpPr/>
          <p:nvPr/>
        </p:nvSpPr>
        <p:spPr>
          <a:xfrm>
            <a:off x="2398714" y="2960689"/>
            <a:ext cx="1360487" cy="136207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dirty="0">
              <a:solidFill>
                <a:prstClr val="white"/>
              </a:solidFill>
              <a:latin typeface="等线"/>
              <a:ea typeface="等线" panose="02010600030101010101" pitchFamily="2" charset="-122"/>
            </a:endParaRPr>
          </a:p>
        </p:txBody>
      </p:sp>
      <p:sp>
        <p:nvSpPr>
          <p:cNvPr id="5" name="菱形 4">
            <a:extLst>
              <a:ext uri="{FF2B5EF4-FFF2-40B4-BE49-F238E27FC236}">
                <a16:creationId xmlns:a16="http://schemas.microsoft.com/office/drawing/2014/main" id="{91FFD16E-D4E8-4264-A9B6-96E7ACAE1548}"/>
              </a:ext>
            </a:extLst>
          </p:cNvPr>
          <p:cNvSpPr/>
          <p:nvPr/>
        </p:nvSpPr>
        <p:spPr>
          <a:xfrm>
            <a:off x="1924050" y="3087689"/>
            <a:ext cx="947738" cy="94773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等线"/>
              <a:ea typeface="等线" panose="02010600030101010101" pitchFamily="2" charset="-122"/>
            </a:endParaRPr>
          </a:p>
        </p:txBody>
      </p:sp>
      <p:sp>
        <p:nvSpPr>
          <p:cNvPr id="6" name="PA_文本框 3">
            <a:extLst>
              <a:ext uri="{FF2B5EF4-FFF2-40B4-BE49-F238E27FC236}">
                <a16:creationId xmlns:a16="http://schemas.microsoft.com/office/drawing/2014/main" id="{0E2E5995-2CBF-4C89-B02C-CABF426C0715}"/>
              </a:ext>
            </a:extLst>
          </p:cNvPr>
          <p:cNvSpPr txBox="1">
            <a:spLocks noChangeArrowheads="1"/>
          </p:cNvSpPr>
          <p:nvPr>
            <p:custDataLst>
              <p:tags r:id="rId1"/>
            </p:custDataLst>
          </p:nvPr>
        </p:nvSpPr>
        <p:spPr bwMode="auto">
          <a:xfrm>
            <a:off x="4073525" y="2501900"/>
            <a:ext cx="5856288" cy="858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defRPr>
                <a:solidFill>
                  <a:schemeClr val="tx1"/>
                </a:solidFill>
                <a:latin typeface="Arial" panose="020B0604020202020204" pitchFamily="34" charset="0"/>
                <a:ea typeface="宋体" panose="02010600030101010101" pitchFamily="2" charset="-122"/>
              </a:defRPr>
            </a:lvl1pPr>
            <a:lvl2pPr marL="742950" indent="-285750" defTabSz="685800">
              <a:defRPr>
                <a:solidFill>
                  <a:schemeClr val="tx1"/>
                </a:solidFill>
                <a:latin typeface="Arial" panose="020B0604020202020204" pitchFamily="34" charset="0"/>
                <a:ea typeface="宋体" panose="02010600030101010101" pitchFamily="2" charset="-122"/>
              </a:defRPr>
            </a:lvl2pPr>
            <a:lvl3pPr marL="1143000" indent="-228600" defTabSz="685800">
              <a:defRPr>
                <a:solidFill>
                  <a:schemeClr val="tx1"/>
                </a:solidFill>
                <a:latin typeface="Arial" panose="020B0604020202020204" pitchFamily="34" charset="0"/>
                <a:ea typeface="宋体" panose="02010600030101010101" pitchFamily="2" charset="-122"/>
              </a:defRPr>
            </a:lvl3pPr>
            <a:lvl4pPr marL="1600200" indent="-228600" defTabSz="685800">
              <a:defRPr>
                <a:solidFill>
                  <a:schemeClr val="tx1"/>
                </a:solidFill>
                <a:latin typeface="Arial" panose="020B0604020202020204" pitchFamily="34" charset="0"/>
                <a:ea typeface="宋体" panose="02010600030101010101" pitchFamily="2" charset="-122"/>
              </a:defRPr>
            </a:lvl4pPr>
            <a:lvl5pPr marL="2057400" indent="-228600" defTabSz="68580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lnSpc>
                <a:spcPct val="150000"/>
              </a:lnSpc>
              <a:spcBef>
                <a:spcPct val="0"/>
              </a:spcBef>
              <a:spcAft>
                <a:spcPct val="0"/>
              </a:spcAft>
            </a:pPr>
            <a:r>
              <a:rPr lang="zh-CN" altLang="en-US" dirty="0">
                <a:solidFill>
                  <a:srgbClr val="000000"/>
                </a:solidFill>
                <a:latin typeface="黑体" panose="02010609060101010101" pitchFamily="49" charset="-122"/>
                <a:ea typeface="黑体" panose="02010609060101010101" pitchFamily="49" charset="-122"/>
                <a:cs typeface="宋体" panose="02010600030101010101" pitchFamily="2" charset="-122"/>
              </a:rPr>
              <a:t>    </a:t>
            </a:r>
            <a:r>
              <a:rPr lang="zh-TW" altLang="en-US" dirty="0">
                <a:solidFill>
                  <a:srgbClr val="000000"/>
                </a:solidFill>
                <a:latin typeface="黑体" panose="02010609060101010101" pitchFamily="49" charset="-122"/>
                <a:ea typeface="黑体" panose="02010609060101010101" pitchFamily="49" charset="-122"/>
                <a:cs typeface="宋体" panose="02010600030101010101" pitchFamily="2" charset="-122"/>
              </a:rPr>
              <a:t>知识产权法是基于对知识产权的控制、使用</a:t>
            </a:r>
            <a:r>
              <a:rPr lang="zh-CN" altLang="en-US" dirty="0">
                <a:solidFill>
                  <a:srgbClr val="000000"/>
                </a:solidFill>
                <a:latin typeface="黑体" panose="02010609060101010101" pitchFamily="49" charset="-122"/>
                <a:ea typeface="黑体" panose="02010609060101010101" pitchFamily="49" charset="-122"/>
                <a:cs typeface="宋体" panose="02010600030101010101" pitchFamily="2" charset="-122"/>
              </a:rPr>
              <a:t>、</a:t>
            </a:r>
            <a:r>
              <a:rPr lang="zh-TW" altLang="en-US" dirty="0">
                <a:solidFill>
                  <a:srgbClr val="000000"/>
                </a:solidFill>
                <a:latin typeface="黑体" panose="02010609060101010101" pitchFamily="49" charset="-122"/>
                <a:ea typeface="黑体" panose="02010609060101010101" pitchFamily="49" charset="-122"/>
                <a:cs typeface="宋体" panose="02010600030101010101" pitchFamily="2" charset="-122"/>
              </a:rPr>
              <a:t>收益、处分而产生的法律规则体系。 </a:t>
            </a:r>
          </a:p>
        </p:txBody>
      </p:sp>
      <p:sp>
        <p:nvSpPr>
          <p:cNvPr id="7" name="矩形 6">
            <a:extLst>
              <a:ext uri="{FF2B5EF4-FFF2-40B4-BE49-F238E27FC236}">
                <a16:creationId xmlns:a16="http://schemas.microsoft.com/office/drawing/2014/main" id="{950957C2-8877-406B-8CD7-E06E71B3E675}"/>
              </a:ext>
            </a:extLst>
          </p:cNvPr>
          <p:cNvSpPr>
            <a:spLocks noChangeArrowheads="1"/>
          </p:cNvSpPr>
          <p:nvPr/>
        </p:nvSpPr>
        <p:spPr bwMode="auto">
          <a:xfrm>
            <a:off x="2151063" y="1781176"/>
            <a:ext cx="815816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defRPr>
                <a:solidFill>
                  <a:schemeClr val="tx1"/>
                </a:solidFill>
                <a:latin typeface="Arial" panose="020B0604020202020204" pitchFamily="34" charset="0"/>
                <a:ea typeface="宋体" panose="02010600030101010101" pitchFamily="2" charset="-122"/>
              </a:defRPr>
            </a:lvl1pPr>
            <a:lvl2pPr marL="742950" indent="-285750" defTabSz="685800">
              <a:defRPr>
                <a:solidFill>
                  <a:schemeClr val="tx1"/>
                </a:solidFill>
                <a:latin typeface="Arial" panose="020B0604020202020204" pitchFamily="34" charset="0"/>
                <a:ea typeface="宋体" panose="02010600030101010101" pitchFamily="2" charset="-122"/>
              </a:defRPr>
            </a:lvl2pPr>
            <a:lvl3pPr marL="1143000" indent="-228600" defTabSz="685800">
              <a:defRPr>
                <a:solidFill>
                  <a:schemeClr val="tx1"/>
                </a:solidFill>
                <a:latin typeface="Arial" panose="020B0604020202020204" pitchFamily="34" charset="0"/>
                <a:ea typeface="宋体" panose="02010600030101010101" pitchFamily="2" charset="-122"/>
              </a:defRPr>
            </a:lvl3pPr>
            <a:lvl4pPr marL="1600200" indent="-228600" defTabSz="685800">
              <a:defRPr>
                <a:solidFill>
                  <a:schemeClr val="tx1"/>
                </a:solidFill>
                <a:latin typeface="Arial" panose="020B0604020202020204" pitchFamily="34" charset="0"/>
                <a:ea typeface="宋体" panose="02010600030101010101" pitchFamily="2" charset="-122"/>
              </a:defRPr>
            </a:lvl4pPr>
            <a:lvl5pPr marL="2057400" indent="-228600" defTabSz="68580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zh-CN" altLang="en-US" sz="2100" b="1">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一、</a:t>
            </a:r>
            <a:r>
              <a:rPr lang="zh-TW" altLang="en-US" sz="2100" b="1">
                <a:solidFill>
                  <a:srgbClr val="D9793F"/>
                </a:solidFill>
                <a:latin typeface="华文中宋" panose="02010600040101010101" pitchFamily="2" charset="-122"/>
                <a:ea typeface="华文中宋" panose="02010600040101010101" pitchFamily="2" charset="-122"/>
                <a:cs typeface="宋体" panose="02010600030101010101" pitchFamily="2" charset="-122"/>
              </a:rPr>
              <a:t>知识产权法的概念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nodeType="afterGroup">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nodeType="afterGroup">
                            <p:stCondLst>
                              <p:cond delay="125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nodeType="afterGroup">
                            <p:stCondLst>
                              <p:cond delay="175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a:extLst>
              <a:ext uri="{FF2B5EF4-FFF2-40B4-BE49-F238E27FC236}">
                <a16:creationId xmlns:a16="http://schemas.microsoft.com/office/drawing/2014/main" id="{EE2D7720-C20E-4588-8FC6-DE3E43779E66}"/>
              </a:ext>
            </a:extLst>
          </p:cNvPr>
          <p:cNvSpPr/>
          <p:nvPr/>
        </p:nvSpPr>
        <p:spPr>
          <a:xfrm>
            <a:off x="2398714" y="2960689"/>
            <a:ext cx="1360487" cy="136207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dirty="0">
              <a:solidFill>
                <a:prstClr val="white"/>
              </a:solidFill>
              <a:latin typeface="等线"/>
              <a:ea typeface="等线" panose="02010600030101010101" pitchFamily="2" charset="-122"/>
            </a:endParaRPr>
          </a:p>
        </p:txBody>
      </p:sp>
      <p:sp>
        <p:nvSpPr>
          <p:cNvPr id="5" name="菱形 4">
            <a:extLst>
              <a:ext uri="{FF2B5EF4-FFF2-40B4-BE49-F238E27FC236}">
                <a16:creationId xmlns:a16="http://schemas.microsoft.com/office/drawing/2014/main" id="{1B81AF89-EA8C-423F-B349-A2996A0F3E2C}"/>
              </a:ext>
            </a:extLst>
          </p:cNvPr>
          <p:cNvSpPr/>
          <p:nvPr/>
        </p:nvSpPr>
        <p:spPr>
          <a:xfrm>
            <a:off x="1924050" y="3087689"/>
            <a:ext cx="947738" cy="94773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等线"/>
              <a:ea typeface="等线" panose="02010600030101010101" pitchFamily="2" charset="-122"/>
            </a:endParaRPr>
          </a:p>
        </p:txBody>
      </p:sp>
      <p:sp>
        <p:nvSpPr>
          <p:cNvPr id="6" name="PA_文本框 3">
            <a:extLst>
              <a:ext uri="{FF2B5EF4-FFF2-40B4-BE49-F238E27FC236}">
                <a16:creationId xmlns:a16="http://schemas.microsoft.com/office/drawing/2014/main" id="{FC339370-DFA4-40FC-8615-B37E1F13B1C5}"/>
              </a:ext>
            </a:extLst>
          </p:cNvPr>
          <p:cNvSpPr txBox="1">
            <a:spLocks noChangeArrowheads="1"/>
          </p:cNvSpPr>
          <p:nvPr>
            <p:custDataLst>
              <p:tags r:id="rId1"/>
            </p:custDataLst>
          </p:nvPr>
        </p:nvSpPr>
        <p:spPr bwMode="auto">
          <a:xfrm>
            <a:off x="3759201" y="2151063"/>
            <a:ext cx="6657975" cy="342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defRPr>
                <a:solidFill>
                  <a:schemeClr val="tx1"/>
                </a:solidFill>
                <a:latin typeface="Arial" panose="020B0604020202020204" pitchFamily="34" charset="0"/>
                <a:ea typeface="宋体" panose="02010600030101010101" pitchFamily="2" charset="-122"/>
              </a:defRPr>
            </a:lvl1pPr>
            <a:lvl2pPr marL="742950" indent="-285750" defTabSz="685800">
              <a:defRPr>
                <a:solidFill>
                  <a:schemeClr val="tx1"/>
                </a:solidFill>
                <a:latin typeface="Arial" panose="020B0604020202020204" pitchFamily="34" charset="0"/>
                <a:ea typeface="宋体" panose="02010600030101010101" pitchFamily="2" charset="-122"/>
              </a:defRPr>
            </a:lvl2pPr>
            <a:lvl3pPr marL="1143000" indent="-228600" defTabSz="685800">
              <a:defRPr>
                <a:solidFill>
                  <a:schemeClr val="tx1"/>
                </a:solidFill>
                <a:latin typeface="Arial" panose="020B0604020202020204" pitchFamily="34" charset="0"/>
                <a:ea typeface="宋体" panose="02010600030101010101" pitchFamily="2" charset="-122"/>
              </a:defRPr>
            </a:lvl3pPr>
            <a:lvl4pPr marL="1600200" indent="-228600" defTabSz="685800">
              <a:defRPr>
                <a:solidFill>
                  <a:schemeClr val="tx1"/>
                </a:solidFill>
                <a:latin typeface="Arial" panose="020B0604020202020204" pitchFamily="34" charset="0"/>
                <a:ea typeface="宋体" panose="02010600030101010101" pitchFamily="2" charset="-122"/>
              </a:defRPr>
            </a:lvl4pPr>
            <a:lvl5pPr marL="2057400" indent="-228600" defTabSz="68580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lnSpc>
                <a:spcPct val="150000"/>
              </a:lnSpc>
              <a:spcBef>
                <a:spcPct val="0"/>
              </a:spcBef>
              <a:spcAft>
                <a:spcPct val="0"/>
              </a:spcAft>
            </a:pPr>
            <a:r>
              <a:rPr lang="zh-CN" altLang="en-US" sz="2100" dirty="0">
                <a:solidFill>
                  <a:srgbClr val="000000"/>
                </a:solidFill>
                <a:latin typeface="华文中宋" panose="02010600040101010101" pitchFamily="2" charset="-122"/>
                <a:ea typeface="华文中宋" panose="02010600040101010101" pitchFamily="2" charset="-122"/>
                <a:cs typeface="宋体" panose="02010600030101010101" pitchFamily="2" charset="-122"/>
              </a:rPr>
              <a:t>     </a:t>
            </a:r>
            <a:r>
              <a:rPr lang="zh-TW" altLang="en-US" dirty="0">
                <a:solidFill>
                  <a:srgbClr val="000000"/>
                </a:solidFill>
                <a:latin typeface="黑体" panose="02010609060101010101" pitchFamily="49" charset="-122"/>
                <a:ea typeface="黑体" panose="02010609060101010101" pitchFamily="49" charset="-122"/>
                <a:cs typeface="宋体" panose="02010600030101010101" pitchFamily="2" charset="-122"/>
              </a:rPr>
              <a:t>我国建立知识产权制度的基础条件是社会主义市场经济，</a:t>
            </a:r>
            <a:r>
              <a:rPr lang="zh-TW" altLang="en-US" b="1" dirty="0">
                <a:solidFill>
                  <a:srgbClr val="7030A0"/>
                </a:solidFill>
                <a:latin typeface="黑体" panose="02010609060101010101" pitchFamily="49" charset="-122"/>
                <a:ea typeface="黑体" panose="02010609060101010101" pitchFamily="49" charset="-122"/>
                <a:cs typeface="宋体" panose="02010600030101010101" pitchFamily="2" charset="-122"/>
              </a:rPr>
              <a:t>根本法律依据</a:t>
            </a:r>
            <a:r>
              <a:rPr lang="zh-TW" altLang="en-US" dirty="0">
                <a:solidFill>
                  <a:srgbClr val="000000"/>
                </a:solidFill>
                <a:latin typeface="黑体" panose="02010609060101010101" pitchFamily="49" charset="-122"/>
                <a:ea typeface="黑体" panose="02010609060101010101" pitchFamily="49" charset="-122"/>
                <a:cs typeface="宋体" panose="02010600030101010101" pitchFamily="2" charset="-122"/>
              </a:rPr>
              <a:t>是宪法。 </a:t>
            </a:r>
            <a:endParaRPr lang="en-US" altLang="zh-TW" dirty="0">
              <a:solidFill>
                <a:srgbClr val="000000"/>
              </a:solidFill>
              <a:latin typeface="黑体" panose="02010609060101010101" pitchFamily="49" charset="-122"/>
              <a:ea typeface="黑体" panose="02010609060101010101" pitchFamily="49" charset="-122"/>
              <a:cs typeface="宋体" panose="02010600030101010101" pitchFamily="2" charset="-122"/>
            </a:endParaRPr>
          </a:p>
          <a:p>
            <a:pPr fontAlgn="base">
              <a:lnSpc>
                <a:spcPct val="150000"/>
              </a:lnSpc>
              <a:spcBef>
                <a:spcPct val="0"/>
              </a:spcBef>
              <a:spcAft>
                <a:spcPct val="0"/>
              </a:spcAft>
            </a:pPr>
            <a:r>
              <a:rPr lang="zh-CN" altLang="en-US" dirty="0">
                <a:solidFill>
                  <a:srgbClr val="000000"/>
                </a:solidFill>
                <a:latin typeface="黑体" panose="02010609060101010101" pitchFamily="49" charset="-122"/>
                <a:ea typeface="黑体" panose="02010609060101010101" pitchFamily="49" charset="-122"/>
                <a:cs typeface="宋体" panose="02010600030101010101" pitchFamily="2" charset="-122"/>
              </a:rPr>
              <a:t>    </a:t>
            </a:r>
            <a:r>
              <a:rPr lang="zh-TW" altLang="en-US" dirty="0">
                <a:solidFill>
                  <a:srgbClr val="000000"/>
                </a:solidFill>
                <a:latin typeface="黑体" panose="02010609060101010101" pitchFamily="49" charset="-122"/>
                <a:ea typeface="黑体" panose="02010609060101010101" pitchFamily="49" charset="-122"/>
                <a:cs typeface="宋体" panose="02010600030101010101" pitchFamily="2" charset="-122"/>
              </a:rPr>
              <a:t>首先，通过宪法，推动发展科学事业、促进人才培养、鼓励创造活动，将公民在各个领域从事创造活动的自由作为公民的基本权利予以保障。 </a:t>
            </a:r>
            <a:endParaRPr lang="en-US" altLang="zh-TW" dirty="0">
              <a:solidFill>
                <a:srgbClr val="000000"/>
              </a:solidFill>
              <a:latin typeface="黑体" panose="02010609060101010101" pitchFamily="49" charset="-122"/>
              <a:ea typeface="黑体" panose="02010609060101010101" pitchFamily="49" charset="-122"/>
              <a:cs typeface="宋体" panose="02010600030101010101" pitchFamily="2" charset="-122"/>
            </a:endParaRPr>
          </a:p>
          <a:p>
            <a:pPr fontAlgn="base">
              <a:lnSpc>
                <a:spcPct val="150000"/>
              </a:lnSpc>
              <a:spcBef>
                <a:spcPct val="0"/>
              </a:spcBef>
              <a:spcAft>
                <a:spcPct val="0"/>
              </a:spcAft>
            </a:pPr>
            <a:r>
              <a:rPr lang="zh-CN" altLang="en-US" dirty="0">
                <a:solidFill>
                  <a:srgbClr val="000000"/>
                </a:solidFill>
                <a:latin typeface="黑体" panose="02010609060101010101" pitchFamily="49" charset="-122"/>
                <a:ea typeface="黑体" panose="02010609060101010101" pitchFamily="49" charset="-122"/>
                <a:cs typeface="宋体" panose="02010600030101010101" pitchFamily="2" charset="-122"/>
              </a:rPr>
              <a:t>    </a:t>
            </a:r>
            <a:r>
              <a:rPr lang="zh-TW" altLang="en-US" dirty="0">
                <a:solidFill>
                  <a:srgbClr val="000000"/>
                </a:solidFill>
                <a:latin typeface="黑体" panose="02010609060101010101" pitchFamily="49" charset="-122"/>
                <a:ea typeface="黑体" panose="02010609060101010101" pitchFamily="49" charset="-122"/>
                <a:cs typeface="宋体" panose="02010600030101010101" pitchFamily="2" charset="-122"/>
              </a:rPr>
              <a:t>其次，宪法通过对基本经济制度的规定，使公民因创造成果而获得相应的财产权利，从而为</a:t>
            </a:r>
            <a:r>
              <a:rPr lang="zh-TW" altLang="en-US" b="1" dirty="0">
                <a:solidFill>
                  <a:srgbClr val="155DFF"/>
                </a:solidFill>
                <a:latin typeface="黑体" panose="02010609060101010101" pitchFamily="49" charset="-122"/>
                <a:ea typeface="黑体" panose="02010609060101010101" pitchFamily="49" charset="-122"/>
                <a:cs typeface="宋体" panose="02010600030101010101" pitchFamily="2" charset="-122"/>
              </a:rPr>
              <a:t>知识产权制度的正当性</a:t>
            </a:r>
            <a:r>
              <a:rPr lang="zh-TW" altLang="en-US" dirty="0">
                <a:solidFill>
                  <a:srgbClr val="000000"/>
                </a:solidFill>
                <a:latin typeface="黑体" panose="02010609060101010101" pitchFamily="49" charset="-122"/>
                <a:ea typeface="黑体" panose="02010609060101010101" pitchFamily="49" charset="-122"/>
                <a:cs typeface="宋体" panose="02010600030101010101" pitchFamily="2" charset="-122"/>
              </a:rPr>
              <a:t>提供了宪法基础。 </a:t>
            </a:r>
          </a:p>
        </p:txBody>
      </p:sp>
      <p:sp>
        <p:nvSpPr>
          <p:cNvPr id="7" name="矩形 6">
            <a:extLst>
              <a:ext uri="{FF2B5EF4-FFF2-40B4-BE49-F238E27FC236}">
                <a16:creationId xmlns:a16="http://schemas.microsoft.com/office/drawing/2014/main" id="{72624FB3-D120-4DAE-8085-0F8516D4C0A5}"/>
              </a:ext>
            </a:extLst>
          </p:cNvPr>
          <p:cNvSpPr>
            <a:spLocks noChangeArrowheads="1"/>
          </p:cNvSpPr>
          <p:nvPr/>
        </p:nvSpPr>
        <p:spPr bwMode="auto">
          <a:xfrm>
            <a:off x="2151063" y="1681164"/>
            <a:ext cx="815816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defRPr>
                <a:solidFill>
                  <a:schemeClr val="tx1"/>
                </a:solidFill>
                <a:latin typeface="Arial" panose="020B0604020202020204" pitchFamily="34" charset="0"/>
                <a:ea typeface="宋体" panose="02010600030101010101" pitchFamily="2" charset="-122"/>
              </a:defRPr>
            </a:lvl1pPr>
            <a:lvl2pPr marL="742950" indent="-285750" defTabSz="685800">
              <a:defRPr>
                <a:solidFill>
                  <a:schemeClr val="tx1"/>
                </a:solidFill>
                <a:latin typeface="Arial" panose="020B0604020202020204" pitchFamily="34" charset="0"/>
                <a:ea typeface="宋体" panose="02010600030101010101" pitchFamily="2" charset="-122"/>
              </a:defRPr>
            </a:lvl2pPr>
            <a:lvl3pPr marL="1143000" indent="-228600" defTabSz="685800">
              <a:defRPr>
                <a:solidFill>
                  <a:schemeClr val="tx1"/>
                </a:solidFill>
                <a:latin typeface="Arial" panose="020B0604020202020204" pitchFamily="34" charset="0"/>
                <a:ea typeface="宋体" panose="02010600030101010101" pitchFamily="2" charset="-122"/>
              </a:defRPr>
            </a:lvl3pPr>
            <a:lvl4pPr marL="1600200" indent="-228600" defTabSz="685800">
              <a:defRPr>
                <a:solidFill>
                  <a:schemeClr val="tx1"/>
                </a:solidFill>
                <a:latin typeface="Arial" panose="020B0604020202020204" pitchFamily="34" charset="0"/>
                <a:ea typeface="宋体" panose="02010600030101010101" pitchFamily="2" charset="-122"/>
              </a:defRPr>
            </a:lvl4pPr>
            <a:lvl5pPr marL="2057400" indent="-228600" defTabSz="68580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zh-CN" altLang="en-US" sz="2100" b="1">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二、</a:t>
            </a:r>
            <a:r>
              <a:rPr lang="zh-TW" altLang="en-US" sz="2100" b="1">
                <a:solidFill>
                  <a:srgbClr val="D9793F"/>
                </a:solidFill>
                <a:latin typeface="华文中宋" panose="02010600040101010101" pitchFamily="2" charset="-122"/>
                <a:ea typeface="华文中宋" panose="02010600040101010101" pitchFamily="2" charset="-122"/>
                <a:cs typeface="宋体" panose="02010600030101010101" pitchFamily="2" charset="-122"/>
              </a:rPr>
              <a:t>知识产权法与宪法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nodeType="afterGroup">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nodeType="afterGroup">
                            <p:stCondLst>
                              <p:cond delay="125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nodeType="afterGroup">
                            <p:stCondLst>
                              <p:cond delay="175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a:extLst>
              <a:ext uri="{FF2B5EF4-FFF2-40B4-BE49-F238E27FC236}">
                <a16:creationId xmlns:a16="http://schemas.microsoft.com/office/drawing/2014/main" id="{0D008FE6-E69E-4DE8-B279-AC5954318A59}"/>
              </a:ext>
            </a:extLst>
          </p:cNvPr>
          <p:cNvSpPr/>
          <p:nvPr/>
        </p:nvSpPr>
        <p:spPr>
          <a:xfrm>
            <a:off x="2398714" y="2960689"/>
            <a:ext cx="1360487" cy="136207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dirty="0">
              <a:solidFill>
                <a:prstClr val="white"/>
              </a:solidFill>
              <a:latin typeface="等线"/>
              <a:ea typeface="等线" panose="02010600030101010101" pitchFamily="2" charset="-122"/>
            </a:endParaRPr>
          </a:p>
        </p:txBody>
      </p:sp>
      <p:sp>
        <p:nvSpPr>
          <p:cNvPr id="5" name="菱形 4">
            <a:extLst>
              <a:ext uri="{FF2B5EF4-FFF2-40B4-BE49-F238E27FC236}">
                <a16:creationId xmlns:a16="http://schemas.microsoft.com/office/drawing/2014/main" id="{107FCE26-9EE2-4BAB-93DF-0E62767AA017}"/>
              </a:ext>
            </a:extLst>
          </p:cNvPr>
          <p:cNvSpPr/>
          <p:nvPr/>
        </p:nvSpPr>
        <p:spPr>
          <a:xfrm>
            <a:off x="1924050" y="3087689"/>
            <a:ext cx="947738" cy="94773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等线"/>
              <a:ea typeface="等线" panose="02010600030101010101" pitchFamily="2" charset="-122"/>
            </a:endParaRPr>
          </a:p>
        </p:txBody>
      </p:sp>
      <p:sp>
        <p:nvSpPr>
          <p:cNvPr id="6" name="PA_文本框 3">
            <a:extLst>
              <a:ext uri="{FF2B5EF4-FFF2-40B4-BE49-F238E27FC236}">
                <a16:creationId xmlns:a16="http://schemas.microsoft.com/office/drawing/2014/main" id="{2859B20C-984F-40C0-92B7-08B55245B518}"/>
              </a:ext>
            </a:extLst>
          </p:cNvPr>
          <p:cNvSpPr txBox="1">
            <a:spLocks noChangeArrowheads="1"/>
          </p:cNvSpPr>
          <p:nvPr>
            <p:custDataLst>
              <p:tags r:id="rId1"/>
            </p:custDataLst>
          </p:nvPr>
        </p:nvSpPr>
        <p:spPr bwMode="auto">
          <a:xfrm>
            <a:off x="3759201" y="2501901"/>
            <a:ext cx="6550025"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defRPr>
                <a:solidFill>
                  <a:schemeClr val="tx1"/>
                </a:solidFill>
                <a:latin typeface="Arial" panose="020B0604020202020204" pitchFamily="34" charset="0"/>
                <a:ea typeface="宋体" panose="02010600030101010101" pitchFamily="2" charset="-122"/>
              </a:defRPr>
            </a:lvl1pPr>
            <a:lvl2pPr marL="742950" indent="-285750" defTabSz="685800">
              <a:defRPr>
                <a:solidFill>
                  <a:schemeClr val="tx1"/>
                </a:solidFill>
                <a:latin typeface="Arial" panose="020B0604020202020204" pitchFamily="34" charset="0"/>
                <a:ea typeface="宋体" panose="02010600030101010101" pitchFamily="2" charset="-122"/>
              </a:defRPr>
            </a:lvl2pPr>
            <a:lvl3pPr marL="1143000" indent="-228600" defTabSz="685800">
              <a:defRPr>
                <a:solidFill>
                  <a:schemeClr val="tx1"/>
                </a:solidFill>
                <a:latin typeface="Arial" panose="020B0604020202020204" pitchFamily="34" charset="0"/>
                <a:ea typeface="宋体" panose="02010600030101010101" pitchFamily="2" charset="-122"/>
              </a:defRPr>
            </a:lvl3pPr>
            <a:lvl4pPr marL="1600200" indent="-228600" defTabSz="685800">
              <a:defRPr>
                <a:solidFill>
                  <a:schemeClr val="tx1"/>
                </a:solidFill>
                <a:latin typeface="Arial" panose="020B0604020202020204" pitchFamily="34" charset="0"/>
                <a:ea typeface="宋体" panose="02010600030101010101" pitchFamily="2" charset="-122"/>
              </a:defRPr>
            </a:lvl4pPr>
            <a:lvl5pPr marL="2057400" indent="-228600" defTabSz="68580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lnSpc>
                <a:spcPct val="150000"/>
              </a:lnSpc>
              <a:spcBef>
                <a:spcPct val="0"/>
              </a:spcBef>
              <a:spcAft>
                <a:spcPct val="0"/>
              </a:spcAft>
            </a:pPr>
            <a:r>
              <a:rPr lang="zh-TW" altLang="en-US">
                <a:solidFill>
                  <a:srgbClr val="000000"/>
                </a:solidFill>
                <a:latin typeface="黑体" panose="02010609060101010101" pitchFamily="49" charset="-122"/>
                <a:ea typeface="黑体" panose="02010609060101010101" pitchFamily="49" charset="-122"/>
                <a:cs typeface="宋体" panose="02010600030101010101" pitchFamily="2" charset="-122"/>
              </a:rPr>
              <a:t>我国知识产权法律的直接渊源是民法。</a:t>
            </a:r>
            <a:endParaRPr lang="en-US" altLang="zh-TW">
              <a:solidFill>
                <a:srgbClr val="000000"/>
              </a:solidFill>
              <a:latin typeface="黑体" panose="02010609060101010101" pitchFamily="49" charset="-122"/>
              <a:ea typeface="黑体" panose="02010609060101010101" pitchFamily="49" charset="-122"/>
              <a:cs typeface="宋体" panose="02010600030101010101" pitchFamily="2" charset="-122"/>
            </a:endParaRPr>
          </a:p>
          <a:p>
            <a:pPr fontAlgn="base">
              <a:lnSpc>
                <a:spcPct val="150000"/>
              </a:lnSpc>
              <a:spcBef>
                <a:spcPct val="0"/>
              </a:spcBef>
              <a:spcAft>
                <a:spcPct val="0"/>
              </a:spcAft>
            </a:pPr>
            <a:r>
              <a:rPr lang="zh-TW" altLang="en-US">
                <a:solidFill>
                  <a:srgbClr val="000000"/>
                </a:solidFill>
                <a:latin typeface="黑体" panose="02010609060101010101" pitchFamily="49" charset="-122"/>
                <a:ea typeface="黑体" panose="02010609060101010101" pitchFamily="49" charset="-122"/>
                <a:cs typeface="宋体" panose="02010600030101010101" pitchFamily="2" charset="-122"/>
              </a:rPr>
              <a:t>知识产权法与民法是</a:t>
            </a:r>
            <a:r>
              <a:rPr lang="zh-TW" altLang="en-US" b="1">
                <a:solidFill>
                  <a:srgbClr val="7030A0"/>
                </a:solidFill>
                <a:latin typeface="黑体" panose="02010609060101010101" pitchFamily="49" charset="-122"/>
                <a:ea typeface="黑体" panose="02010609060101010101" pitchFamily="49" charset="-122"/>
                <a:cs typeface="宋体" panose="02010600030101010101" pitchFamily="2" charset="-122"/>
              </a:rPr>
              <a:t>部分与整体</a:t>
            </a:r>
            <a:r>
              <a:rPr lang="zh-TW" altLang="en-US">
                <a:solidFill>
                  <a:srgbClr val="000000"/>
                </a:solidFill>
                <a:latin typeface="黑体" panose="02010609060101010101" pitchFamily="49" charset="-122"/>
                <a:ea typeface="黑体" panose="02010609060101010101" pitchFamily="49" charset="-122"/>
                <a:cs typeface="宋体" panose="02010600030101010101" pitchFamily="2" charset="-122"/>
              </a:rPr>
              <a:t>的关系</a:t>
            </a:r>
            <a:r>
              <a:rPr lang="zh-CN" altLang="en-US">
                <a:solidFill>
                  <a:srgbClr val="000000"/>
                </a:solidFill>
                <a:latin typeface="黑体" panose="02010609060101010101" pitchFamily="49" charset="-122"/>
                <a:ea typeface="黑体" panose="02010609060101010101" pitchFamily="49" charset="-122"/>
                <a:cs typeface="宋体" panose="02010600030101010101" pitchFamily="2" charset="-122"/>
              </a:rPr>
              <a:t>。（√）</a:t>
            </a:r>
            <a:endParaRPr lang="en-US" altLang="zh-CN">
              <a:solidFill>
                <a:srgbClr val="000000"/>
              </a:solidFill>
              <a:latin typeface="黑体" panose="02010609060101010101" pitchFamily="49" charset="-122"/>
              <a:ea typeface="黑体" panose="02010609060101010101" pitchFamily="49" charset="-122"/>
              <a:cs typeface="宋体" panose="02010600030101010101" pitchFamily="2" charset="-122"/>
            </a:endParaRPr>
          </a:p>
          <a:p>
            <a:pPr fontAlgn="base">
              <a:lnSpc>
                <a:spcPct val="150000"/>
              </a:lnSpc>
              <a:spcBef>
                <a:spcPct val="0"/>
              </a:spcBef>
              <a:spcAft>
                <a:spcPct val="0"/>
              </a:spcAft>
            </a:pPr>
            <a:r>
              <a:rPr lang="zh-TW" altLang="en-US">
                <a:solidFill>
                  <a:srgbClr val="000000"/>
                </a:solidFill>
                <a:latin typeface="黑体" panose="02010609060101010101" pitchFamily="49" charset="-122"/>
                <a:ea typeface="黑体" panose="02010609060101010101" pitchFamily="49" charset="-122"/>
                <a:cs typeface="宋体" panose="02010600030101010101" pitchFamily="2" charset="-122"/>
              </a:rPr>
              <a:t>知识产权法与民法是</a:t>
            </a:r>
            <a:r>
              <a:rPr lang="zh-TW" altLang="en-US" b="1">
                <a:solidFill>
                  <a:srgbClr val="155DFF"/>
                </a:solidFill>
                <a:latin typeface="黑体" panose="02010609060101010101" pitchFamily="49" charset="-122"/>
                <a:ea typeface="黑体" panose="02010609060101010101" pitchFamily="49" charset="-122"/>
                <a:cs typeface="宋体" panose="02010600030101010101" pitchFamily="2" charset="-122"/>
              </a:rPr>
              <a:t>特别法与一般法</a:t>
            </a:r>
            <a:r>
              <a:rPr lang="zh-TW" altLang="en-US">
                <a:solidFill>
                  <a:srgbClr val="000000"/>
                </a:solidFill>
                <a:latin typeface="黑体" panose="02010609060101010101" pitchFamily="49" charset="-122"/>
                <a:ea typeface="黑体" panose="02010609060101010101" pitchFamily="49" charset="-122"/>
                <a:cs typeface="宋体" panose="02010600030101010101" pitchFamily="2" charset="-122"/>
              </a:rPr>
              <a:t>的关系</a:t>
            </a:r>
            <a:r>
              <a:rPr lang="zh-CN" altLang="en-US">
                <a:solidFill>
                  <a:srgbClr val="000000"/>
                </a:solidFill>
                <a:latin typeface="黑体" panose="02010609060101010101" pitchFamily="49" charset="-122"/>
                <a:ea typeface="黑体" panose="02010609060101010101" pitchFamily="49" charset="-122"/>
                <a:cs typeface="宋体" panose="02010600030101010101" pitchFamily="2" charset="-122"/>
              </a:rPr>
              <a:t>。（</a:t>
            </a:r>
            <a:r>
              <a:rPr lang="en-US" altLang="zh-CN">
                <a:solidFill>
                  <a:srgbClr val="000000"/>
                </a:solidFill>
                <a:latin typeface="黑体" panose="02010609060101010101" pitchFamily="49" charset="-122"/>
                <a:ea typeface="黑体" panose="02010609060101010101" pitchFamily="49" charset="-122"/>
                <a:cs typeface="宋体" panose="02010600030101010101" pitchFamily="2" charset="-122"/>
              </a:rPr>
              <a:t>×</a:t>
            </a:r>
            <a:r>
              <a:rPr lang="zh-CN" altLang="en-US">
                <a:solidFill>
                  <a:srgbClr val="000000"/>
                </a:solidFill>
                <a:latin typeface="黑体" panose="02010609060101010101" pitchFamily="49" charset="-122"/>
                <a:ea typeface="黑体" panose="02010609060101010101" pitchFamily="49" charset="-122"/>
                <a:cs typeface="宋体" panose="02010600030101010101" pitchFamily="2" charset="-122"/>
              </a:rPr>
              <a:t>）</a:t>
            </a:r>
            <a:endParaRPr lang="en-US" altLang="zh-CN">
              <a:solidFill>
                <a:srgbClr val="000000"/>
              </a:solidFill>
              <a:latin typeface="黑体" panose="02010609060101010101" pitchFamily="49" charset="-122"/>
              <a:ea typeface="黑体" panose="02010609060101010101" pitchFamily="49" charset="-122"/>
              <a:cs typeface="宋体" panose="02010600030101010101" pitchFamily="2" charset="-122"/>
            </a:endParaRPr>
          </a:p>
          <a:p>
            <a:pPr fontAlgn="base">
              <a:lnSpc>
                <a:spcPct val="150000"/>
              </a:lnSpc>
              <a:spcBef>
                <a:spcPct val="0"/>
              </a:spcBef>
              <a:spcAft>
                <a:spcPct val="0"/>
              </a:spcAft>
            </a:pPr>
            <a:r>
              <a:rPr lang="zh-TW" altLang="en-US">
                <a:solidFill>
                  <a:srgbClr val="000000"/>
                </a:solidFill>
                <a:latin typeface="黑体" panose="02010609060101010101" pitchFamily="49" charset="-122"/>
                <a:ea typeface="黑体" panose="02010609060101010101" pitchFamily="49" charset="-122"/>
                <a:cs typeface="宋体" panose="02010600030101010101" pitchFamily="2" charset="-122"/>
              </a:rPr>
              <a:t>我国民事立法有必要提升理论认识，转变财产观念，与时俱进，处理好</a:t>
            </a:r>
            <a:r>
              <a:rPr lang="zh-TW" altLang="en-US" b="1">
                <a:solidFill>
                  <a:srgbClr val="FC3E18"/>
                </a:solidFill>
                <a:latin typeface="黑体" panose="02010609060101010101" pitchFamily="49" charset="-122"/>
                <a:ea typeface="黑体" panose="02010609060101010101" pitchFamily="49" charset="-122"/>
                <a:cs typeface="宋体" panose="02010600030101010101" pitchFamily="2" charset="-122"/>
              </a:rPr>
              <a:t>知识产权与民法典的关系</a:t>
            </a:r>
            <a:r>
              <a:rPr lang="zh-TW" altLang="en-US">
                <a:solidFill>
                  <a:srgbClr val="FC3E18"/>
                </a:solidFill>
                <a:latin typeface="黑体" panose="02010609060101010101" pitchFamily="49" charset="-122"/>
                <a:ea typeface="黑体" panose="02010609060101010101" pitchFamily="49" charset="-122"/>
                <a:cs typeface="宋体" panose="02010600030101010101" pitchFamily="2" charset="-122"/>
              </a:rPr>
              <a:t>。 </a:t>
            </a:r>
          </a:p>
        </p:txBody>
      </p:sp>
      <p:sp>
        <p:nvSpPr>
          <p:cNvPr id="7" name="矩形 6">
            <a:extLst>
              <a:ext uri="{FF2B5EF4-FFF2-40B4-BE49-F238E27FC236}">
                <a16:creationId xmlns:a16="http://schemas.microsoft.com/office/drawing/2014/main" id="{F92492BE-41B5-4ACD-B8FD-2E6100D46944}"/>
              </a:ext>
            </a:extLst>
          </p:cNvPr>
          <p:cNvSpPr>
            <a:spLocks noChangeArrowheads="1"/>
          </p:cNvSpPr>
          <p:nvPr/>
        </p:nvSpPr>
        <p:spPr bwMode="auto">
          <a:xfrm>
            <a:off x="2151063" y="1781176"/>
            <a:ext cx="815816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defRPr>
                <a:solidFill>
                  <a:schemeClr val="tx1"/>
                </a:solidFill>
                <a:latin typeface="Arial" panose="020B0604020202020204" pitchFamily="34" charset="0"/>
                <a:ea typeface="宋体" panose="02010600030101010101" pitchFamily="2" charset="-122"/>
              </a:defRPr>
            </a:lvl1pPr>
            <a:lvl2pPr marL="742950" indent="-285750" defTabSz="685800">
              <a:defRPr>
                <a:solidFill>
                  <a:schemeClr val="tx1"/>
                </a:solidFill>
                <a:latin typeface="Arial" panose="020B0604020202020204" pitchFamily="34" charset="0"/>
                <a:ea typeface="宋体" panose="02010600030101010101" pitchFamily="2" charset="-122"/>
              </a:defRPr>
            </a:lvl2pPr>
            <a:lvl3pPr marL="1143000" indent="-228600" defTabSz="685800">
              <a:defRPr>
                <a:solidFill>
                  <a:schemeClr val="tx1"/>
                </a:solidFill>
                <a:latin typeface="Arial" panose="020B0604020202020204" pitchFamily="34" charset="0"/>
                <a:ea typeface="宋体" panose="02010600030101010101" pitchFamily="2" charset="-122"/>
              </a:defRPr>
            </a:lvl3pPr>
            <a:lvl4pPr marL="1600200" indent="-228600" defTabSz="685800">
              <a:defRPr>
                <a:solidFill>
                  <a:schemeClr val="tx1"/>
                </a:solidFill>
                <a:latin typeface="Arial" panose="020B0604020202020204" pitchFamily="34" charset="0"/>
                <a:ea typeface="宋体" panose="02010600030101010101" pitchFamily="2" charset="-122"/>
              </a:defRPr>
            </a:lvl4pPr>
            <a:lvl5pPr marL="2057400" indent="-228600" defTabSz="68580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zh-CN" altLang="en-US" sz="2100" b="1">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三、</a:t>
            </a:r>
            <a:r>
              <a:rPr lang="zh-TW" altLang="en-US" sz="2100" b="1">
                <a:solidFill>
                  <a:srgbClr val="D9793F"/>
                </a:solidFill>
                <a:latin typeface="华文中宋" panose="02010600040101010101" pitchFamily="2" charset="-122"/>
                <a:ea typeface="华文中宋" panose="02010600040101010101" pitchFamily="2" charset="-122"/>
                <a:cs typeface="宋体" panose="02010600030101010101" pitchFamily="2" charset="-122"/>
              </a:rPr>
              <a:t>知识产权法与民法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nodeType="afterGroup">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nodeType="afterGroup">
                            <p:stCondLst>
                              <p:cond delay="125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nodeType="afterGroup">
                            <p:stCondLst>
                              <p:cond delay="175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内容占位符 2"/>
          <p:cNvSpPr>
            <a:spLocks noGrp="1"/>
          </p:cNvSpPr>
          <p:nvPr>
            <p:ph idx="1"/>
          </p:nvPr>
        </p:nvSpPr>
        <p:spPr>
          <a:xfrm>
            <a:off x="1526796" y="880844"/>
            <a:ext cx="10226179" cy="5572344"/>
          </a:xfrm>
          <a:ln/>
        </p:spPr>
        <p:txBody>
          <a:bodyPr vert="horz" wrap="square" lIns="91440" tIns="45720" rIns="91440" bIns="45720" rtlCol="0" anchor="t" anchorCtr="0">
            <a:normAutofit/>
          </a:bodyPr>
          <a:lstStyle/>
          <a:p>
            <a:pPr algn="ctr"/>
            <a:r>
              <a:rPr lang="zh-CN" altLang="en-US" sz="2800" dirty="0">
                <a:latin typeface="黑体" panose="02010609060101010101" pitchFamily="49" charset="-122"/>
                <a:ea typeface="黑体" panose="02010609060101010101" pitchFamily="49" charset="-122"/>
              </a:rPr>
              <a:t>注意事项</a:t>
            </a:r>
            <a:endParaRPr lang="en-US" altLang="zh-CN" sz="2800"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一、教材：</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（一）主要教材</a:t>
            </a:r>
            <a:r>
              <a:rPr lang="en-US" altLang="zh-CN" dirty="0">
                <a:latin typeface="黑体" panose="02010609060101010101" pitchFamily="49" charset="-122"/>
                <a:ea typeface="黑体" panose="02010609060101010101" pitchFamily="49" charset="-122"/>
              </a:rPr>
              <a:t> </a:t>
            </a:r>
          </a:p>
          <a:p>
            <a:r>
              <a:rPr lang="en-US" altLang="zh-CN" dirty="0">
                <a:latin typeface="黑体" panose="02010609060101010101" pitchFamily="49" charset="-122"/>
                <a:ea typeface="黑体" panose="02010609060101010101" pitchFamily="49" charset="-122"/>
              </a:rPr>
              <a:t>       1.《</a:t>
            </a:r>
            <a:r>
              <a:rPr lang="zh-CN" altLang="en-US" dirty="0">
                <a:latin typeface="黑体" panose="02010609060101010101" pitchFamily="49" charset="-122"/>
                <a:ea typeface="黑体" panose="02010609060101010101" pitchFamily="49" charset="-122"/>
              </a:rPr>
              <a:t>知识产权法学</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编写组：</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知识产权法学</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（第二版），高等教育出版社</a:t>
            </a:r>
            <a:r>
              <a:rPr lang="en-US" altLang="zh-CN" dirty="0">
                <a:latin typeface="黑体" panose="02010609060101010101" pitchFamily="49" charset="-122"/>
                <a:ea typeface="黑体" panose="02010609060101010101" pitchFamily="49" charset="-122"/>
              </a:rPr>
              <a:t>2022</a:t>
            </a:r>
            <a:r>
              <a:rPr lang="zh-CN" altLang="en-US" dirty="0">
                <a:latin typeface="黑体" panose="02010609060101010101" pitchFamily="49" charset="-122"/>
                <a:ea typeface="黑体" panose="02010609060101010101" pitchFamily="49" charset="-122"/>
              </a:rPr>
              <a:t>年版；</a:t>
            </a:r>
            <a:endParaRPr lang="en-US" altLang="zh-CN" dirty="0">
              <a:latin typeface="黑体" panose="02010609060101010101" pitchFamily="49" charset="-122"/>
              <a:ea typeface="黑体" panose="02010609060101010101" pitchFamily="49" charset="-122"/>
            </a:endParaRPr>
          </a:p>
          <a:p>
            <a:r>
              <a:rPr lang="zh-CN" altLang="en-US" dirty="0">
                <a:latin typeface="黑体" panose="02010609060101010101" pitchFamily="49" charset="-122"/>
                <a:ea typeface="黑体" panose="02010609060101010101" pitchFamily="49" charset="-122"/>
              </a:rPr>
              <a:t>（二）参考教材</a:t>
            </a:r>
            <a:r>
              <a:rPr lang="en-US" altLang="zh-CN" dirty="0">
                <a:latin typeface="黑体" panose="02010609060101010101" pitchFamily="49" charset="-122"/>
                <a:ea typeface="黑体" panose="02010609060101010101" pitchFamily="49" charset="-122"/>
              </a:rPr>
              <a:t>     </a:t>
            </a:r>
          </a:p>
          <a:p>
            <a:r>
              <a:rPr lang="en-US" altLang="zh-CN" dirty="0">
                <a:latin typeface="黑体" panose="02010609060101010101" pitchFamily="49" charset="-122"/>
                <a:ea typeface="黑体" panose="02010609060101010101" pitchFamily="49" charset="-122"/>
              </a:rPr>
              <a:t>       1.</a:t>
            </a:r>
            <a:r>
              <a:rPr lang="zh-CN" altLang="en-US" dirty="0">
                <a:latin typeface="黑体" panose="02010609060101010101" pitchFamily="49" charset="-122"/>
                <a:ea typeface="黑体" panose="02010609060101010101" pitchFamily="49" charset="-122"/>
              </a:rPr>
              <a:t>刘春田主编：</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知识产权法</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（第六版），中国人民大学出版社</a:t>
            </a:r>
            <a:r>
              <a:rPr lang="en-US" altLang="zh-CN" dirty="0">
                <a:latin typeface="黑体" panose="02010609060101010101" pitchFamily="49" charset="-122"/>
                <a:ea typeface="黑体" panose="02010609060101010101" pitchFamily="49" charset="-122"/>
              </a:rPr>
              <a:t>2022</a:t>
            </a:r>
            <a:r>
              <a:rPr lang="zh-CN" altLang="en-US" dirty="0">
                <a:latin typeface="黑体" panose="02010609060101010101" pitchFamily="49" charset="-122"/>
                <a:ea typeface="黑体" panose="02010609060101010101" pitchFamily="49" charset="-122"/>
              </a:rPr>
              <a:t>年版；</a:t>
            </a:r>
            <a:endParaRPr lang="en-US" altLang="zh-CN"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       2.</a:t>
            </a:r>
            <a:r>
              <a:rPr lang="zh-CN" altLang="en-US" dirty="0">
                <a:latin typeface="黑体" panose="02010609060101010101" pitchFamily="49" charset="-122"/>
                <a:ea typeface="黑体" panose="02010609060101010101" pitchFamily="49" charset="-122"/>
              </a:rPr>
              <a:t>王迁著：</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知识产权法教程</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（第七版），中国人民大学出版社</a:t>
            </a:r>
            <a:r>
              <a:rPr lang="en-US" altLang="zh-CN" dirty="0">
                <a:latin typeface="黑体" panose="02010609060101010101" pitchFamily="49" charset="-122"/>
                <a:ea typeface="黑体" panose="02010609060101010101" pitchFamily="49" charset="-122"/>
              </a:rPr>
              <a:t>2021</a:t>
            </a:r>
            <a:r>
              <a:rPr lang="zh-CN" altLang="en-US" dirty="0">
                <a:latin typeface="黑体" panose="02010609060101010101" pitchFamily="49" charset="-122"/>
                <a:ea typeface="黑体" panose="02010609060101010101" pitchFamily="49" charset="-122"/>
              </a:rPr>
              <a:t>年版；</a:t>
            </a:r>
            <a:endParaRPr lang="en-US" altLang="zh-CN"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       3.</a:t>
            </a:r>
            <a:r>
              <a:rPr lang="zh-CN" altLang="en-US" dirty="0">
                <a:latin typeface="黑体" panose="02010609060101010101" pitchFamily="49" charset="-122"/>
                <a:ea typeface="黑体" panose="02010609060101010101" pitchFamily="49" charset="-122"/>
              </a:rPr>
              <a:t>吴汉东主编：</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知识产权法</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（第五版），法律出版社</a:t>
            </a:r>
            <a:r>
              <a:rPr lang="en-US" altLang="zh-CN" dirty="0">
                <a:latin typeface="黑体" panose="02010609060101010101" pitchFamily="49" charset="-122"/>
                <a:ea typeface="黑体" panose="02010609060101010101" pitchFamily="49" charset="-122"/>
              </a:rPr>
              <a:t>2021</a:t>
            </a:r>
            <a:r>
              <a:rPr lang="zh-CN" altLang="en-US" dirty="0">
                <a:latin typeface="黑体" panose="02010609060101010101" pitchFamily="49" charset="-122"/>
                <a:ea typeface="黑体" panose="02010609060101010101" pitchFamily="49" charset="-122"/>
              </a:rPr>
              <a:t>年版；</a:t>
            </a:r>
            <a:endParaRPr lang="en-US" altLang="zh-CN" dirty="0">
              <a:latin typeface="黑体" panose="02010609060101010101" pitchFamily="49" charset="-122"/>
              <a:ea typeface="黑体" panose="02010609060101010101" pitchFamily="49" charset="-122"/>
            </a:endParaRPr>
          </a:p>
          <a:p>
            <a:r>
              <a:rPr lang="en-US" altLang="zh-CN" dirty="0">
                <a:latin typeface="黑体" panose="02010609060101010101" pitchFamily="49" charset="-122"/>
                <a:ea typeface="黑体" panose="02010609060101010101" pitchFamily="49" charset="-122"/>
              </a:rPr>
              <a:t>       4.</a:t>
            </a:r>
            <a:r>
              <a:rPr lang="zh-CN" altLang="en-US" dirty="0">
                <a:latin typeface="黑体" panose="02010609060101010101" pitchFamily="49" charset="-122"/>
                <a:ea typeface="黑体" panose="02010609060101010101" pitchFamily="49" charset="-122"/>
              </a:rPr>
              <a:t>张玲、向波编：</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知识产权法案例教程</a:t>
            </a:r>
            <a:r>
              <a:rPr lang="en-US" altLang="zh-CN" dirty="0">
                <a:latin typeface="黑体" panose="02010609060101010101" pitchFamily="49" charset="-122"/>
                <a:ea typeface="黑体" panose="02010609060101010101" pitchFamily="49" charset="-122"/>
              </a:rPr>
              <a:t>》</a:t>
            </a:r>
            <a:r>
              <a:rPr lang="zh-CN" altLang="en-US" dirty="0">
                <a:latin typeface="黑体" panose="02010609060101010101" pitchFamily="49" charset="-122"/>
                <a:ea typeface="黑体" panose="02010609060101010101" pitchFamily="49" charset="-122"/>
              </a:rPr>
              <a:t>，南开大学法学院</a:t>
            </a:r>
            <a:r>
              <a:rPr lang="en-US" altLang="zh-CN" dirty="0">
                <a:latin typeface="黑体" panose="02010609060101010101" pitchFamily="49" charset="-122"/>
                <a:ea typeface="黑体" panose="02010609060101010101" pitchFamily="49" charset="-122"/>
              </a:rPr>
              <a:t>2021</a:t>
            </a:r>
            <a:r>
              <a:rPr lang="zh-CN" altLang="en-US" dirty="0">
                <a:latin typeface="黑体" panose="02010609060101010101" pitchFamily="49" charset="-122"/>
                <a:ea typeface="黑体" panose="02010609060101010101" pitchFamily="49" charset="-122"/>
              </a:rPr>
              <a:t>年版。</a:t>
            </a:r>
            <a:endParaRPr lang="en-US" altLang="zh-CN" dirty="0">
              <a:latin typeface="黑体" panose="02010609060101010101" pitchFamily="49" charset="-122"/>
              <a:ea typeface="黑体" panose="02010609060101010101" pitchFamily="49" charset="-122"/>
            </a:endParaRPr>
          </a:p>
          <a:p>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a:extLst>
              <a:ext uri="{FF2B5EF4-FFF2-40B4-BE49-F238E27FC236}">
                <a16:creationId xmlns:a16="http://schemas.microsoft.com/office/drawing/2014/main" id="{8C70F67A-6217-4362-B31F-8BFD376373E3}"/>
              </a:ext>
            </a:extLst>
          </p:cNvPr>
          <p:cNvSpPr/>
          <p:nvPr/>
        </p:nvSpPr>
        <p:spPr>
          <a:xfrm>
            <a:off x="2398714" y="2960689"/>
            <a:ext cx="1360487" cy="136207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dirty="0">
              <a:solidFill>
                <a:prstClr val="white"/>
              </a:solidFill>
              <a:latin typeface="等线"/>
              <a:ea typeface="等线" panose="02010600030101010101" pitchFamily="2" charset="-122"/>
            </a:endParaRPr>
          </a:p>
        </p:txBody>
      </p:sp>
      <p:sp>
        <p:nvSpPr>
          <p:cNvPr id="5" name="菱形 4">
            <a:extLst>
              <a:ext uri="{FF2B5EF4-FFF2-40B4-BE49-F238E27FC236}">
                <a16:creationId xmlns:a16="http://schemas.microsoft.com/office/drawing/2014/main" id="{1152ECB9-6BA4-455A-A572-BE0025AF8719}"/>
              </a:ext>
            </a:extLst>
          </p:cNvPr>
          <p:cNvSpPr/>
          <p:nvPr/>
        </p:nvSpPr>
        <p:spPr>
          <a:xfrm>
            <a:off x="1924050" y="3087689"/>
            <a:ext cx="947738" cy="94773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等线"/>
              <a:ea typeface="等线" panose="02010600030101010101" pitchFamily="2" charset="-122"/>
            </a:endParaRPr>
          </a:p>
        </p:txBody>
      </p:sp>
      <p:sp>
        <p:nvSpPr>
          <p:cNvPr id="6" name="PA_文本框 3">
            <a:extLst>
              <a:ext uri="{FF2B5EF4-FFF2-40B4-BE49-F238E27FC236}">
                <a16:creationId xmlns:a16="http://schemas.microsoft.com/office/drawing/2014/main" id="{73B93D65-7013-4878-BADD-BC03CC79507C}"/>
              </a:ext>
            </a:extLst>
          </p:cNvPr>
          <p:cNvSpPr txBox="1">
            <a:spLocks noChangeArrowheads="1"/>
          </p:cNvSpPr>
          <p:nvPr>
            <p:custDataLst>
              <p:tags r:id="rId1"/>
            </p:custDataLst>
          </p:nvPr>
        </p:nvSpPr>
        <p:spPr bwMode="auto">
          <a:xfrm>
            <a:off x="3759201" y="2501901"/>
            <a:ext cx="6638925" cy="210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defRPr>
                <a:solidFill>
                  <a:schemeClr val="tx1"/>
                </a:solidFill>
                <a:latin typeface="Arial" panose="020B0604020202020204" pitchFamily="34" charset="0"/>
                <a:ea typeface="宋体" panose="02010600030101010101" pitchFamily="2" charset="-122"/>
              </a:defRPr>
            </a:lvl1pPr>
            <a:lvl2pPr marL="742950" indent="-285750" defTabSz="685800">
              <a:defRPr>
                <a:solidFill>
                  <a:schemeClr val="tx1"/>
                </a:solidFill>
                <a:latin typeface="Arial" panose="020B0604020202020204" pitchFamily="34" charset="0"/>
                <a:ea typeface="宋体" panose="02010600030101010101" pitchFamily="2" charset="-122"/>
              </a:defRPr>
            </a:lvl2pPr>
            <a:lvl3pPr marL="1143000" indent="-228600" defTabSz="685800">
              <a:defRPr>
                <a:solidFill>
                  <a:schemeClr val="tx1"/>
                </a:solidFill>
                <a:latin typeface="Arial" panose="020B0604020202020204" pitchFamily="34" charset="0"/>
                <a:ea typeface="宋体" panose="02010600030101010101" pitchFamily="2" charset="-122"/>
              </a:defRPr>
            </a:lvl3pPr>
            <a:lvl4pPr marL="1600200" indent="-228600" defTabSz="685800">
              <a:defRPr>
                <a:solidFill>
                  <a:schemeClr val="tx1"/>
                </a:solidFill>
                <a:latin typeface="Arial" panose="020B0604020202020204" pitchFamily="34" charset="0"/>
                <a:ea typeface="宋体" panose="02010600030101010101" pitchFamily="2" charset="-122"/>
              </a:defRPr>
            </a:lvl4pPr>
            <a:lvl5pPr marL="2057400" indent="-228600" defTabSz="68580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lnSpc>
                <a:spcPct val="150000"/>
              </a:lnSpc>
              <a:spcBef>
                <a:spcPct val="0"/>
              </a:spcBef>
              <a:spcAft>
                <a:spcPct val="0"/>
              </a:spcAft>
            </a:pPr>
            <a:r>
              <a:rPr lang="zh-CN" altLang="en-US" b="1" dirty="0">
                <a:solidFill>
                  <a:srgbClr val="000000"/>
                </a:solidFill>
                <a:latin typeface="黑体" panose="02010609060101010101" pitchFamily="49" charset="-122"/>
                <a:ea typeface="黑体" panose="02010609060101010101" pitchFamily="49" charset="-122"/>
                <a:cs typeface="宋体" panose="02010600030101010101" pitchFamily="2" charset="-122"/>
              </a:rPr>
              <a:t>（一）</a:t>
            </a:r>
            <a:r>
              <a:rPr lang="zh-TW" altLang="en-US" b="1" dirty="0">
                <a:solidFill>
                  <a:srgbClr val="000000"/>
                </a:solidFill>
                <a:latin typeface="黑体" panose="02010609060101010101" pitchFamily="49" charset="-122"/>
                <a:ea typeface="黑体" panose="02010609060101010101" pitchFamily="49" charset="-122"/>
                <a:cs typeface="宋体" panose="02010600030101010101" pitchFamily="2" charset="-122"/>
              </a:rPr>
              <a:t>著作权法</a:t>
            </a:r>
            <a:r>
              <a:rPr lang="zh-CN" altLang="en-US" b="1" dirty="0">
                <a:solidFill>
                  <a:srgbClr val="000000"/>
                </a:solidFill>
                <a:latin typeface="黑体" panose="02010609060101010101" pitchFamily="49" charset="-122"/>
                <a:ea typeface="黑体" panose="02010609060101010101" pitchFamily="49" charset="-122"/>
                <a:cs typeface="宋体" panose="02010600030101010101" pitchFamily="2" charset="-122"/>
              </a:rPr>
              <a:t>：</a:t>
            </a:r>
            <a:r>
              <a:rPr lang="zh-TW" altLang="en-US" dirty="0">
                <a:solidFill>
                  <a:srgbClr val="000000"/>
                </a:solidFill>
                <a:latin typeface="黑体" panose="02010609060101010101" pitchFamily="49" charset="-122"/>
                <a:ea typeface="黑体" panose="02010609060101010101" pitchFamily="49" charset="-122"/>
                <a:cs typeface="宋体" panose="02010600030101010101" pitchFamily="2" charset="-122"/>
              </a:rPr>
              <a:t>保护具有审美功能的知识 </a:t>
            </a:r>
          </a:p>
          <a:p>
            <a:pPr algn="just" fontAlgn="base">
              <a:lnSpc>
                <a:spcPct val="150000"/>
              </a:lnSpc>
              <a:spcBef>
                <a:spcPct val="0"/>
              </a:spcBef>
              <a:spcAft>
                <a:spcPct val="0"/>
              </a:spcAft>
            </a:pPr>
            <a:r>
              <a:rPr lang="zh-CN" altLang="en-US" b="1" dirty="0">
                <a:solidFill>
                  <a:srgbClr val="000000"/>
                </a:solidFill>
                <a:latin typeface="黑体" panose="02010609060101010101" pitchFamily="49" charset="-122"/>
                <a:ea typeface="黑体" panose="02010609060101010101" pitchFamily="49" charset="-122"/>
                <a:cs typeface="宋体" panose="02010600030101010101" pitchFamily="2" charset="-122"/>
              </a:rPr>
              <a:t>（二）专利法：</a:t>
            </a:r>
            <a:r>
              <a:rPr lang="zh-TW" altLang="en-US" dirty="0">
                <a:solidFill>
                  <a:srgbClr val="000000"/>
                </a:solidFill>
                <a:latin typeface="黑体" panose="02010609060101010101" pitchFamily="49" charset="-122"/>
                <a:ea typeface="黑体" panose="02010609060101010101" pitchFamily="49" charset="-122"/>
                <a:cs typeface="宋体" panose="02010600030101010101" pitchFamily="2" charset="-122"/>
              </a:rPr>
              <a:t>保护具有物质功能的技术方案和应用于工业生产的外观设计 </a:t>
            </a:r>
          </a:p>
          <a:p>
            <a:pPr fontAlgn="base">
              <a:lnSpc>
                <a:spcPct val="150000"/>
              </a:lnSpc>
              <a:spcBef>
                <a:spcPct val="0"/>
              </a:spcBef>
              <a:spcAft>
                <a:spcPct val="0"/>
              </a:spcAft>
            </a:pPr>
            <a:r>
              <a:rPr lang="zh-CN" altLang="en-US" b="1" dirty="0">
                <a:solidFill>
                  <a:srgbClr val="000000"/>
                </a:solidFill>
                <a:latin typeface="黑体" panose="02010609060101010101" pitchFamily="49" charset="-122"/>
                <a:ea typeface="黑体" panose="02010609060101010101" pitchFamily="49" charset="-122"/>
                <a:cs typeface="宋体" panose="02010600030101010101" pitchFamily="2" charset="-122"/>
              </a:rPr>
              <a:t>（三）商标法：</a:t>
            </a:r>
            <a:r>
              <a:rPr lang="zh-TW" altLang="en-US" dirty="0">
                <a:solidFill>
                  <a:srgbClr val="000000"/>
                </a:solidFill>
                <a:latin typeface="黑体" panose="02010609060101010101" pitchFamily="49" charset="-122"/>
                <a:ea typeface="黑体" panose="02010609060101010101" pitchFamily="49" charset="-122"/>
                <a:cs typeface="宋体" panose="02010600030101010101" pitchFamily="2" charset="-122"/>
              </a:rPr>
              <a:t>保护商业标志财产</a:t>
            </a:r>
          </a:p>
          <a:p>
            <a:pPr fontAlgn="base">
              <a:lnSpc>
                <a:spcPct val="150000"/>
              </a:lnSpc>
              <a:spcBef>
                <a:spcPct val="0"/>
              </a:spcBef>
              <a:spcAft>
                <a:spcPct val="0"/>
              </a:spcAft>
            </a:pPr>
            <a:r>
              <a:rPr lang="zh-CN" altLang="en-US" b="1" dirty="0">
                <a:solidFill>
                  <a:srgbClr val="000000"/>
                </a:solidFill>
                <a:latin typeface="黑体" panose="02010609060101010101" pitchFamily="49" charset="-122"/>
                <a:ea typeface="黑体" panose="02010609060101010101" pitchFamily="49" charset="-122"/>
                <a:cs typeface="宋体" panose="02010600030101010101" pitchFamily="2" charset="-122"/>
              </a:rPr>
              <a:t>（四）</a:t>
            </a:r>
            <a:r>
              <a:rPr lang="zh-TW" altLang="en-US" b="1" dirty="0">
                <a:solidFill>
                  <a:srgbClr val="000000"/>
                </a:solidFill>
                <a:latin typeface="黑体" panose="02010609060101010101" pitchFamily="49" charset="-122"/>
                <a:ea typeface="黑体" panose="02010609060101010101" pitchFamily="49" charset="-122"/>
                <a:cs typeface="宋体" panose="02010600030101010101" pitchFamily="2" charset="-122"/>
              </a:rPr>
              <a:t>反不正当竞争法</a:t>
            </a:r>
            <a:r>
              <a:rPr lang="zh-CN" altLang="en-US" b="1" dirty="0">
                <a:solidFill>
                  <a:srgbClr val="000000"/>
                </a:solidFill>
                <a:latin typeface="黑体" panose="02010609060101010101" pitchFamily="49" charset="-122"/>
                <a:ea typeface="黑体" panose="02010609060101010101" pitchFamily="49" charset="-122"/>
                <a:cs typeface="宋体" panose="02010600030101010101" pitchFamily="2" charset="-122"/>
              </a:rPr>
              <a:t>：</a:t>
            </a:r>
            <a:r>
              <a:rPr lang="zh-TW" altLang="en-US" dirty="0">
                <a:solidFill>
                  <a:srgbClr val="000000"/>
                </a:solidFill>
                <a:latin typeface="黑体" panose="02010609060101010101" pitchFamily="49" charset="-122"/>
                <a:ea typeface="黑体" panose="02010609060101010101" pitchFamily="49" charset="-122"/>
                <a:cs typeface="宋体" panose="02010600030101010101" pitchFamily="2" charset="-122"/>
              </a:rPr>
              <a:t>保护技术方案和商业标记利益 </a:t>
            </a:r>
          </a:p>
        </p:txBody>
      </p:sp>
      <p:sp>
        <p:nvSpPr>
          <p:cNvPr id="7" name="矩形 6">
            <a:extLst>
              <a:ext uri="{FF2B5EF4-FFF2-40B4-BE49-F238E27FC236}">
                <a16:creationId xmlns:a16="http://schemas.microsoft.com/office/drawing/2014/main" id="{5A0CDBC4-B818-4A3F-8F7E-82A7A2DB3099}"/>
              </a:ext>
            </a:extLst>
          </p:cNvPr>
          <p:cNvSpPr>
            <a:spLocks noChangeArrowheads="1"/>
          </p:cNvSpPr>
          <p:nvPr/>
        </p:nvSpPr>
        <p:spPr bwMode="auto">
          <a:xfrm>
            <a:off x="2151063" y="1781176"/>
            <a:ext cx="815816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defRPr>
                <a:solidFill>
                  <a:schemeClr val="tx1"/>
                </a:solidFill>
                <a:latin typeface="Arial" panose="020B0604020202020204" pitchFamily="34" charset="0"/>
                <a:ea typeface="宋体" panose="02010600030101010101" pitchFamily="2" charset="-122"/>
              </a:defRPr>
            </a:lvl1pPr>
            <a:lvl2pPr marL="742950" indent="-285750" defTabSz="685800">
              <a:defRPr>
                <a:solidFill>
                  <a:schemeClr val="tx1"/>
                </a:solidFill>
                <a:latin typeface="Arial" panose="020B0604020202020204" pitchFamily="34" charset="0"/>
                <a:ea typeface="宋体" panose="02010600030101010101" pitchFamily="2" charset="-122"/>
              </a:defRPr>
            </a:lvl2pPr>
            <a:lvl3pPr marL="1143000" indent="-228600" defTabSz="685800">
              <a:defRPr>
                <a:solidFill>
                  <a:schemeClr val="tx1"/>
                </a:solidFill>
                <a:latin typeface="Arial" panose="020B0604020202020204" pitchFamily="34" charset="0"/>
                <a:ea typeface="宋体" panose="02010600030101010101" pitchFamily="2" charset="-122"/>
              </a:defRPr>
            </a:lvl3pPr>
            <a:lvl4pPr marL="1600200" indent="-228600" defTabSz="685800">
              <a:defRPr>
                <a:solidFill>
                  <a:schemeClr val="tx1"/>
                </a:solidFill>
                <a:latin typeface="Arial" panose="020B0604020202020204" pitchFamily="34" charset="0"/>
                <a:ea typeface="宋体" panose="02010600030101010101" pitchFamily="2" charset="-122"/>
              </a:defRPr>
            </a:lvl4pPr>
            <a:lvl5pPr marL="2057400" indent="-228600" defTabSz="68580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zh-CN" altLang="en-US" sz="2100" b="1">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四、</a:t>
            </a:r>
            <a:r>
              <a:rPr lang="zh-TW" altLang="en-US" sz="2100" b="1">
                <a:solidFill>
                  <a:srgbClr val="D9793F"/>
                </a:solidFill>
                <a:latin typeface="华文中宋" panose="02010600040101010101" pitchFamily="2" charset="-122"/>
                <a:ea typeface="华文中宋" panose="02010600040101010101" pitchFamily="2" charset="-122"/>
                <a:cs typeface="宋体" panose="02010600030101010101" pitchFamily="2" charset="-122"/>
              </a:rPr>
              <a:t>知识产权法的体系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nodeType="afterGroup">
                            <p:stCondLst>
                              <p:cond delay="75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nodeType="afterGroup">
                            <p:stCondLst>
                              <p:cond delay="125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nodeType="afterGroup">
                            <p:stCondLst>
                              <p:cond delay="175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2">
            <a:extLst>
              <a:ext uri="{FF2B5EF4-FFF2-40B4-BE49-F238E27FC236}">
                <a16:creationId xmlns:a16="http://schemas.microsoft.com/office/drawing/2014/main" id="{A142E654-ECAC-4592-9FF6-4A8565ACBC14}"/>
              </a:ext>
            </a:extLst>
          </p:cNvPr>
          <p:cNvSpPr>
            <a:spLocks noGrp="1" noChangeArrowheads="1"/>
          </p:cNvSpPr>
          <p:nvPr>
            <p:ph type="title"/>
          </p:nvPr>
        </p:nvSpPr>
        <p:spPr bwMode="auto">
          <a:xfrm>
            <a:off x="1471453" y="156493"/>
            <a:ext cx="6472921" cy="5953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zh-CN" altLang="en-US" b="1" dirty="0">
                <a:latin typeface="黑体" panose="02010609060101010101" pitchFamily="49" charset="-122"/>
                <a:ea typeface="黑体" panose="02010609060101010101" pitchFamily="49" charset="-122"/>
              </a:rPr>
              <a:t>第四节  </a:t>
            </a:r>
            <a:r>
              <a:rPr lang="zh-TW" altLang="en-US" b="1" dirty="0">
                <a:latin typeface="黑体" panose="02010609060101010101" pitchFamily="49" charset="-122"/>
                <a:ea typeface="黑体" panose="02010609060101010101" pitchFamily="49" charset="-122"/>
              </a:rPr>
              <a:t>知识产权制度的历史沿革与发展趋势</a:t>
            </a:r>
            <a:endParaRPr lang="zh-CN" altLang="en-US" b="1" dirty="0">
              <a:latin typeface="黑体" panose="02010609060101010101" pitchFamily="49" charset="-122"/>
              <a:ea typeface="黑体" panose="02010609060101010101" pitchFamily="49" charset="-122"/>
            </a:endParaRPr>
          </a:p>
        </p:txBody>
      </p:sp>
      <p:sp>
        <p:nvSpPr>
          <p:cNvPr id="4" name="菱形 3">
            <a:extLst>
              <a:ext uri="{FF2B5EF4-FFF2-40B4-BE49-F238E27FC236}">
                <a16:creationId xmlns:a16="http://schemas.microsoft.com/office/drawing/2014/main" id="{6E47FAD9-9F2D-400C-94A2-AF987926A573}"/>
              </a:ext>
            </a:extLst>
          </p:cNvPr>
          <p:cNvSpPr/>
          <p:nvPr/>
        </p:nvSpPr>
        <p:spPr>
          <a:xfrm>
            <a:off x="2398714" y="2960689"/>
            <a:ext cx="1360487" cy="136207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dirty="0">
              <a:solidFill>
                <a:prstClr val="white"/>
              </a:solidFill>
              <a:latin typeface="等线"/>
              <a:ea typeface="等线" panose="02010600030101010101" pitchFamily="2" charset="-122"/>
            </a:endParaRPr>
          </a:p>
        </p:txBody>
      </p:sp>
      <p:sp>
        <p:nvSpPr>
          <p:cNvPr id="5" name="菱形 4">
            <a:extLst>
              <a:ext uri="{FF2B5EF4-FFF2-40B4-BE49-F238E27FC236}">
                <a16:creationId xmlns:a16="http://schemas.microsoft.com/office/drawing/2014/main" id="{BBC70B65-4FA6-4C8E-AC53-E78A748F338B}"/>
              </a:ext>
            </a:extLst>
          </p:cNvPr>
          <p:cNvSpPr/>
          <p:nvPr/>
        </p:nvSpPr>
        <p:spPr>
          <a:xfrm>
            <a:off x="1924050" y="3087689"/>
            <a:ext cx="947738" cy="94773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等线"/>
              <a:ea typeface="等线" panose="02010600030101010101" pitchFamily="2" charset="-122"/>
            </a:endParaRPr>
          </a:p>
        </p:txBody>
      </p:sp>
      <p:sp>
        <p:nvSpPr>
          <p:cNvPr id="6" name="PA_文本框 3">
            <a:extLst>
              <a:ext uri="{FF2B5EF4-FFF2-40B4-BE49-F238E27FC236}">
                <a16:creationId xmlns:a16="http://schemas.microsoft.com/office/drawing/2014/main" id="{749E890B-88AB-490A-97AA-E834FA257A60}"/>
              </a:ext>
            </a:extLst>
          </p:cNvPr>
          <p:cNvSpPr txBox="1">
            <a:spLocks noChangeArrowheads="1"/>
          </p:cNvSpPr>
          <p:nvPr>
            <p:custDataLst>
              <p:tags r:id="rId1"/>
            </p:custDataLst>
          </p:nvPr>
        </p:nvSpPr>
        <p:spPr bwMode="auto">
          <a:xfrm>
            <a:off x="3722689" y="2366963"/>
            <a:ext cx="6586537" cy="2519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defRPr>
                <a:solidFill>
                  <a:schemeClr val="tx1"/>
                </a:solidFill>
                <a:latin typeface="Arial" panose="020B0604020202020204" pitchFamily="34" charset="0"/>
                <a:ea typeface="宋体" panose="02010600030101010101" pitchFamily="2" charset="-122"/>
              </a:defRPr>
            </a:lvl1pPr>
            <a:lvl2pPr marL="742950" indent="-285750" defTabSz="685800">
              <a:defRPr>
                <a:solidFill>
                  <a:schemeClr val="tx1"/>
                </a:solidFill>
                <a:latin typeface="Arial" panose="020B0604020202020204" pitchFamily="34" charset="0"/>
                <a:ea typeface="宋体" panose="02010600030101010101" pitchFamily="2" charset="-122"/>
              </a:defRPr>
            </a:lvl2pPr>
            <a:lvl3pPr marL="1143000" indent="-228600" defTabSz="685800">
              <a:defRPr>
                <a:solidFill>
                  <a:schemeClr val="tx1"/>
                </a:solidFill>
                <a:latin typeface="Arial" panose="020B0604020202020204" pitchFamily="34" charset="0"/>
                <a:ea typeface="宋体" panose="02010600030101010101" pitchFamily="2" charset="-122"/>
              </a:defRPr>
            </a:lvl3pPr>
            <a:lvl4pPr marL="1600200" indent="-228600" defTabSz="685800">
              <a:defRPr>
                <a:solidFill>
                  <a:schemeClr val="tx1"/>
                </a:solidFill>
                <a:latin typeface="Arial" panose="020B0604020202020204" pitchFamily="34" charset="0"/>
                <a:ea typeface="宋体" panose="02010600030101010101" pitchFamily="2" charset="-122"/>
              </a:defRPr>
            </a:lvl4pPr>
            <a:lvl5pPr marL="2057400" indent="-228600" defTabSz="68580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lnSpc>
                <a:spcPct val="150000"/>
              </a:lnSpc>
              <a:spcBef>
                <a:spcPct val="0"/>
              </a:spcBef>
              <a:spcAft>
                <a:spcPct val="0"/>
              </a:spcAft>
            </a:pPr>
            <a:r>
              <a:rPr lang="zh-CN" altLang="en-US" b="1" dirty="0">
                <a:solidFill>
                  <a:srgbClr val="000000"/>
                </a:solidFill>
                <a:latin typeface="黑体" panose="02010609060101010101" pitchFamily="49" charset="-122"/>
                <a:ea typeface="黑体" panose="02010609060101010101" pitchFamily="49" charset="-122"/>
                <a:cs typeface="Times New Roman" panose="02020603050405020304" pitchFamily="18" charset="0"/>
              </a:rPr>
              <a:t>（一）特许出版权时期：</a:t>
            </a:r>
            <a:r>
              <a:rPr lang="zh-CN"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rPr>
              <a:t>著作权制度的前奏</a:t>
            </a:r>
            <a:endPar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pPr fontAlgn="base">
              <a:lnSpc>
                <a:spcPct val="150000"/>
              </a:lnSpc>
              <a:spcBef>
                <a:spcPct val="0"/>
              </a:spcBef>
              <a:spcAft>
                <a:spcPct val="0"/>
              </a:spcAft>
            </a:pPr>
            <a:r>
              <a:rPr lang="zh-CN" altLang="en-US" b="1" dirty="0">
                <a:solidFill>
                  <a:srgbClr val="000000"/>
                </a:solidFill>
                <a:latin typeface="黑体" panose="02010609060101010101" pitchFamily="49" charset="-122"/>
                <a:ea typeface="黑体" panose="02010609060101010101" pitchFamily="49" charset="-122"/>
                <a:cs typeface="Times New Roman" panose="02020603050405020304" pitchFamily="18" charset="0"/>
              </a:rPr>
              <a:t>（二）著作财产权时期：</a:t>
            </a:r>
            <a:r>
              <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安妮女王法</a:t>
            </a:r>
            <a:r>
              <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p>
          <a:p>
            <a:pPr fontAlgn="base">
              <a:lnSpc>
                <a:spcPct val="150000"/>
              </a:lnSpc>
              <a:spcBef>
                <a:spcPct val="0"/>
              </a:spcBef>
              <a:spcAft>
                <a:spcPct val="0"/>
              </a:spcAft>
            </a:pPr>
            <a:r>
              <a:rPr lang="zh-CN" altLang="en-US" b="1" dirty="0">
                <a:solidFill>
                  <a:srgbClr val="000000"/>
                </a:solidFill>
                <a:latin typeface="黑体" panose="02010609060101010101" pitchFamily="49" charset="-122"/>
                <a:ea typeface="黑体" panose="02010609060101010101" pitchFamily="49" charset="-122"/>
                <a:cs typeface="Times New Roman" panose="02020603050405020304" pitchFamily="18" charset="0"/>
              </a:rPr>
              <a:t>（三）作者权时期：</a:t>
            </a:r>
            <a:r>
              <a:rPr lang="zh-CN"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大陆法系国家</a:t>
            </a:r>
            <a:endPar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pPr fontAlgn="base">
              <a:lnSpc>
                <a:spcPct val="150000"/>
              </a:lnSpc>
              <a:spcBef>
                <a:spcPct val="0"/>
              </a:spcBef>
              <a:spcAft>
                <a:spcPct val="0"/>
              </a:spcAft>
            </a:pPr>
            <a:r>
              <a:rPr lang="zh-CN" altLang="en-US" b="1"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（四）国际条约的出现：</a:t>
            </a:r>
            <a:r>
              <a:rPr lang="zh-CN"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rPr>
              <a:t>伯尔尼公约</a:t>
            </a:r>
            <a:endPar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pPr algn="just" fontAlgn="base">
              <a:lnSpc>
                <a:spcPct val="150000"/>
              </a:lnSpc>
              <a:spcBef>
                <a:spcPct val="0"/>
              </a:spcBef>
              <a:spcAft>
                <a:spcPct val="0"/>
              </a:spcAft>
            </a:pPr>
            <a:r>
              <a:rPr lang="zh-CN" altLang="en-US" b="1" dirty="0">
                <a:solidFill>
                  <a:srgbClr val="000000"/>
                </a:solidFill>
                <a:latin typeface="黑体" panose="02010609060101010101" pitchFamily="49" charset="-122"/>
                <a:ea typeface="黑体" panose="02010609060101010101" pitchFamily="49" charset="-122"/>
                <a:cs typeface="Times New Roman" panose="02020603050405020304" pitchFamily="18" charset="0"/>
              </a:rPr>
              <a:t>（五）我国：</a:t>
            </a:r>
            <a:r>
              <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大清著作权律</a:t>
            </a:r>
            <a:r>
              <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rPr>
              <a:t>1990</a:t>
            </a:r>
            <a:r>
              <a:rPr lang="zh-CN"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年</a:t>
            </a:r>
            <a:r>
              <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rPr>
              <a:t>著作权法</a:t>
            </a:r>
            <a:r>
              <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；已经过三次法律修订</a:t>
            </a:r>
            <a:endPar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5094A9F7-3937-4E51-9E2C-E5466901FCB2}"/>
              </a:ext>
            </a:extLst>
          </p:cNvPr>
          <p:cNvSpPr>
            <a:spLocks noChangeArrowheads="1"/>
          </p:cNvSpPr>
          <p:nvPr/>
        </p:nvSpPr>
        <p:spPr bwMode="auto">
          <a:xfrm>
            <a:off x="2151063" y="1781176"/>
            <a:ext cx="815816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defRPr>
                <a:solidFill>
                  <a:schemeClr val="tx1"/>
                </a:solidFill>
                <a:latin typeface="Arial" panose="020B0604020202020204" pitchFamily="34" charset="0"/>
                <a:ea typeface="宋体" panose="02010600030101010101" pitchFamily="2" charset="-122"/>
              </a:defRPr>
            </a:lvl1pPr>
            <a:lvl2pPr marL="742950" indent="-285750" defTabSz="685800">
              <a:defRPr>
                <a:solidFill>
                  <a:schemeClr val="tx1"/>
                </a:solidFill>
                <a:latin typeface="Arial" panose="020B0604020202020204" pitchFamily="34" charset="0"/>
                <a:ea typeface="宋体" panose="02010600030101010101" pitchFamily="2" charset="-122"/>
              </a:defRPr>
            </a:lvl2pPr>
            <a:lvl3pPr marL="1143000" indent="-228600" defTabSz="685800">
              <a:defRPr>
                <a:solidFill>
                  <a:schemeClr val="tx1"/>
                </a:solidFill>
                <a:latin typeface="Arial" panose="020B0604020202020204" pitchFamily="34" charset="0"/>
                <a:ea typeface="宋体" panose="02010600030101010101" pitchFamily="2" charset="-122"/>
              </a:defRPr>
            </a:lvl3pPr>
            <a:lvl4pPr marL="1600200" indent="-228600" defTabSz="685800">
              <a:defRPr>
                <a:solidFill>
                  <a:schemeClr val="tx1"/>
                </a:solidFill>
                <a:latin typeface="Arial" panose="020B0604020202020204" pitchFamily="34" charset="0"/>
                <a:ea typeface="宋体" panose="02010600030101010101" pitchFamily="2" charset="-122"/>
              </a:defRPr>
            </a:lvl4pPr>
            <a:lvl5pPr marL="2057400" indent="-228600" defTabSz="68580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zh-CN" altLang="en-US" sz="2100" b="1">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一、</a:t>
            </a:r>
            <a:r>
              <a:rPr lang="zh-TW" altLang="en-US" sz="2100" b="1">
                <a:solidFill>
                  <a:srgbClr val="D9793F"/>
                </a:solidFill>
                <a:latin typeface="华文中宋" panose="02010600040101010101" pitchFamily="2" charset="-122"/>
                <a:ea typeface="华文中宋" panose="02010600040101010101" pitchFamily="2" charset="-122"/>
                <a:cs typeface="宋体" panose="02010600030101010101" pitchFamily="2" charset="-122"/>
              </a:rPr>
              <a:t>著作权制度的历史沿革与发展趋势</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nodeType="afterGroup">
                            <p:stCondLst>
                              <p:cond delay="95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nodeType="afterGroup">
                            <p:stCondLst>
                              <p:cond delay="145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nodeType="afterGroup">
                            <p:stCondLst>
                              <p:cond delay="195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a:extLst>
              <a:ext uri="{FF2B5EF4-FFF2-40B4-BE49-F238E27FC236}">
                <a16:creationId xmlns:a16="http://schemas.microsoft.com/office/drawing/2014/main" id="{6D2BEC80-FACA-41FA-B7A7-41584B3E834F}"/>
              </a:ext>
            </a:extLst>
          </p:cNvPr>
          <p:cNvSpPr/>
          <p:nvPr/>
        </p:nvSpPr>
        <p:spPr>
          <a:xfrm>
            <a:off x="2398714" y="2960689"/>
            <a:ext cx="1360487" cy="136207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dirty="0">
              <a:solidFill>
                <a:prstClr val="white"/>
              </a:solidFill>
              <a:latin typeface="等线"/>
              <a:ea typeface="等线" panose="02010600030101010101" pitchFamily="2" charset="-122"/>
            </a:endParaRPr>
          </a:p>
        </p:txBody>
      </p:sp>
      <p:sp>
        <p:nvSpPr>
          <p:cNvPr id="5" name="菱形 4">
            <a:extLst>
              <a:ext uri="{FF2B5EF4-FFF2-40B4-BE49-F238E27FC236}">
                <a16:creationId xmlns:a16="http://schemas.microsoft.com/office/drawing/2014/main" id="{FF09D1F8-4BB7-4E0E-B17D-AECA840B492E}"/>
              </a:ext>
            </a:extLst>
          </p:cNvPr>
          <p:cNvSpPr/>
          <p:nvPr/>
        </p:nvSpPr>
        <p:spPr>
          <a:xfrm>
            <a:off x="1924050" y="3087689"/>
            <a:ext cx="947738" cy="94773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等线"/>
              <a:ea typeface="等线" panose="02010600030101010101" pitchFamily="2" charset="-122"/>
            </a:endParaRPr>
          </a:p>
        </p:txBody>
      </p:sp>
      <p:sp>
        <p:nvSpPr>
          <p:cNvPr id="6" name="PA_文本框 3">
            <a:extLst>
              <a:ext uri="{FF2B5EF4-FFF2-40B4-BE49-F238E27FC236}">
                <a16:creationId xmlns:a16="http://schemas.microsoft.com/office/drawing/2014/main" id="{934EE867-3E6E-4471-80EF-BA9635F22A17}"/>
              </a:ext>
            </a:extLst>
          </p:cNvPr>
          <p:cNvSpPr txBox="1">
            <a:spLocks noChangeArrowheads="1"/>
          </p:cNvSpPr>
          <p:nvPr>
            <p:custDataLst>
              <p:tags r:id="rId1"/>
            </p:custDataLst>
          </p:nvPr>
        </p:nvSpPr>
        <p:spPr bwMode="auto">
          <a:xfrm>
            <a:off x="3665538" y="2311400"/>
            <a:ext cx="6475412"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defRPr>
                <a:solidFill>
                  <a:schemeClr val="tx1"/>
                </a:solidFill>
                <a:latin typeface="Arial" panose="020B0604020202020204" pitchFamily="34" charset="0"/>
                <a:ea typeface="宋体" panose="02010600030101010101" pitchFamily="2" charset="-122"/>
              </a:defRPr>
            </a:lvl1pPr>
            <a:lvl2pPr marL="742950" indent="-285750" defTabSz="685800">
              <a:defRPr>
                <a:solidFill>
                  <a:schemeClr val="tx1"/>
                </a:solidFill>
                <a:latin typeface="Arial" panose="020B0604020202020204" pitchFamily="34" charset="0"/>
                <a:ea typeface="宋体" panose="02010600030101010101" pitchFamily="2" charset="-122"/>
              </a:defRPr>
            </a:lvl2pPr>
            <a:lvl3pPr marL="1143000" indent="-228600" defTabSz="685800">
              <a:defRPr>
                <a:solidFill>
                  <a:schemeClr val="tx1"/>
                </a:solidFill>
                <a:latin typeface="Arial" panose="020B0604020202020204" pitchFamily="34" charset="0"/>
                <a:ea typeface="宋体" panose="02010600030101010101" pitchFamily="2" charset="-122"/>
              </a:defRPr>
            </a:lvl3pPr>
            <a:lvl4pPr marL="1600200" indent="-228600" defTabSz="685800">
              <a:defRPr>
                <a:solidFill>
                  <a:schemeClr val="tx1"/>
                </a:solidFill>
                <a:latin typeface="Arial" panose="020B0604020202020204" pitchFamily="34" charset="0"/>
                <a:ea typeface="宋体" panose="02010600030101010101" pitchFamily="2" charset="-122"/>
              </a:defRPr>
            </a:lvl4pPr>
            <a:lvl5pPr marL="2057400" indent="-228600" defTabSz="68580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lnSpc>
                <a:spcPct val="150000"/>
              </a:lnSpc>
              <a:spcBef>
                <a:spcPct val="0"/>
              </a:spcBef>
              <a:spcAft>
                <a:spcPct val="0"/>
              </a:spcAft>
            </a:pPr>
            <a:r>
              <a:rPr lang="zh-CN" altLang="en-US" b="1" dirty="0">
                <a:solidFill>
                  <a:srgbClr val="000000"/>
                </a:solidFill>
                <a:latin typeface="黑体" panose="02010609060101010101" pitchFamily="49" charset="-122"/>
                <a:ea typeface="黑体" panose="02010609060101010101" pitchFamily="49" charset="-122"/>
                <a:cs typeface="Times New Roman" panose="02020603050405020304" pitchFamily="18" charset="0"/>
              </a:rPr>
              <a:t>（一）</a:t>
            </a:r>
            <a:r>
              <a:rPr lang="zh-TW" altLang="en-US" b="1" dirty="0">
                <a:solidFill>
                  <a:srgbClr val="000000"/>
                </a:solidFill>
                <a:latin typeface="黑体" panose="02010609060101010101" pitchFamily="49" charset="-122"/>
                <a:ea typeface="黑体" panose="02010609060101010101" pitchFamily="49" charset="-122"/>
                <a:cs typeface="Times New Roman" panose="02020603050405020304" pitchFamily="18" charset="0"/>
              </a:rPr>
              <a:t>起源</a:t>
            </a:r>
            <a:r>
              <a:rPr lang="zh-CN" altLang="en-US" b="1"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en-US" altLang="zh-TW" dirty="0">
                <a:solidFill>
                  <a:srgbClr val="000000"/>
                </a:solidFill>
                <a:latin typeface="黑体" panose="02010609060101010101" pitchFamily="49" charset="-122"/>
                <a:ea typeface="黑体" panose="02010609060101010101" pitchFamily="49" charset="-122"/>
                <a:cs typeface="Times New Roman" panose="02020603050405020304" pitchFamily="18" charset="0"/>
              </a:rPr>
              <a:t>1474 </a:t>
            </a:r>
            <a:r>
              <a:rPr lang="zh-TW"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年威尼斯专利法</a:t>
            </a:r>
            <a:r>
              <a:rPr lang="zh-CN"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en-US" altLang="zh-TW" dirty="0">
                <a:solidFill>
                  <a:srgbClr val="000000"/>
                </a:solidFill>
                <a:latin typeface="黑体" panose="02010609060101010101" pitchFamily="49" charset="-122"/>
                <a:ea typeface="黑体" panose="02010609060101010101" pitchFamily="49" charset="-122"/>
                <a:cs typeface="Times New Roman" panose="02020603050405020304" pitchFamily="18" charset="0"/>
              </a:rPr>
              <a:t>1624 </a:t>
            </a:r>
            <a:r>
              <a:rPr lang="zh-TW"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年英国 </a:t>
            </a:r>
            <a:r>
              <a:rPr lang="en-US" altLang="zh-TW"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TW"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垄断法案</a:t>
            </a:r>
            <a:r>
              <a:rPr lang="en-US" altLang="zh-TW" dirty="0">
                <a:solidFill>
                  <a:srgbClr val="000000"/>
                </a:solidFill>
                <a:latin typeface="黑体" panose="02010609060101010101" pitchFamily="49" charset="-122"/>
                <a:ea typeface="黑体" panose="02010609060101010101" pitchFamily="49" charset="-122"/>
                <a:cs typeface="Times New Roman" panose="02020603050405020304" pitchFamily="18" charset="0"/>
              </a:rPr>
              <a:t>》 </a:t>
            </a:r>
            <a:endParaRPr lang="zh-TW"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pPr algn="just" fontAlgn="base">
              <a:lnSpc>
                <a:spcPct val="150000"/>
              </a:lnSpc>
              <a:spcBef>
                <a:spcPct val="0"/>
              </a:spcBef>
              <a:spcAft>
                <a:spcPct val="0"/>
              </a:spcAft>
            </a:pPr>
            <a:r>
              <a:rPr lang="zh-CN" altLang="en-US" b="1" dirty="0">
                <a:solidFill>
                  <a:srgbClr val="000000"/>
                </a:solidFill>
                <a:latin typeface="黑体" panose="02010609060101010101" pitchFamily="49" charset="-122"/>
                <a:ea typeface="黑体" panose="02010609060101010101" pitchFamily="49" charset="-122"/>
                <a:cs typeface="Times New Roman" panose="02020603050405020304" pitchFamily="18" charset="0"/>
              </a:rPr>
              <a:t>（二）发展：</a:t>
            </a:r>
            <a:r>
              <a:rPr lang="zh-TW"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存废之争</a:t>
            </a:r>
            <a:r>
              <a:rPr lang="zh-CN"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rPr>
              <a:t>；保护水平之争</a:t>
            </a:r>
            <a:endParaRPr lang="zh-TW"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pPr fontAlgn="base">
              <a:lnSpc>
                <a:spcPct val="150000"/>
              </a:lnSpc>
              <a:spcBef>
                <a:spcPct val="0"/>
              </a:spcBef>
              <a:spcAft>
                <a:spcPct val="0"/>
              </a:spcAft>
            </a:pPr>
            <a:r>
              <a:rPr lang="zh-CN" altLang="en-US" b="1" dirty="0">
                <a:solidFill>
                  <a:srgbClr val="000000"/>
                </a:solidFill>
                <a:latin typeface="黑体" panose="02010609060101010101" pitchFamily="49" charset="-122"/>
                <a:ea typeface="黑体" panose="02010609060101010101" pitchFamily="49" charset="-122"/>
                <a:cs typeface="Times New Roman" panose="02020603050405020304" pitchFamily="18" charset="0"/>
              </a:rPr>
              <a:t>（三）国际协调：</a:t>
            </a:r>
            <a:r>
              <a:rPr lang="zh-TW"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巴黎公约</a:t>
            </a:r>
            <a:r>
              <a:rPr lang="zh-CN"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rPr>
              <a:t>TRIPs</a:t>
            </a:r>
            <a:r>
              <a:rPr lang="zh-CN"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协定</a:t>
            </a:r>
            <a:endParaRPr lang="zh-TW"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pPr fontAlgn="base">
              <a:lnSpc>
                <a:spcPct val="150000"/>
              </a:lnSpc>
              <a:spcBef>
                <a:spcPct val="0"/>
              </a:spcBef>
              <a:spcAft>
                <a:spcPct val="0"/>
              </a:spcAft>
            </a:pPr>
            <a:r>
              <a:rPr lang="zh-CN" altLang="en-US" b="1"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（四）</a:t>
            </a:r>
            <a:r>
              <a:rPr lang="zh-TW" altLang="en-US" b="1" dirty="0">
                <a:solidFill>
                  <a:srgbClr val="000000"/>
                </a:solidFill>
                <a:latin typeface="黑体" panose="02010609060101010101" pitchFamily="49" charset="-122"/>
                <a:ea typeface="黑体" panose="02010609060101010101" pitchFamily="49" charset="-122"/>
                <a:cs typeface="Times New Roman" panose="02020603050405020304" pitchFamily="18" charset="0"/>
              </a:rPr>
              <a:t>我国</a:t>
            </a:r>
            <a:r>
              <a:rPr lang="zh-CN" altLang="en-US" b="1"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TW" altLang="en-US" b="1" dirty="0">
                <a:solidFill>
                  <a:srgbClr val="000000"/>
                </a:solidFill>
                <a:latin typeface="黑体" panose="02010609060101010101" pitchFamily="49" charset="-122"/>
                <a:ea typeface="黑体" panose="02010609060101010101" pitchFamily="49" charset="-122"/>
                <a:cs typeface="Times New Roman" panose="02020603050405020304" pitchFamily="18" charset="0"/>
              </a:rPr>
              <a:t> </a:t>
            </a:r>
            <a:r>
              <a:rPr lang="en-US" altLang="zh-TW"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TW"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rPr>
              <a:t>资政新篇</a:t>
            </a:r>
            <a:r>
              <a:rPr lang="en-US" altLang="zh-TW" dirty="0">
                <a:solidFill>
                  <a:srgbClr val="000000"/>
                </a:solidFill>
                <a:latin typeface="黑体" panose="02010609060101010101" pitchFamily="49" charset="-122"/>
                <a:ea typeface="黑体" panose="02010609060101010101" pitchFamily="49" charset="-122"/>
                <a:cs typeface="Times New Roman" panose="02020603050405020304" pitchFamily="18" charset="0"/>
              </a:rPr>
              <a:t>》 </a:t>
            </a:r>
            <a:r>
              <a:rPr lang="zh-CN"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TW"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rPr>
              <a:t> </a:t>
            </a:r>
            <a:r>
              <a:rPr lang="en-US" altLang="zh-TW"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TW"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rPr>
              <a:t>振兴工艺给奖章程</a:t>
            </a:r>
            <a:r>
              <a:rPr lang="en-US" altLang="zh-TW" dirty="0">
                <a:solidFill>
                  <a:srgbClr val="000000"/>
                </a:solidFill>
                <a:latin typeface="黑体" panose="02010609060101010101" pitchFamily="49" charset="-122"/>
                <a:ea typeface="黑体" panose="02010609060101010101" pitchFamily="49" charset="-122"/>
                <a:cs typeface="Times New Roman" panose="02020603050405020304" pitchFamily="18" charset="0"/>
              </a:rPr>
              <a:t>》 </a:t>
            </a:r>
            <a:r>
              <a:rPr lang="zh-CN"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rPr>
              <a:t>1984</a:t>
            </a:r>
            <a:r>
              <a:rPr lang="zh-CN"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年</a:t>
            </a:r>
            <a:r>
              <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rPr>
              <a:t>专利法</a:t>
            </a:r>
            <a:r>
              <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；已经过四次法律修订。</a:t>
            </a:r>
            <a:endParaRPr lang="zh-TW"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E0B66AA1-A15B-4CAA-AA63-BFEB7645715C}"/>
              </a:ext>
            </a:extLst>
          </p:cNvPr>
          <p:cNvSpPr>
            <a:spLocks noChangeArrowheads="1"/>
          </p:cNvSpPr>
          <p:nvPr/>
        </p:nvSpPr>
        <p:spPr bwMode="auto">
          <a:xfrm>
            <a:off x="2151063" y="1781176"/>
            <a:ext cx="815816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defRPr>
                <a:solidFill>
                  <a:schemeClr val="tx1"/>
                </a:solidFill>
                <a:latin typeface="Arial" panose="020B0604020202020204" pitchFamily="34" charset="0"/>
                <a:ea typeface="宋体" panose="02010600030101010101" pitchFamily="2" charset="-122"/>
              </a:defRPr>
            </a:lvl1pPr>
            <a:lvl2pPr marL="742950" indent="-285750" defTabSz="685800">
              <a:defRPr>
                <a:solidFill>
                  <a:schemeClr val="tx1"/>
                </a:solidFill>
                <a:latin typeface="Arial" panose="020B0604020202020204" pitchFamily="34" charset="0"/>
                <a:ea typeface="宋体" panose="02010600030101010101" pitchFamily="2" charset="-122"/>
              </a:defRPr>
            </a:lvl2pPr>
            <a:lvl3pPr marL="1143000" indent="-228600" defTabSz="685800">
              <a:defRPr>
                <a:solidFill>
                  <a:schemeClr val="tx1"/>
                </a:solidFill>
                <a:latin typeface="Arial" panose="020B0604020202020204" pitchFamily="34" charset="0"/>
                <a:ea typeface="宋体" panose="02010600030101010101" pitchFamily="2" charset="-122"/>
              </a:defRPr>
            </a:lvl3pPr>
            <a:lvl4pPr marL="1600200" indent="-228600" defTabSz="685800">
              <a:defRPr>
                <a:solidFill>
                  <a:schemeClr val="tx1"/>
                </a:solidFill>
                <a:latin typeface="Arial" panose="020B0604020202020204" pitchFamily="34" charset="0"/>
                <a:ea typeface="宋体" panose="02010600030101010101" pitchFamily="2" charset="-122"/>
              </a:defRPr>
            </a:lvl4pPr>
            <a:lvl5pPr marL="2057400" indent="-228600" defTabSz="68580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zh-CN" altLang="en-US" sz="2100" b="1">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二、</a:t>
            </a:r>
            <a:r>
              <a:rPr lang="zh-TW" altLang="en-US" sz="2100" b="1">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专利制度的历史沿革与发展趋势</a:t>
            </a:r>
            <a:r>
              <a:rPr lang="zh-TW" altLang="en-US" sz="2100" b="1">
                <a:solidFill>
                  <a:srgbClr val="D9793F"/>
                </a:solidFill>
                <a:latin typeface="华文中宋" panose="02010600040101010101" pitchFamily="2" charset="-122"/>
                <a:ea typeface="华文中宋" panose="02010600040101010101" pitchFamily="2" charset="-122"/>
                <a:cs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nodeType="afterGroup">
                            <p:stCondLst>
                              <p:cond delay="95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nodeType="afterGroup">
                            <p:stCondLst>
                              <p:cond delay="145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nodeType="afterGroup">
                            <p:stCondLst>
                              <p:cond delay="195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a:extLst>
              <a:ext uri="{FF2B5EF4-FFF2-40B4-BE49-F238E27FC236}">
                <a16:creationId xmlns:a16="http://schemas.microsoft.com/office/drawing/2014/main" id="{B8A42D97-56AC-4346-B35F-53CD1AF9BD49}"/>
              </a:ext>
            </a:extLst>
          </p:cNvPr>
          <p:cNvSpPr/>
          <p:nvPr/>
        </p:nvSpPr>
        <p:spPr>
          <a:xfrm>
            <a:off x="2398714" y="2960689"/>
            <a:ext cx="1360487" cy="136207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dirty="0">
              <a:solidFill>
                <a:prstClr val="white"/>
              </a:solidFill>
              <a:latin typeface="等线"/>
              <a:ea typeface="等线" panose="02010600030101010101" pitchFamily="2" charset="-122"/>
            </a:endParaRPr>
          </a:p>
        </p:txBody>
      </p:sp>
      <p:sp>
        <p:nvSpPr>
          <p:cNvPr id="5" name="菱形 4">
            <a:extLst>
              <a:ext uri="{FF2B5EF4-FFF2-40B4-BE49-F238E27FC236}">
                <a16:creationId xmlns:a16="http://schemas.microsoft.com/office/drawing/2014/main" id="{8E454D7B-73F4-4281-A556-6D8C8991BE19}"/>
              </a:ext>
            </a:extLst>
          </p:cNvPr>
          <p:cNvSpPr/>
          <p:nvPr/>
        </p:nvSpPr>
        <p:spPr>
          <a:xfrm>
            <a:off x="1924050" y="3087689"/>
            <a:ext cx="947738" cy="94773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等线"/>
              <a:ea typeface="等线" panose="02010600030101010101" pitchFamily="2" charset="-122"/>
            </a:endParaRPr>
          </a:p>
        </p:txBody>
      </p:sp>
      <p:sp>
        <p:nvSpPr>
          <p:cNvPr id="6" name="PA_文本框 3">
            <a:extLst>
              <a:ext uri="{FF2B5EF4-FFF2-40B4-BE49-F238E27FC236}">
                <a16:creationId xmlns:a16="http://schemas.microsoft.com/office/drawing/2014/main" id="{839134DE-1568-4C2C-B32F-23FE2C98FB0C}"/>
              </a:ext>
            </a:extLst>
          </p:cNvPr>
          <p:cNvSpPr txBox="1">
            <a:spLocks noChangeArrowheads="1"/>
          </p:cNvSpPr>
          <p:nvPr>
            <p:custDataLst>
              <p:tags r:id="rId1"/>
            </p:custDataLst>
          </p:nvPr>
        </p:nvSpPr>
        <p:spPr bwMode="auto">
          <a:xfrm>
            <a:off x="3759201" y="2339976"/>
            <a:ext cx="6550025" cy="2519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defRPr>
                <a:solidFill>
                  <a:schemeClr val="tx1"/>
                </a:solidFill>
                <a:latin typeface="Arial" panose="020B0604020202020204" pitchFamily="34" charset="0"/>
                <a:ea typeface="宋体" panose="02010600030101010101" pitchFamily="2" charset="-122"/>
              </a:defRPr>
            </a:lvl1pPr>
            <a:lvl2pPr marL="742950" indent="-285750" defTabSz="685800">
              <a:defRPr>
                <a:solidFill>
                  <a:schemeClr val="tx1"/>
                </a:solidFill>
                <a:latin typeface="Arial" panose="020B0604020202020204" pitchFamily="34" charset="0"/>
                <a:ea typeface="宋体" panose="02010600030101010101" pitchFamily="2" charset="-122"/>
              </a:defRPr>
            </a:lvl2pPr>
            <a:lvl3pPr marL="1143000" indent="-228600" defTabSz="685800">
              <a:defRPr>
                <a:solidFill>
                  <a:schemeClr val="tx1"/>
                </a:solidFill>
                <a:latin typeface="Arial" panose="020B0604020202020204" pitchFamily="34" charset="0"/>
                <a:ea typeface="宋体" panose="02010600030101010101" pitchFamily="2" charset="-122"/>
              </a:defRPr>
            </a:lvl3pPr>
            <a:lvl4pPr marL="1600200" indent="-228600" defTabSz="685800">
              <a:defRPr>
                <a:solidFill>
                  <a:schemeClr val="tx1"/>
                </a:solidFill>
                <a:latin typeface="Arial" panose="020B0604020202020204" pitchFamily="34" charset="0"/>
                <a:ea typeface="宋体" panose="02010600030101010101" pitchFamily="2" charset="-122"/>
              </a:defRPr>
            </a:lvl4pPr>
            <a:lvl5pPr marL="2057400" indent="-228600" defTabSz="68580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fontAlgn="base">
              <a:lnSpc>
                <a:spcPct val="150000"/>
              </a:lnSpc>
              <a:spcBef>
                <a:spcPct val="0"/>
              </a:spcBef>
              <a:spcAft>
                <a:spcPct val="0"/>
              </a:spcAft>
            </a:pPr>
            <a:r>
              <a:rPr lang="zh-CN" altLang="en-US" b="1" dirty="0">
                <a:solidFill>
                  <a:srgbClr val="000000"/>
                </a:solidFill>
                <a:latin typeface="黑体" panose="02010609060101010101" pitchFamily="49" charset="-122"/>
                <a:ea typeface="黑体" panose="02010609060101010101" pitchFamily="49" charset="-122"/>
                <a:cs typeface="Times New Roman" panose="02020603050405020304" pitchFamily="18" charset="0"/>
              </a:rPr>
              <a:t>（一）</a:t>
            </a:r>
            <a:r>
              <a:rPr lang="zh-TW" altLang="en-US" b="1" dirty="0">
                <a:solidFill>
                  <a:srgbClr val="000000"/>
                </a:solidFill>
                <a:latin typeface="黑体" panose="02010609060101010101" pitchFamily="49" charset="-122"/>
                <a:ea typeface="黑体" panose="02010609060101010101" pitchFamily="49" charset="-122"/>
                <a:cs typeface="Times New Roman" panose="02020603050405020304" pitchFamily="18" charset="0"/>
              </a:rPr>
              <a:t>起源</a:t>
            </a:r>
            <a:r>
              <a:rPr lang="zh-CN" altLang="en-US" b="1"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TW"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rPr>
              <a:t>法国</a:t>
            </a:r>
            <a:r>
              <a:rPr lang="en-US" altLang="zh-TW" dirty="0">
                <a:solidFill>
                  <a:srgbClr val="000000"/>
                </a:solidFill>
                <a:latin typeface="黑体" panose="02010609060101010101" pitchFamily="49" charset="-122"/>
                <a:ea typeface="黑体" panose="02010609060101010101" pitchFamily="49" charset="-122"/>
                <a:cs typeface="Times New Roman" panose="02020603050405020304" pitchFamily="18" charset="0"/>
              </a:rPr>
              <a:t>1857</a:t>
            </a:r>
            <a:r>
              <a:rPr lang="zh-TW"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年</a:t>
            </a:r>
            <a:r>
              <a:rPr lang="en-US" altLang="zh-TW"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TW"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关于以使用原则和不审查原则为内容的制造标记和商标的法律</a:t>
            </a:r>
            <a:r>
              <a:rPr lang="en-US" altLang="zh-TW" dirty="0">
                <a:solidFill>
                  <a:srgbClr val="000000"/>
                </a:solidFill>
                <a:latin typeface="黑体" panose="02010609060101010101" pitchFamily="49" charset="-122"/>
                <a:ea typeface="黑体" panose="02010609060101010101" pitchFamily="49" charset="-122"/>
                <a:cs typeface="Times New Roman" panose="02020603050405020304" pitchFamily="18" charset="0"/>
              </a:rPr>
              <a:t>》 </a:t>
            </a:r>
            <a:endParaRPr lang="zh-TW"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pPr algn="just" fontAlgn="base">
              <a:lnSpc>
                <a:spcPct val="150000"/>
              </a:lnSpc>
              <a:spcBef>
                <a:spcPct val="0"/>
              </a:spcBef>
              <a:spcAft>
                <a:spcPct val="0"/>
              </a:spcAft>
            </a:pPr>
            <a:r>
              <a:rPr lang="zh-CN" altLang="en-US" b="1" dirty="0">
                <a:solidFill>
                  <a:srgbClr val="000000"/>
                </a:solidFill>
                <a:latin typeface="黑体" panose="02010609060101010101" pitchFamily="49" charset="-122"/>
                <a:ea typeface="黑体" panose="02010609060101010101" pitchFamily="49" charset="-122"/>
                <a:cs typeface="Times New Roman" panose="02020603050405020304" pitchFamily="18" charset="0"/>
              </a:rPr>
              <a:t>（二）发展：</a:t>
            </a:r>
            <a:r>
              <a:rPr lang="zh-TW"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rPr>
              <a:t>保护范围不断扩张</a:t>
            </a:r>
            <a:endParaRPr lang="en-US" altLang="zh-TW"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pPr algn="just" fontAlgn="base">
              <a:lnSpc>
                <a:spcPct val="150000"/>
              </a:lnSpc>
              <a:spcBef>
                <a:spcPct val="0"/>
              </a:spcBef>
              <a:spcAft>
                <a:spcPct val="0"/>
              </a:spcAft>
            </a:pPr>
            <a:r>
              <a:rPr lang="zh-CN" altLang="en-US" b="1" dirty="0">
                <a:solidFill>
                  <a:srgbClr val="000000"/>
                </a:solidFill>
                <a:latin typeface="黑体" panose="02010609060101010101" pitchFamily="49" charset="-122"/>
                <a:ea typeface="黑体" panose="02010609060101010101" pitchFamily="49" charset="-122"/>
                <a:cs typeface="Times New Roman" panose="02020603050405020304" pitchFamily="18" charset="0"/>
              </a:rPr>
              <a:t>（三）国际协调：</a:t>
            </a:r>
            <a:r>
              <a:rPr lang="zh-TW"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巴黎公约</a:t>
            </a:r>
            <a:r>
              <a:rPr lang="zh-CN"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rPr>
              <a:t>；马德里体系；</a:t>
            </a:r>
            <a:r>
              <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rPr>
              <a:t>TRIPs</a:t>
            </a:r>
            <a:r>
              <a:rPr lang="zh-CN"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协定</a:t>
            </a:r>
            <a:endParaRPr lang="zh-TW"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a:p>
            <a:pPr fontAlgn="base">
              <a:lnSpc>
                <a:spcPct val="150000"/>
              </a:lnSpc>
              <a:spcBef>
                <a:spcPct val="0"/>
              </a:spcBef>
              <a:spcAft>
                <a:spcPct val="0"/>
              </a:spcAft>
            </a:pPr>
            <a:r>
              <a:rPr lang="zh-CN" altLang="en-US" b="1"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（四）</a:t>
            </a:r>
            <a:r>
              <a:rPr lang="zh-TW" altLang="en-US" b="1" dirty="0">
                <a:solidFill>
                  <a:srgbClr val="000000"/>
                </a:solidFill>
                <a:latin typeface="黑体" panose="02010609060101010101" pitchFamily="49" charset="-122"/>
                <a:ea typeface="黑体" panose="02010609060101010101" pitchFamily="49" charset="-122"/>
                <a:cs typeface="Times New Roman" panose="02020603050405020304" pitchFamily="18" charset="0"/>
              </a:rPr>
              <a:t>我国</a:t>
            </a:r>
            <a:r>
              <a:rPr lang="zh-CN" altLang="en-US" b="1"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en-US" altLang="zh-TW"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TW"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商标注册试办章程</a:t>
            </a:r>
            <a:r>
              <a:rPr lang="en-US" altLang="zh-TW" dirty="0">
                <a:solidFill>
                  <a:srgbClr val="000000"/>
                </a:solidFill>
                <a:latin typeface="黑体" panose="02010609060101010101" pitchFamily="49" charset="-122"/>
                <a:ea typeface="黑体" panose="02010609060101010101" pitchFamily="49" charset="-122"/>
                <a:cs typeface="Times New Roman" panose="02020603050405020304" pitchFamily="18" charset="0"/>
              </a:rPr>
              <a:t>》 </a:t>
            </a:r>
            <a:r>
              <a:rPr lang="zh-CN"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rPr>
              <a:t>1982</a:t>
            </a:r>
            <a:r>
              <a:rPr lang="zh-CN"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年</a:t>
            </a:r>
            <a:r>
              <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商标法</a:t>
            </a:r>
            <a:r>
              <a:rPr lang="en-US" altLang="zh-CN" dirty="0">
                <a:solidFill>
                  <a:srgbClr val="000000"/>
                </a:solidFill>
                <a:latin typeface="黑体" panose="02010609060101010101" pitchFamily="49" charset="-122"/>
                <a:ea typeface="黑体" panose="02010609060101010101" pitchFamily="49" charset="-122"/>
                <a:cs typeface="Times New Roman" panose="02020603050405020304" pitchFamily="18" charset="0"/>
              </a:rPr>
              <a:t>》</a:t>
            </a:r>
            <a:r>
              <a:rPr lang="zh-CN"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rPr>
              <a:t>；已经过四次法律修订</a:t>
            </a:r>
            <a:endParaRPr lang="zh-TW" altLang="en-US" dirty="0">
              <a:solidFill>
                <a:srgbClr val="000000"/>
              </a:solidFill>
              <a:latin typeface="黑体" panose="02010609060101010101" pitchFamily="49" charset="-122"/>
              <a:ea typeface="黑体" panose="02010609060101010101" pitchFamily="49" charset="-122"/>
              <a:cs typeface="Times New Roman" panose="02020603050405020304" pitchFamily="18" charset="0"/>
            </a:endParaRPr>
          </a:p>
        </p:txBody>
      </p:sp>
      <p:sp>
        <p:nvSpPr>
          <p:cNvPr id="7" name="矩形 6">
            <a:extLst>
              <a:ext uri="{FF2B5EF4-FFF2-40B4-BE49-F238E27FC236}">
                <a16:creationId xmlns:a16="http://schemas.microsoft.com/office/drawing/2014/main" id="{B231B542-87D3-4B62-9ADB-3C5306C420B6}"/>
              </a:ext>
            </a:extLst>
          </p:cNvPr>
          <p:cNvSpPr>
            <a:spLocks noChangeArrowheads="1"/>
          </p:cNvSpPr>
          <p:nvPr/>
        </p:nvSpPr>
        <p:spPr bwMode="auto">
          <a:xfrm>
            <a:off x="2151063" y="1781176"/>
            <a:ext cx="815816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defRPr>
                <a:solidFill>
                  <a:schemeClr val="tx1"/>
                </a:solidFill>
                <a:latin typeface="Arial" panose="020B0604020202020204" pitchFamily="34" charset="0"/>
                <a:ea typeface="宋体" panose="02010600030101010101" pitchFamily="2" charset="-122"/>
              </a:defRPr>
            </a:lvl1pPr>
            <a:lvl2pPr marL="742950" indent="-285750" defTabSz="685800">
              <a:defRPr>
                <a:solidFill>
                  <a:schemeClr val="tx1"/>
                </a:solidFill>
                <a:latin typeface="Arial" panose="020B0604020202020204" pitchFamily="34" charset="0"/>
                <a:ea typeface="宋体" panose="02010600030101010101" pitchFamily="2" charset="-122"/>
              </a:defRPr>
            </a:lvl2pPr>
            <a:lvl3pPr marL="1143000" indent="-228600" defTabSz="685800">
              <a:defRPr>
                <a:solidFill>
                  <a:schemeClr val="tx1"/>
                </a:solidFill>
                <a:latin typeface="Arial" panose="020B0604020202020204" pitchFamily="34" charset="0"/>
                <a:ea typeface="宋体" panose="02010600030101010101" pitchFamily="2" charset="-122"/>
              </a:defRPr>
            </a:lvl3pPr>
            <a:lvl4pPr marL="1600200" indent="-228600" defTabSz="685800">
              <a:defRPr>
                <a:solidFill>
                  <a:schemeClr val="tx1"/>
                </a:solidFill>
                <a:latin typeface="Arial" panose="020B0604020202020204" pitchFamily="34" charset="0"/>
                <a:ea typeface="宋体" panose="02010600030101010101" pitchFamily="2" charset="-122"/>
              </a:defRPr>
            </a:lvl4pPr>
            <a:lvl5pPr marL="2057400" indent="-228600" defTabSz="68580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zh-CN" altLang="en-US" sz="2100" b="1">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三、</a:t>
            </a:r>
            <a:r>
              <a:rPr lang="zh-TW" altLang="en-US" sz="2100" b="1">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商标制度的历史沿革与发展趋势</a:t>
            </a:r>
            <a:r>
              <a:rPr lang="zh-TW" altLang="en-US" sz="2100" b="1">
                <a:solidFill>
                  <a:srgbClr val="D9793F"/>
                </a:solidFill>
                <a:latin typeface="华文中宋" panose="02010600040101010101" pitchFamily="2" charset="-122"/>
                <a:ea typeface="华文中宋" panose="02010600040101010101" pitchFamily="2" charset="-122"/>
                <a:cs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nodeType="afterGroup">
                            <p:stCondLst>
                              <p:cond delay="95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nodeType="afterGroup">
                            <p:stCondLst>
                              <p:cond delay="145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nodeType="afterGroup">
                            <p:stCondLst>
                              <p:cond delay="195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菱形 3">
            <a:extLst>
              <a:ext uri="{FF2B5EF4-FFF2-40B4-BE49-F238E27FC236}">
                <a16:creationId xmlns:a16="http://schemas.microsoft.com/office/drawing/2014/main" id="{F3C7E66D-6876-453E-9E7C-A91E75DF3FA3}"/>
              </a:ext>
            </a:extLst>
          </p:cNvPr>
          <p:cNvSpPr/>
          <p:nvPr/>
        </p:nvSpPr>
        <p:spPr>
          <a:xfrm>
            <a:off x="2398714" y="2960689"/>
            <a:ext cx="1360487" cy="1362075"/>
          </a:xfrm>
          <a:prstGeom prst="diamond">
            <a:avLst/>
          </a:prstGeom>
          <a:noFill/>
          <a:ln>
            <a:solidFill>
              <a:srgbClr val="D9793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dirty="0">
              <a:solidFill>
                <a:prstClr val="white"/>
              </a:solidFill>
              <a:latin typeface="等线"/>
              <a:ea typeface="等线" panose="02010600030101010101" pitchFamily="2" charset="-122"/>
            </a:endParaRPr>
          </a:p>
        </p:txBody>
      </p:sp>
      <p:sp>
        <p:nvSpPr>
          <p:cNvPr id="5" name="菱形 4">
            <a:extLst>
              <a:ext uri="{FF2B5EF4-FFF2-40B4-BE49-F238E27FC236}">
                <a16:creationId xmlns:a16="http://schemas.microsoft.com/office/drawing/2014/main" id="{F12E3906-C5E8-41B8-A3F2-2A81D441D152}"/>
              </a:ext>
            </a:extLst>
          </p:cNvPr>
          <p:cNvSpPr/>
          <p:nvPr/>
        </p:nvSpPr>
        <p:spPr>
          <a:xfrm>
            <a:off x="1924050" y="3087689"/>
            <a:ext cx="947738" cy="947737"/>
          </a:xfrm>
          <a:prstGeom prst="diamond">
            <a:avLst/>
          </a:prstGeom>
          <a:solidFill>
            <a:srgbClr val="D9793F"/>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等线"/>
              <a:ea typeface="等线" panose="02010600030101010101" pitchFamily="2" charset="-122"/>
            </a:endParaRPr>
          </a:p>
        </p:txBody>
      </p:sp>
      <p:sp>
        <p:nvSpPr>
          <p:cNvPr id="6" name="PA_文本框 3">
            <a:extLst>
              <a:ext uri="{FF2B5EF4-FFF2-40B4-BE49-F238E27FC236}">
                <a16:creationId xmlns:a16="http://schemas.microsoft.com/office/drawing/2014/main" id="{26E1BAA5-5724-4893-9DBE-63F0922F247E}"/>
              </a:ext>
            </a:extLst>
          </p:cNvPr>
          <p:cNvSpPr txBox="1">
            <a:spLocks noChangeArrowheads="1"/>
          </p:cNvSpPr>
          <p:nvPr>
            <p:custDataLst>
              <p:tags r:id="rId1"/>
            </p:custDataLst>
          </p:nvPr>
        </p:nvSpPr>
        <p:spPr bwMode="auto">
          <a:xfrm>
            <a:off x="3759201" y="2635251"/>
            <a:ext cx="6550025" cy="1704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defRPr>
                <a:solidFill>
                  <a:schemeClr val="tx1"/>
                </a:solidFill>
                <a:latin typeface="Arial" panose="020B0604020202020204" pitchFamily="34" charset="0"/>
                <a:ea typeface="宋体" panose="02010600030101010101" pitchFamily="2" charset="-122"/>
              </a:defRPr>
            </a:lvl1pPr>
            <a:lvl2pPr marL="742950" indent="-285750" defTabSz="685800">
              <a:defRPr>
                <a:solidFill>
                  <a:schemeClr val="tx1"/>
                </a:solidFill>
                <a:latin typeface="Arial" panose="020B0604020202020204" pitchFamily="34" charset="0"/>
                <a:ea typeface="宋体" panose="02010600030101010101" pitchFamily="2" charset="-122"/>
              </a:defRPr>
            </a:lvl2pPr>
            <a:lvl3pPr marL="1143000" indent="-228600" defTabSz="685800">
              <a:defRPr>
                <a:solidFill>
                  <a:schemeClr val="tx1"/>
                </a:solidFill>
                <a:latin typeface="Arial" panose="020B0604020202020204" pitchFamily="34" charset="0"/>
                <a:ea typeface="宋体" panose="02010600030101010101" pitchFamily="2" charset="-122"/>
              </a:defRPr>
            </a:lvl3pPr>
            <a:lvl4pPr marL="1600200" indent="-228600" defTabSz="685800">
              <a:defRPr>
                <a:solidFill>
                  <a:schemeClr val="tx1"/>
                </a:solidFill>
                <a:latin typeface="Arial" panose="020B0604020202020204" pitchFamily="34" charset="0"/>
                <a:ea typeface="宋体" panose="02010600030101010101" pitchFamily="2" charset="-122"/>
              </a:defRPr>
            </a:lvl4pPr>
            <a:lvl5pPr marL="2057400" indent="-228600" defTabSz="68580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just" fontAlgn="base">
              <a:lnSpc>
                <a:spcPct val="150000"/>
              </a:lnSpc>
              <a:spcBef>
                <a:spcPct val="0"/>
              </a:spcBef>
              <a:spcAft>
                <a:spcPct val="0"/>
              </a:spcAft>
            </a:pPr>
            <a:r>
              <a:rPr lang="zh-CN" altLang="en-US"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（一）</a:t>
            </a:r>
            <a:r>
              <a:rPr lang="zh-TW" altLang="en-US"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起源</a:t>
            </a:r>
            <a:r>
              <a:rPr lang="zh-CN" altLang="en-US"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TW" altLang="en-US">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德国</a:t>
            </a:r>
            <a:r>
              <a:rPr lang="en-US" altLang="zh-TW">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18</a:t>
            </a:r>
            <a:r>
              <a:rPr lang="en-US" altLang="zh-CN">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96</a:t>
            </a:r>
            <a:r>
              <a:rPr lang="zh-TW" altLang="en-US">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altLang="zh-TW">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TW" altLang="en-US">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反不正当竞争法</a:t>
            </a:r>
            <a:r>
              <a:rPr lang="en-US" altLang="zh-TW">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 </a:t>
            </a:r>
            <a:endParaRPr lang="zh-TW" altLang="en-US">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fontAlgn="base">
              <a:lnSpc>
                <a:spcPct val="150000"/>
              </a:lnSpc>
              <a:spcBef>
                <a:spcPct val="0"/>
              </a:spcBef>
              <a:spcAft>
                <a:spcPct val="0"/>
              </a:spcAft>
            </a:pPr>
            <a:r>
              <a:rPr lang="zh-CN" altLang="en-US"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（二）发展：</a:t>
            </a:r>
            <a:r>
              <a:rPr lang="zh-TW" altLang="en-US">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专门立法</a:t>
            </a:r>
            <a:endParaRPr lang="en-US" altLang="zh-TW">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fontAlgn="base">
              <a:lnSpc>
                <a:spcPct val="150000"/>
              </a:lnSpc>
              <a:spcBef>
                <a:spcPct val="0"/>
              </a:spcBef>
              <a:spcAft>
                <a:spcPct val="0"/>
              </a:spcAft>
            </a:pPr>
            <a:r>
              <a:rPr lang="zh-CN" altLang="en-US"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（三）</a:t>
            </a:r>
            <a:r>
              <a:rPr lang="zh-TW" altLang="en-US"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我国</a:t>
            </a:r>
            <a:r>
              <a:rPr lang="zh-CN" altLang="en-US" b="1">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1993</a:t>
            </a:r>
            <a:r>
              <a:rPr lang="zh-CN" altLang="en-US">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年</a:t>
            </a:r>
            <a:r>
              <a:rPr lang="en-US" altLang="zh-CN">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反不正当竞争法</a:t>
            </a:r>
            <a:r>
              <a:rPr lang="en-US" altLang="zh-CN">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a:solidFill>
                  <a:srgbClr val="000000"/>
                </a:solidFill>
                <a:latin typeface="Times New Roman" panose="02020603050405020304" pitchFamily="18" charset="0"/>
                <a:ea typeface="微软雅黑" panose="020B0503020204020204" pitchFamily="34" charset="-122"/>
                <a:cs typeface="Times New Roman" panose="02020603050405020304" pitchFamily="18" charset="0"/>
              </a:rPr>
              <a:t>；已经过两次法律修订</a:t>
            </a:r>
            <a:endParaRPr lang="zh-TW" altLang="en-US">
              <a:solidFill>
                <a:srgbClr val="000000"/>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7" name="矩形 6">
            <a:extLst>
              <a:ext uri="{FF2B5EF4-FFF2-40B4-BE49-F238E27FC236}">
                <a16:creationId xmlns:a16="http://schemas.microsoft.com/office/drawing/2014/main" id="{4BCF2565-177A-497F-9D82-637D34AEC6FF}"/>
              </a:ext>
            </a:extLst>
          </p:cNvPr>
          <p:cNvSpPr>
            <a:spLocks noChangeArrowheads="1"/>
          </p:cNvSpPr>
          <p:nvPr/>
        </p:nvSpPr>
        <p:spPr bwMode="auto">
          <a:xfrm>
            <a:off x="2151063" y="1781176"/>
            <a:ext cx="8158162" cy="415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defRPr>
                <a:solidFill>
                  <a:schemeClr val="tx1"/>
                </a:solidFill>
                <a:latin typeface="Arial" panose="020B0604020202020204" pitchFamily="34" charset="0"/>
                <a:ea typeface="宋体" panose="02010600030101010101" pitchFamily="2" charset="-122"/>
              </a:defRPr>
            </a:lvl1pPr>
            <a:lvl2pPr marL="742950" indent="-285750" defTabSz="685800">
              <a:defRPr>
                <a:solidFill>
                  <a:schemeClr val="tx1"/>
                </a:solidFill>
                <a:latin typeface="Arial" panose="020B0604020202020204" pitchFamily="34" charset="0"/>
                <a:ea typeface="宋体" panose="02010600030101010101" pitchFamily="2" charset="-122"/>
              </a:defRPr>
            </a:lvl2pPr>
            <a:lvl3pPr marL="1143000" indent="-228600" defTabSz="685800">
              <a:defRPr>
                <a:solidFill>
                  <a:schemeClr val="tx1"/>
                </a:solidFill>
                <a:latin typeface="Arial" panose="020B0604020202020204" pitchFamily="34" charset="0"/>
                <a:ea typeface="宋体" panose="02010600030101010101" pitchFamily="2" charset="-122"/>
              </a:defRPr>
            </a:lvl3pPr>
            <a:lvl4pPr marL="1600200" indent="-228600" defTabSz="685800">
              <a:defRPr>
                <a:solidFill>
                  <a:schemeClr val="tx1"/>
                </a:solidFill>
                <a:latin typeface="Arial" panose="020B0604020202020204" pitchFamily="34" charset="0"/>
                <a:ea typeface="宋体" panose="02010600030101010101" pitchFamily="2" charset="-122"/>
              </a:defRPr>
            </a:lvl4pPr>
            <a:lvl5pPr marL="2057400" indent="-228600" defTabSz="68580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fontAlgn="base">
              <a:spcBef>
                <a:spcPct val="0"/>
              </a:spcBef>
              <a:spcAft>
                <a:spcPct val="0"/>
              </a:spcAft>
            </a:pPr>
            <a:r>
              <a:rPr lang="zh-CN" altLang="en-US" sz="2100" b="1">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四、与知识产权有关的</a:t>
            </a:r>
            <a:r>
              <a:rPr lang="zh-TW" altLang="en-US" sz="2100" b="1">
                <a:solidFill>
                  <a:srgbClr val="D9793F"/>
                </a:solidFill>
                <a:latin typeface="华文中宋" panose="02010600040101010101" pitchFamily="2" charset="-122"/>
                <a:ea typeface="华文中宋" panose="02010600040101010101" pitchFamily="2" charset="-122"/>
                <a:cs typeface="宋体" panose="02010600030101010101" pitchFamily="2" charset="-122"/>
                <a:sym typeface="+mn-ea"/>
              </a:rPr>
              <a:t>反不正当竞争制度的历史沿革与发展趋势</a:t>
            </a:r>
            <a:r>
              <a:rPr lang="zh-TW" altLang="en-US" sz="2100" b="1">
                <a:solidFill>
                  <a:srgbClr val="D9793F"/>
                </a:solidFill>
                <a:latin typeface="华文中宋" panose="02010600040101010101" pitchFamily="2" charset="-122"/>
                <a:ea typeface="华文中宋" panose="02010600040101010101" pitchFamily="2" charset="-122"/>
                <a:cs typeface="宋体" panose="02010600030101010101" pitchFamily="2" charset="-122"/>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0" presetClass="entr" presetSubtype="0" fill="hold" grpId="0" nodeType="afterEffect">
                                  <p:stCondLst>
                                    <p:cond delay="0"/>
                                  </p:stCondLst>
                                  <p:iterate type="wd">
                                    <p:tmPct val="10000"/>
                                  </p:iterate>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par>
                          <p:cTn id="8" fill="hold" nodeType="afterGroup">
                            <p:stCondLst>
                              <p:cond delay="1300"/>
                            </p:stCondLst>
                            <p:childTnLst>
                              <p:par>
                                <p:cTn id="9" presetID="2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nodeType="afterGroup">
                            <p:stCondLst>
                              <p:cond delay="1800"/>
                            </p:stCondLst>
                            <p:childTnLst>
                              <p:par>
                                <p:cTn id="13" presetID="22" presetClass="entr" presetSubtype="8" fill="hold" grpId="0"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par>
                          <p:cTn id="16" fill="hold" nodeType="afterGroup">
                            <p:stCondLst>
                              <p:cond delay="2300"/>
                            </p:stCondLst>
                            <p:childTnLst>
                              <p:par>
                                <p:cTn id="17" presetID="10" presetClass="entr" presetSubtype="0" fill="hold" grpId="0" nodeType="afterEffect">
                                  <p:stCondLst>
                                    <p:cond delay="0"/>
                                  </p:stCondLst>
                                  <p:iterate type="wd">
                                    <p:tmPct val="10000"/>
                                  </p:iterate>
                                  <p:childTnLst>
                                    <p:set>
                                      <p:cBhvr>
                                        <p:cTn id="18" dur="1" fill="hold">
                                          <p:stCondLst>
                                            <p:cond delay="0"/>
                                          </p:stCondLst>
                                        </p:cTn>
                                        <p:tgtEl>
                                          <p:spTgt spid="6"/>
                                        </p:tgtEl>
                                        <p:attrNameLst>
                                          <p:attrName>style.visibility</p:attrName>
                                        </p:attrNameLst>
                                      </p:cBhvr>
                                      <p:to>
                                        <p:strVal val="visible"/>
                                      </p:to>
                                    </p:set>
                                    <p:animEffect transition="in" filter="fade">
                                      <p:cBhvr>
                                        <p:cTn id="1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内容占位符 2"/>
          <p:cNvSpPr>
            <a:spLocks noGrp="1"/>
          </p:cNvSpPr>
          <p:nvPr>
            <p:ph idx="1"/>
          </p:nvPr>
        </p:nvSpPr>
        <p:spPr>
          <a:xfrm>
            <a:off x="1544972" y="987803"/>
            <a:ext cx="9102055" cy="4882394"/>
          </a:xfrm>
          <a:ln/>
        </p:spPr>
        <p:txBody>
          <a:bodyPr vert="horz" wrap="square" lIns="91440" tIns="45720" rIns="91440" bIns="45720" rtlCol="0" anchor="t" anchorCtr="0">
            <a:normAutofit/>
          </a:bodyPr>
          <a:lstStyle/>
          <a:p>
            <a:r>
              <a:rPr lang="zh-CN" altLang="en-US" sz="2400" dirty="0">
                <a:latin typeface="黑体" panose="02010609060101010101" pitchFamily="49" charset="-122"/>
                <a:ea typeface="黑体" panose="02010609060101010101" pitchFamily="49" charset="-122"/>
              </a:rPr>
              <a:t>二、课程考核</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（一）平时考核（</a:t>
            </a:r>
            <a:r>
              <a:rPr lang="en-US" altLang="zh-CN" sz="2400" dirty="0">
                <a:latin typeface="黑体" panose="02010609060101010101" pitchFamily="49" charset="-122"/>
                <a:ea typeface="黑体" panose="02010609060101010101" pitchFamily="49" charset="-122"/>
              </a:rPr>
              <a:t>30%</a:t>
            </a:r>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      1.</a:t>
            </a:r>
            <a:r>
              <a:rPr lang="zh-CN" altLang="en-US" sz="2400" dirty="0">
                <a:latin typeface="黑体" panose="02010609060101010101" pitchFamily="49" charset="-122"/>
                <a:ea typeface="黑体" panose="02010609060101010101" pitchFamily="49" charset="-122"/>
              </a:rPr>
              <a:t>考勤、课堂讨论</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      </a:t>
            </a:r>
            <a:r>
              <a:rPr lang="en-US" altLang="zh-CN" sz="2400" dirty="0">
                <a:latin typeface="黑体" panose="02010609060101010101" pitchFamily="49" charset="-122"/>
                <a:ea typeface="黑体" panose="02010609060101010101" pitchFamily="49" charset="-122"/>
              </a:rPr>
              <a:t>2.</a:t>
            </a:r>
            <a:r>
              <a:rPr lang="zh-CN" altLang="en-US" sz="2400" dirty="0">
                <a:latin typeface="黑体" panose="02010609060101010101" pitchFamily="49" charset="-122"/>
                <a:ea typeface="黑体" panose="02010609060101010101" pitchFamily="49" charset="-122"/>
              </a:rPr>
              <a:t>论文或案例分析（期中）</a:t>
            </a:r>
            <a:endParaRPr lang="en-US" altLang="zh-CN" sz="2400" dirty="0">
              <a:latin typeface="黑体" panose="02010609060101010101" pitchFamily="49" charset="-122"/>
              <a:ea typeface="黑体" panose="02010609060101010101" pitchFamily="49" charset="-122"/>
            </a:endParaRPr>
          </a:p>
          <a:p>
            <a:r>
              <a:rPr lang="zh-CN" altLang="en-US" sz="2400" dirty="0">
                <a:latin typeface="黑体" panose="02010609060101010101" pitchFamily="49" charset="-122"/>
                <a:ea typeface="黑体" panose="02010609060101010101" pitchFamily="49" charset="-122"/>
              </a:rPr>
              <a:t>（二）期末考核（</a:t>
            </a:r>
            <a:r>
              <a:rPr lang="en-US" altLang="zh-CN" sz="2400" dirty="0">
                <a:latin typeface="黑体" panose="02010609060101010101" pitchFamily="49" charset="-122"/>
                <a:ea typeface="黑体" panose="02010609060101010101" pitchFamily="49" charset="-122"/>
              </a:rPr>
              <a:t>70%</a:t>
            </a:r>
            <a:r>
              <a:rPr lang="zh-CN" altLang="en-US" sz="2400" dirty="0">
                <a:latin typeface="黑体" panose="02010609060101010101" pitchFamily="49" charset="-122"/>
                <a:ea typeface="黑体" panose="02010609060101010101" pitchFamily="49" charset="-122"/>
              </a:rPr>
              <a:t>）</a:t>
            </a:r>
            <a:endParaRPr lang="en-US" altLang="zh-CN" sz="2400" dirty="0">
              <a:latin typeface="黑体" panose="02010609060101010101" pitchFamily="49" charset="-122"/>
              <a:ea typeface="黑体" panose="02010609060101010101" pitchFamily="49" charset="-122"/>
            </a:endParaRPr>
          </a:p>
          <a:p>
            <a:r>
              <a:rPr lang="en-US" altLang="zh-CN" sz="2400" dirty="0">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闭卷考试</a:t>
            </a:r>
            <a:endParaRPr lang="en-US" altLang="zh-CN" sz="2400" dirty="0">
              <a:latin typeface="黑体" panose="02010609060101010101" pitchFamily="49" charset="-122"/>
              <a:ea typeface="黑体" panose="02010609060101010101" pitchFamily="49" charset="-122"/>
            </a:endParaRPr>
          </a:p>
          <a:p>
            <a:endParaRPr lang="zh-CN" alt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内容占位符 2"/>
          <p:cNvSpPr>
            <a:spLocks noGrp="1"/>
          </p:cNvSpPr>
          <p:nvPr>
            <p:ph idx="1"/>
          </p:nvPr>
        </p:nvSpPr>
        <p:spPr>
          <a:xfrm>
            <a:off x="1402988" y="1032642"/>
            <a:ext cx="10421150" cy="5147007"/>
          </a:xfrm>
        </p:spPr>
        <p:txBody>
          <a:bodyPr vert="horz" wrap="square" lIns="91440" tIns="45720" rIns="91440" bIns="45720" numCol="1" anchor="t" anchorCtr="0" compatLnSpc="1"/>
          <a:lstStyle/>
          <a:p>
            <a:pPr marL="0" indent="0" algn="just" defTabSz="914400" eaLnBrk="0" hangingPunct="0">
              <a:lnSpc>
                <a:spcPct val="100000"/>
              </a:lnSpc>
              <a:spcBef>
                <a:spcPct val="20000"/>
              </a:spcBef>
              <a:buClr>
                <a:schemeClr val="tx2"/>
              </a:buClr>
              <a:buNone/>
              <a:defRPr/>
            </a:pPr>
            <a:r>
              <a:rPr lang="zh-CN" altLang="en-US" sz="2400" kern="0" dirty="0">
                <a:latin typeface="黑体" panose="02010609060101010101" pitchFamily="49" charset="-122"/>
                <a:ea typeface="黑体" panose="02010609060101010101" pitchFamily="49" charset="-122"/>
              </a:rPr>
              <a:t>三、参考书目：</a:t>
            </a:r>
            <a:endParaRPr lang="en-US" sz="2400" kern="0" dirty="0">
              <a:latin typeface="黑体" panose="02010609060101010101" pitchFamily="49" charset="-122"/>
              <a:ea typeface="黑体" panose="02010609060101010101" pitchFamily="49" charset="-122"/>
            </a:endParaRPr>
          </a:p>
          <a:p>
            <a:pPr marL="0" indent="0" algn="just" defTabSz="914400" eaLnBrk="0" hangingPunct="0">
              <a:lnSpc>
                <a:spcPct val="100000"/>
              </a:lnSpc>
              <a:spcBef>
                <a:spcPct val="20000"/>
              </a:spcBef>
              <a:buClr>
                <a:schemeClr val="tx2"/>
              </a:buClr>
              <a:buNone/>
              <a:defRPr/>
            </a:pPr>
            <a:r>
              <a:rPr lang="en-US" altLang="zh-CN" sz="2000" kern="0" dirty="0">
                <a:latin typeface="黑体" panose="02010609060101010101" pitchFamily="49" charset="-122"/>
                <a:ea typeface="黑体" panose="02010609060101010101" pitchFamily="49" charset="-122"/>
              </a:rPr>
              <a:t>1.</a:t>
            </a:r>
            <a:r>
              <a:rPr lang="zh-CN" altLang="en-US" sz="2000" kern="0" dirty="0">
                <a:latin typeface="黑体" panose="02010609060101010101" pitchFamily="49" charset="-122"/>
                <a:ea typeface="黑体" panose="02010609060101010101" pitchFamily="49" charset="-122"/>
              </a:rPr>
              <a:t>黄海峰著：</a:t>
            </a:r>
            <a:r>
              <a:rPr lang="en-US" altLang="zh-CN" sz="2000" kern="0" dirty="0">
                <a:latin typeface="黑体" panose="02010609060101010101" pitchFamily="49" charset="-122"/>
                <a:ea typeface="黑体" panose="02010609060101010101" pitchFamily="49" charset="-122"/>
              </a:rPr>
              <a:t>《</a:t>
            </a:r>
            <a:r>
              <a:rPr lang="zh-CN" altLang="en-US" sz="2000" kern="0" dirty="0">
                <a:latin typeface="黑体" panose="02010609060101010101" pitchFamily="49" charset="-122"/>
                <a:ea typeface="黑体" panose="02010609060101010101" pitchFamily="49" charset="-122"/>
              </a:rPr>
              <a:t>知识产权的话语与现实</a:t>
            </a:r>
            <a:r>
              <a:rPr lang="en-US" altLang="zh-CN" sz="2000" kern="0" dirty="0">
                <a:latin typeface="黑体" panose="02010609060101010101" pitchFamily="49" charset="-122"/>
                <a:ea typeface="黑体" panose="02010609060101010101" pitchFamily="49" charset="-122"/>
              </a:rPr>
              <a:t>——</a:t>
            </a:r>
            <a:r>
              <a:rPr lang="zh-CN" altLang="en-US" sz="2000" kern="0" dirty="0">
                <a:latin typeface="黑体" panose="02010609060101010101" pitchFamily="49" charset="-122"/>
                <a:ea typeface="黑体" panose="02010609060101010101" pitchFamily="49" charset="-122"/>
              </a:rPr>
              <a:t>版权、专利与商标史论</a:t>
            </a:r>
            <a:r>
              <a:rPr lang="en-US" altLang="zh-CN" sz="2000" kern="0" dirty="0">
                <a:latin typeface="黑体" panose="02010609060101010101" pitchFamily="49" charset="-122"/>
                <a:ea typeface="黑体" panose="02010609060101010101" pitchFamily="49" charset="-122"/>
              </a:rPr>
              <a:t>》</a:t>
            </a:r>
            <a:r>
              <a:rPr lang="zh-CN" altLang="en-US" sz="2000" kern="0" dirty="0">
                <a:latin typeface="黑体" panose="02010609060101010101" pitchFamily="49" charset="-122"/>
                <a:ea typeface="黑体" panose="02010609060101010101" pitchFamily="49" charset="-122"/>
              </a:rPr>
              <a:t>，华中科技大学出版社</a:t>
            </a:r>
            <a:r>
              <a:rPr lang="en-US" altLang="zh-CN" sz="2000" kern="0" dirty="0">
                <a:latin typeface="黑体" panose="02010609060101010101" pitchFamily="49" charset="-122"/>
                <a:ea typeface="黑体" panose="02010609060101010101" pitchFamily="49" charset="-122"/>
              </a:rPr>
              <a:t>2011</a:t>
            </a:r>
            <a:r>
              <a:rPr lang="zh-CN" altLang="en-US" sz="2000" kern="0" dirty="0">
                <a:latin typeface="黑体" panose="02010609060101010101" pitchFamily="49" charset="-122"/>
                <a:ea typeface="黑体" panose="02010609060101010101" pitchFamily="49" charset="-122"/>
              </a:rPr>
              <a:t>年版；</a:t>
            </a:r>
            <a:endParaRPr lang="en-US" altLang="zh-CN" sz="2000" kern="0" dirty="0">
              <a:latin typeface="黑体" panose="02010609060101010101" pitchFamily="49" charset="-122"/>
              <a:ea typeface="黑体" panose="02010609060101010101" pitchFamily="49" charset="-122"/>
            </a:endParaRPr>
          </a:p>
          <a:p>
            <a:pPr marL="0" indent="0" algn="just" defTabSz="914400" eaLnBrk="0" hangingPunct="0">
              <a:lnSpc>
                <a:spcPct val="100000"/>
              </a:lnSpc>
              <a:spcBef>
                <a:spcPct val="20000"/>
              </a:spcBef>
              <a:buClr>
                <a:schemeClr val="tx2"/>
              </a:buClr>
              <a:buNone/>
              <a:defRPr/>
            </a:pPr>
            <a:r>
              <a:rPr lang="en-US" altLang="zh-CN" sz="2000" kern="0" dirty="0">
                <a:latin typeface="黑体" panose="02010609060101010101" pitchFamily="49" charset="-122"/>
                <a:ea typeface="黑体" panose="02010609060101010101" pitchFamily="49" charset="-122"/>
              </a:rPr>
              <a:t>2.</a:t>
            </a:r>
            <a:r>
              <a:rPr lang="zh-CN" altLang="en-US" sz="2000" kern="0" dirty="0">
                <a:latin typeface="黑体" panose="02010609060101010101" pitchFamily="49" charset="-122"/>
                <a:ea typeface="黑体" panose="02010609060101010101" pitchFamily="49" charset="-122"/>
              </a:rPr>
              <a:t>金海军著：</a:t>
            </a:r>
            <a:r>
              <a:rPr lang="en-US" altLang="zh-CN" sz="2000" kern="0" dirty="0">
                <a:latin typeface="黑体" panose="02010609060101010101" pitchFamily="49" charset="-122"/>
                <a:ea typeface="黑体" panose="02010609060101010101" pitchFamily="49" charset="-122"/>
              </a:rPr>
              <a:t>《</a:t>
            </a:r>
            <a:r>
              <a:rPr lang="zh-CN" altLang="en-US" sz="2000" kern="0" dirty="0">
                <a:latin typeface="黑体" panose="02010609060101010101" pitchFamily="49" charset="-122"/>
                <a:ea typeface="黑体" panose="02010609060101010101" pitchFamily="49" charset="-122"/>
              </a:rPr>
              <a:t>知识产权私权论</a:t>
            </a:r>
            <a:r>
              <a:rPr lang="en-US" altLang="zh-CN" sz="2000" kern="0" dirty="0">
                <a:latin typeface="黑体" panose="02010609060101010101" pitchFamily="49" charset="-122"/>
                <a:ea typeface="黑体" panose="02010609060101010101" pitchFamily="49" charset="-122"/>
              </a:rPr>
              <a:t>》</a:t>
            </a:r>
            <a:r>
              <a:rPr lang="zh-CN" altLang="en-US" sz="2000" kern="0" dirty="0">
                <a:latin typeface="黑体" panose="02010609060101010101" pitchFamily="49" charset="-122"/>
                <a:ea typeface="黑体" panose="02010609060101010101" pitchFamily="49" charset="-122"/>
              </a:rPr>
              <a:t>，中国人民大学出版社</a:t>
            </a:r>
            <a:r>
              <a:rPr lang="en-US" altLang="zh-CN" sz="2000" kern="0" dirty="0">
                <a:latin typeface="黑体" panose="02010609060101010101" pitchFamily="49" charset="-122"/>
                <a:ea typeface="黑体" panose="02010609060101010101" pitchFamily="49" charset="-122"/>
              </a:rPr>
              <a:t>2004</a:t>
            </a:r>
            <a:r>
              <a:rPr lang="zh-CN" altLang="en-US" sz="2000" kern="0" dirty="0">
                <a:latin typeface="黑体" panose="02010609060101010101" pitchFamily="49" charset="-122"/>
                <a:ea typeface="黑体" panose="02010609060101010101" pitchFamily="49" charset="-122"/>
              </a:rPr>
              <a:t>年版；</a:t>
            </a:r>
            <a:endParaRPr lang="en-US" altLang="zh-CN" sz="2000" kern="0" dirty="0">
              <a:latin typeface="黑体" panose="02010609060101010101" pitchFamily="49" charset="-122"/>
              <a:ea typeface="黑体" panose="02010609060101010101" pitchFamily="49" charset="-122"/>
            </a:endParaRPr>
          </a:p>
          <a:p>
            <a:pPr marL="0" indent="0" algn="just" defTabSz="914400" eaLnBrk="0" hangingPunct="0">
              <a:lnSpc>
                <a:spcPct val="100000"/>
              </a:lnSpc>
              <a:spcBef>
                <a:spcPct val="20000"/>
              </a:spcBef>
              <a:buClr>
                <a:schemeClr val="tx2"/>
              </a:buClr>
              <a:buNone/>
              <a:defRPr/>
            </a:pPr>
            <a:r>
              <a:rPr lang="en-US" altLang="zh-CN" sz="2000" kern="0" dirty="0">
                <a:latin typeface="黑体" panose="02010609060101010101" pitchFamily="49" charset="-122"/>
                <a:ea typeface="黑体" panose="02010609060101010101" pitchFamily="49" charset="-122"/>
              </a:rPr>
              <a:t>3.</a:t>
            </a:r>
            <a:r>
              <a:rPr lang="zh-CN" altLang="en-US" sz="2000" kern="0" dirty="0">
                <a:latin typeface="黑体" panose="02010609060101010101" pitchFamily="49" charset="-122"/>
                <a:ea typeface="黑体" panose="02010609060101010101" pitchFamily="49" charset="-122"/>
              </a:rPr>
              <a:t>李琛：</a:t>
            </a:r>
            <a:r>
              <a:rPr lang="en-US" altLang="zh-CN" sz="2000" kern="0" dirty="0">
                <a:latin typeface="黑体" panose="02010609060101010101" pitchFamily="49" charset="-122"/>
                <a:ea typeface="黑体" panose="02010609060101010101" pitchFamily="49" charset="-122"/>
              </a:rPr>
              <a:t>《</a:t>
            </a:r>
            <a:r>
              <a:rPr lang="zh-CN" altLang="en-US" sz="2000" kern="0" dirty="0">
                <a:latin typeface="黑体" panose="02010609060101010101" pitchFamily="49" charset="-122"/>
                <a:ea typeface="黑体" panose="02010609060101010101" pitchFamily="49" charset="-122"/>
              </a:rPr>
              <a:t>论知识产权法的体系化</a:t>
            </a:r>
            <a:r>
              <a:rPr lang="en-US" altLang="zh-CN" sz="2000" kern="0" dirty="0">
                <a:latin typeface="黑体" panose="02010609060101010101" pitchFamily="49" charset="-122"/>
                <a:ea typeface="黑体" panose="02010609060101010101" pitchFamily="49" charset="-122"/>
              </a:rPr>
              <a:t>》</a:t>
            </a:r>
            <a:r>
              <a:rPr lang="zh-CN" altLang="en-US" sz="2000" kern="0" dirty="0">
                <a:latin typeface="黑体" panose="02010609060101010101" pitchFamily="49" charset="-122"/>
                <a:ea typeface="黑体" panose="02010609060101010101" pitchFamily="49" charset="-122"/>
              </a:rPr>
              <a:t>，北京大学出版社</a:t>
            </a:r>
            <a:r>
              <a:rPr lang="en-US" altLang="zh-CN" sz="2000" kern="0" dirty="0">
                <a:latin typeface="黑体" panose="02010609060101010101" pitchFamily="49" charset="-122"/>
                <a:ea typeface="黑体" panose="02010609060101010101" pitchFamily="49" charset="-122"/>
              </a:rPr>
              <a:t>2005</a:t>
            </a:r>
            <a:r>
              <a:rPr lang="zh-CN" altLang="en-US" sz="2000" kern="0" dirty="0">
                <a:latin typeface="黑体" panose="02010609060101010101" pitchFamily="49" charset="-122"/>
                <a:ea typeface="黑体" panose="02010609060101010101" pitchFamily="49" charset="-122"/>
              </a:rPr>
              <a:t>年版；</a:t>
            </a:r>
            <a:endParaRPr lang="en-US" altLang="zh-CN" sz="2000" kern="0" dirty="0">
              <a:latin typeface="黑体" panose="02010609060101010101" pitchFamily="49" charset="-122"/>
              <a:ea typeface="黑体" panose="02010609060101010101" pitchFamily="49" charset="-122"/>
            </a:endParaRPr>
          </a:p>
          <a:p>
            <a:pPr marL="0" indent="0" algn="just" defTabSz="914400" eaLnBrk="0" hangingPunct="0">
              <a:lnSpc>
                <a:spcPct val="100000"/>
              </a:lnSpc>
              <a:spcBef>
                <a:spcPct val="20000"/>
              </a:spcBef>
              <a:buClr>
                <a:schemeClr val="tx2"/>
              </a:buClr>
              <a:buNone/>
              <a:defRPr/>
            </a:pPr>
            <a:r>
              <a:rPr lang="en-US" altLang="zh-CN" sz="2000" kern="0" dirty="0">
                <a:latin typeface="黑体" panose="02010609060101010101" pitchFamily="49" charset="-122"/>
                <a:ea typeface="黑体" panose="02010609060101010101" pitchFamily="49" charset="-122"/>
              </a:rPr>
              <a:t>4.</a:t>
            </a:r>
            <a:r>
              <a:rPr lang="zh-CN" altLang="en-US" sz="2000" kern="0" dirty="0">
                <a:latin typeface="黑体" panose="02010609060101010101" pitchFamily="49" charset="-122"/>
                <a:ea typeface="黑体" panose="02010609060101010101" pitchFamily="49" charset="-122"/>
              </a:rPr>
              <a:t>李琛：</a:t>
            </a:r>
            <a:r>
              <a:rPr lang="en-US" altLang="zh-CN" sz="2000" kern="0" dirty="0">
                <a:latin typeface="黑体" panose="02010609060101010101" pitchFamily="49" charset="-122"/>
                <a:ea typeface="黑体" panose="02010609060101010101" pitchFamily="49" charset="-122"/>
              </a:rPr>
              <a:t>《</a:t>
            </a:r>
            <a:r>
              <a:rPr lang="zh-CN" altLang="en-US" sz="2000" kern="0" dirty="0">
                <a:latin typeface="黑体" panose="02010609060101010101" pitchFamily="49" charset="-122"/>
                <a:ea typeface="黑体" panose="02010609060101010101" pitchFamily="49" charset="-122"/>
              </a:rPr>
              <a:t>著作权基本理论批判</a:t>
            </a:r>
            <a:r>
              <a:rPr lang="en-US" altLang="zh-CN" sz="2000" kern="0" dirty="0">
                <a:latin typeface="黑体" panose="02010609060101010101" pitchFamily="49" charset="-122"/>
                <a:ea typeface="黑体" panose="02010609060101010101" pitchFamily="49" charset="-122"/>
              </a:rPr>
              <a:t>》</a:t>
            </a:r>
            <a:r>
              <a:rPr lang="zh-CN" altLang="en-US" sz="2000" kern="0" dirty="0">
                <a:latin typeface="黑体" panose="02010609060101010101" pitchFamily="49" charset="-122"/>
                <a:ea typeface="黑体" panose="02010609060101010101" pitchFamily="49" charset="-122"/>
              </a:rPr>
              <a:t>，知识产权出版社</a:t>
            </a:r>
            <a:r>
              <a:rPr lang="en-US" altLang="zh-CN" sz="2000" kern="0" dirty="0">
                <a:latin typeface="黑体" panose="02010609060101010101" pitchFamily="49" charset="-122"/>
                <a:ea typeface="黑体" panose="02010609060101010101" pitchFamily="49" charset="-122"/>
              </a:rPr>
              <a:t>2013</a:t>
            </a:r>
            <a:r>
              <a:rPr lang="zh-CN" altLang="en-US" sz="2000" kern="0" dirty="0">
                <a:latin typeface="黑体" panose="02010609060101010101" pitchFamily="49" charset="-122"/>
                <a:ea typeface="黑体" panose="02010609060101010101" pitchFamily="49" charset="-122"/>
              </a:rPr>
              <a:t>年版；</a:t>
            </a:r>
            <a:endParaRPr lang="en-US" altLang="zh-CN" sz="2000" kern="0" dirty="0">
              <a:latin typeface="黑体" panose="02010609060101010101" pitchFamily="49" charset="-122"/>
              <a:ea typeface="黑体" panose="02010609060101010101" pitchFamily="49" charset="-122"/>
            </a:endParaRPr>
          </a:p>
          <a:p>
            <a:pPr marL="0" indent="0" algn="just" defTabSz="914400" eaLnBrk="0" hangingPunct="0">
              <a:lnSpc>
                <a:spcPct val="100000"/>
              </a:lnSpc>
              <a:spcBef>
                <a:spcPct val="20000"/>
              </a:spcBef>
              <a:buClr>
                <a:schemeClr val="tx2"/>
              </a:buClr>
              <a:buNone/>
              <a:defRPr/>
            </a:pPr>
            <a:r>
              <a:rPr lang="en-US" altLang="zh-CN" sz="2000" kern="0" dirty="0">
                <a:latin typeface="黑体" panose="02010609060101010101" pitchFamily="49" charset="-122"/>
                <a:ea typeface="黑体" panose="02010609060101010101" pitchFamily="49" charset="-122"/>
              </a:rPr>
              <a:t>5.</a:t>
            </a:r>
            <a:r>
              <a:rPr lang="zh-CN" altLang="en-US" sz="2000" kern="0" dirty="0">
                <a:latin typeface="黑体" panose="02010609060101010101" pitchFamily="49" charset="-122"/>
                <a:ea typeface="黑体" panose="02010609060101010101" pitchFamily="49" charset="-122"/>
              </a:rPr>
              <a:t>朱冬：</a:t>
            </a:r>
            <a:r>
              <a:rPr lang="en-US" altLang="zh-CN" sz="2000" kern="0" dirty="0">
                <a:latin typeface="黑体" panose="02010609060101010101" pitchFamily="49" charset="-122"/>
                <a:ea typeface="黑体" panose="02010609060101010101" pitchFamily="49" charset="-122"/>
              </a:rPr>
              <a:t>《</a:t>
            </a:r>
            <a:r>
              <a:rPr lang="zh-CN" altLang="en-US" sz="2000" kern="0" dirty="0">
                <a:latin typeface="黑体" panose="02010609060101010101" pitchFamily="49" charset="-122"/>
                <a:ea typeface="黑体" panose="02010609060101010101" pitchFamily="49" charset="-122"/>
              </a:rPr>
              <a:t>财产话语与商标法的演进</a:t>
            </a:r>
            <a:r>
              <a:rPr lang="en-US" altLang="zh-CN" sz="2000" kern="0" dirty="0">
                <a:latin typeface="黑体" panose="02010609060101010101" pitchFamily="49" charset="-122"/>
                <a:ea typeface="黑体" panose="02010609060101010101" pitchFamily="49" charset="-122"/>
              </a:rPr>
              <a:t>——</a:t>
            </a:r>
            <a:r>
              <a:rPr lang="zh-CN" altLang="en-US" sz="2000" kern="0" dirty="0">
                <a:latin typeface="黑体" panose="02010609060101010101" pitchFamily="49" charset="-122"/>
                <a:ea typeface="黑体" panose="02010609060101010101" pitchFamily="49" charset="-122"/>
              </a:rPr>
              <a:t>普通法系商标财产化的历史考察</a:t>
            </a:r>
            <a:r>
              <a:rPr lang="en-US" altLang="zh-CN" sz="2000" kern="0" dirty="0">
                <a:latin typeface="黑体" panose="02010609060101010101" pitchFamily="49" charset="-122"/>
                <a:ea typeface="黑体" panose="02010609060101010101" pitchFamily="49" charset="-122"/>
              </a:rPr>
              <a:t>》</a:t>
            </a:r>
            <a:r>
              <a:rPr lang="zh-CN" altLang="en-US" sz="2000" kern="0" dirty="0">
                <a:latin typeface="黑体" panose="02010609060101010101" pitchFamily="49" charset="-122"/>
                <a:ea typeface="黑体" panose="02010609060101010101" pitchFamily="49" charset="-122"/>
              </a:rPr>
              <a:t>，知识产权出版社</a:t>
            </a:r>
            <a:r>
              <a:rPr lang="en-US" altLang="zh-CN" sz="2000" kern="0" dirty="0">
                <a:latin typeface="黑体" panose="02010609060101010101" pitchFamily="49" charset="-122"/>
                <a:ea typeface="黑体" panose="02010609060101010101" pitchFamily="49" charset="-122"/>
              </a:rPr>
              <a:t>2017</a:t>
            </a:r>
            <a:r>
              <a:rPr lang="zh-CN" altLang="en-US" sz="2000" kern="0" dirty="0">
                <a:latin typeface="黑体" panose="02010609060101010101" pitchFamily="49" charset="-122"/>
                <a:ea typeface="黑体" panose="02010609060101010101" pitchFamily="49" charset="-122"/>
              </a:rPr>
              <a:t>年版；</a:t>
            </a:r>
            <a:endParaRPr lang="en-US" altLang="zh-CN" sz="2000" kern="0" dirty="0">
              <a:latin typeface="黑体" panose="02010609060101010101" pitchFamily="49" charset="-122"/>
              <a:ea typeface="黑体" panose="02010609060101010101" pitchFamily="49" charset="-122"/>
            </a:endParaRPr>
          </a:p>
          <a:p>
            <a:pPr marL="0" indent="0" algn="just" defTabSz="914400" eaLnBrk="0" hangingPunct="0">
              <a:lnSpc>
                <a:spcPct val="100000"/>
              </a:lnSpc>
              <a:spcBef>
                <a:spcPct val="20000"/>
              </a:spcBef>
              <a:buClr>
                <a:schemeClr val="tx2"/>
              </a:buClr>
              <a:buNone/>
              <a:defRPr/>
            </a:pPr>
            <a:r>
              <a:rPr lang="en-US" altLang="zh-CN" sz="2000" kern="0" dirty="0">
                <a:latin typeface="黑体" panose="02010609060101010101" pitchFamily="49" charset="-122"/>
                <a:ea typeface="黑体" panose="02010609060101010101" pitchFamily="49" charset="-122"/>
              </a:rPr>
              <a:t>6.[</a:t>
            </a:r>
            <a:r>
              <a:rPr lang="zh-CN" altLang="en-US" sz="2000" kern="0" dirty="0">
                <a:latin typeface="黑体" panose="02010609060101010101" pitchFamily="49" charset="-122"/>
                <a:ea typeface="黑体" panose="02010609060101010101" pitchFamily="49" charset="-122"/>
              </a:rPr>
              <a:t>美</a:t>
            </a:r>
            <a:r>
              <a:rPr lang="en-US" altLang="zh-CN" sz="2000" kern="0" dirty="0">
                <a:latin typeface="黑体" panose="02010609060101010101" pitchFamily="49" charset="-122"/>
                <a:ea typeface="黑体" panose="02010609060101010101" pitchFamily="49" charset="-122"/>
              </a:rPr>
              <a:t>]</a:t>
            </a:r>
            <a:r>
              <a:rPr lang="zh-CN" altLang="en-US" sz="2000" kern="0" dirty="0">
                <a:latin typeface="黑体" panose="02010609060101010101" pitchFamily="49" charset="-122"/>
                <a:ea typeface="黑体" panose="02010609060101010101" pitchFamily="49" charset="-122"/>
              </a:rPr>
              <a:t>马克罗斯</a:t>
            </a:r>
            <a:r>
              <a:rPr lang="en-US" altLang="zh-CN" sz="2000" kern="0" dirty="0">
                <a:latin typeface="黑体" panose="02010609060101010101" pitchFamily="49" charset="-122"/>
                <a:ea typeface="黑体" panose="02010609060101010101" pitchFamily="49" charset="-122"/>
              </a:rPr>
              <a:t>《</a:t>
            </a:r>
            <a:r>
              <a:rPr lang="zh-CN" altLang="en-US" sz="2000" kern="0" dirty="0">
                <a:latin typeface="黑体" panose="02010609060101010101" pitchFamily="49" charset="-122"/>
                <a:ea typeface="黑体" panose="02010609060101010101" pitchFamily="49" charset="-122"/>
              </a:rPr>
              <a:t>版权的起源</a:t>
            </a:r>
            <a:r>
              <a:rPr lang="en-US" altLang="zh-CN" sz="2000" kern="0" dirty="0">
                <a:latin typeface="黑体" panose="02010609060101010101" pitchFamily="49" charset="-122"/>
                <a:ea typeface="黑体" panose="02010609060101010101" pitchFamily="49" charset="-122"/>
              </a:rPr>
              <a:t>》</a:t>
            </a:r>
            <a:r>
              <a:rPr lang="zh-CN" altLang="en-US" sz="2000" kern="0" dirty="0">
                <a:latin typeface="黑体" panose="02010609060101010101" pitchFamily="49" charset="-122"/>
                <a:ea typeface="黑体" panose="02010609060101010101" pitchFamily="49" charset="-122"/>
              </a:rPr>
              <a:t>，杨明译，商务印书馆</a:t>
            </a:r>
            <a:r>
              <a:rPr lang="en-US" altLang="zh-CN" sz="2000" kern="0" dirty="0">
                <a:latin typeface="黑体" panose="02010609060101010101" pitchFamily="49" charset="-122"/>
                <a:ea typeface="黑体" panose="02010609060101010101" pitchFamily="49" charset="-122"/>
              </a:rPr>
              <a:t>2018</a:t>
            </a:r>
            <a:r>
              <a:rPr lang="zh-CN" altLang="en-US" sz="2000" kern="0" dirty="0">
                <a:latin typeface="黑体" panose="02010609060101010101" pitchFamily="49" charset="-122"/>
                <a:ea typeface="黑体" panose="02010609060101010101" pitchFamily="49" charset="-122"/>
              </a:rPr>
              <a:t>年版；</a:t>
            </a:r>
            <a:endParaRPr lang="en-US" altLang="zh-CN" sz="2000" kern="0" dirty="0">
              <a:latin typeface="黑体" panose="02010609060101010101" pitchFamily="49" charset="-122"/>
              <a:ea typeface="黑体" panose="02010609060101010101" pitchFamily="49" charset="-122"/>
            </a:endParaRPr>
          </a:p>
          <a:p>
            <a:pPr marL="0" indent="0" algn="just" defTabSz="914400" eaLnBrk="0" hangingPunct="0">
              <a:lnSpc>
                <a:spcPct val="100000"/>
              </a:lnSpc>
              <a:spcBef>
                <a:spcPct val="20000"/>
              </a:spcBef>
              <a:buClr>
                <a:schemeClr val="tx2"/>
              </a:buClr>
              <a:buNone/>
              <a:defRPr/>
            </a:pPr>
            <a:r>
              <a:rPr lang="en-US" altLang="zh-CN" sz="2000" kern="0" dirty="0">
                <a:latin typeface="黑体" panose="02010609060101010101" pitchFamily="49" charset="-122"/>
                <a:ea typeface="黑体" panose="02010609060101010101" pitchFamily="49" charset="-122"/>
              </a:rPr>
              <a:t>7.[</a:t>
            </a:r>
            <a:r>
              <a:rPr lang="zh-CN" altLang="en-US" sz="2000" kern="0" dirty="0">
                <a:latin typeface="黑体" panose="02010609060101010101" pitchFamily="49" charset="-122"/>
                <a:ea typeface="黑体" panose="02010609060101010101" pitchFamily="49" charset="-122"/>
              </a:rPr>
              <a:t>澳</a:t>
            </a:r>
            <a:r>
              <a:rPr lang="en-US" altLang="zh-CN" sz="2000" kern="0" dirty="0">
                <a:latin typeface="黑体" panose="02010609060101010101" pitchFamily="49" charset="-122"/>
                <a:ea typeface="黑体" panose="02010609060101010101" pitchFamily="49" charset="-122"/>
              </a:rPr>
              <a:t>]</a:t>
            </a:r>
            <a:r>
              <a:rPr lang="zh-CN" altLang="en-US" sz="2000" kern="0" dirty="0">
                <a:latin typeface="黑体" panose="02010609060101010101" pitchFamily="49" charset="-122"/>
                <a:ea typeface="黑体" panose="02010609060101010101" pitchFamily="49" charset="-122"/>
              </a:rPr>
              <a:t>谢尔曼、</a:t>
            </a:r>
            <a:r>
              <a:rPr lang="en-US" altLang="zh-CN" sz="2000" kern="0" dirty="0">
                <a:latin typeface="黑体" panose="02010609060101010101" pitchFamily="49" charset="-122"/>
                <a:ea typeface="黑体" panose="02010609060101010101" pitchFamily="49" charset="-122"/>
              </a:rPr>
              <a:t>[</a:t>
            </a:r>
            <a:r>
              <a:rPr lang="zh-CN" altLang="en-US" sz="2000" kern="0" dirty="0">
                <a:latin typeface="黑体" panose="02010609060101010101" pitchFamily="49" charset="-122"/>
                <a:ea typeface="黑体" panose="02010609060101010101" pitchFamily="49" charset="-122"/>
              </a:rPr>
              <a:t>英</a:t>
            </a:r>
            <a:r>
              <a:rPr lang="en-US" altLang="zh-CN" sz="2000" kern="0" dirty="0">
                <a:latin typeface="黑体" panose="02010609060101010101" pitchFamily="49" charset="-122"/>
                <a:ea typeface="黑体" panose="02010609060101010101" pitchFamily="49" charset="-122"/>
              </a:rPr>
              <a:t>]</a:t>
            </a:r>
            <a:r>
              <a:rPr lang="zh-CN" altLang="en-US" sz="2000" kern="0" dirty="0">
                <a:latin typeface="黑体" panose="02010609060101010101" pitchFamily="49" charset="-122"/>
                <a:ea typeface="黑体" panose="02010609060101010101" pitchFamily="49" charset="-122"/>
              </a:rPr>
              <a:t>本特利著：</a:t>
            </a:r>
            <a:r>
              <a:rPr lang="en-US" altLang="zh-CN" sz="2000" kern="0" dirty="0">
                <a:latin typeface="黑体" panose="02010609060101010101" pitchFamily="49" charset="-122"/>
                <a:ea typeface="黑体" panose="02010609060101010101" pitchFamily="49" charset="-122"/>
              </a:rPr>
              <a:t>《</a:t>
            </a:r>
            <a:r>
              <a:rPr lang="zh-CN" altLang="en-US" sz="2000" kern="0" dirty="0">
                <a:latin typeface="黑体" panose="02010609060101010101" pitchFamily="49" charset="-122"/>
                <a:ea typeface="黑体" panose="02010609060101010101" pitchFamily="49" charset="-122"/>
              </a:rPr>
              <a:t>现代知识产权法的演进：</a:t>
            </a:r>
            <a:r>
              <a:rPr lang="en-US" altLang="zh-CN" sz="2000" kern="0" dirty="0">
                <a:latin typeface="黑体" panose="02010609060101010101" pitchFamily="49" charset="-122"/>
                <a:ea typeface="黑体" panose="02010609060101010101" pitchFamily="49" charset="-122"/>
              </a:rPr>
              <a:t>1760-1911</a:t>
            </a:r>
            <a:r>
              <a:rPr lang="zh-CN" altLang="en-US" sz="2000" kern="0" dirty="0">
                <a:latin typeface="黑体" panose="02010609060101010101" pitchFamily="49" charset="-122"/>
                <a:ea typeface="黑体" panose="02010609060101010101" pitchFamily="49" charset="-122"/>
              </a:rPr>
              <a:t>英国的历程</a:t>
            </a:r>
            <a:r>
              <a:rPr lang="en-US" altLang="zh-CN" sz="2000" kern="0" dirty="0">
                <a:latin typeface="黑体" panose="02010609060101010101" pitchFamily="49" charset="-122"/>
                <a:ea typeface="黑体" panose="02010609060101010101" pitchFamily="49" charset="-122"/>
              </a:rPr>
              <a:t>》</a:t>
            </a:r>
            <a:r>
              <a:rPr lang="zh-CN" altLang="en-US" sz="2000" kern="0" dirty="0">
                <a:latin typeface="黑体" panose="02010609060101010101" pitchFamily="49" charset="-122"/>
                <a:ea typeface="黑体" panose="02010609060101010101" pitchFamily="49" charset="-122"/>
              </a:rPr>
              <a:t>，金海军译，北京大学出版社</a:t>
            </a:r>
            <a:r>
              <a:rPr lang="en-US" altLang="zh-CN" sz="2000" kern="0" dirty="0">
                <a:latin typeface="黑体" panose="02010609060101010101" pitchFamily="49" charset="-122"/>
                <a:ea typeface="黑体" panose="02010609060101010101" pitchFamily="49" charset="-122"/>
              </a:rPr>
              <a:t>2006</a:t>
            </a:r>
            <a:r>
              <a:rPr lang="zh-CN" altLang="en-US" sz="2000" kern="0" dirty="0">
                <a:latin typeface="黑体" panose="02010609060101010101" pitchFamily="49" charset="-122"/>
                <a:ea typeface="黑体" panose="02010609060101010101" pitchFamily="49" charset="-122"/>
              </a:rPr>
              <a:t>年版；</a:t>
            </a:r>
            <a:endParaRPr lang="en-US" altLang="zh-CN" sz="2000" kern="0" dirty="0">
              <a:latin typeface="黑体" panose="02010609060101010101" pitchFamily="49" charset="-122"/>
              <a:ea typeface="黑体" panose="02010609060101010101" pitchFamily="49" charset="-122"/>
            </a:endParaRPr>
          </a:p>
          <a:p>
            <a:pPr marL="0" indent="0" algn="just" defTabSz="914400" eaLnBrk="0" hangingPunct="0">
              <a:lnSpc>
                <a:spcPct val="100000"/>
              </a:lnSpc>
              <a:spcBef>
                <a:spcPct val="20000"/>
              </a:spcBef>
              <a:buClr>
                <a:schemeClr val="tx2"/>
              </a:buClr>
              <a:buNone/>
              <a:defRPr/>
            </a:pPr>
            <a:endParaRPr lang="zh-CN" altLang="en-US" sz="2400" kern="0" dirty="0">
              <a:latin typeface="黑体" panose="02010609060101010101" pitchFamily="49" charset="-122"/>
              <a:ea typeface="黑体" panose="02010609060101010101"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1320800" y="1269123"/>
            <a:ext cx="10582166" cy="4548353"/>
          </a:xfrm>
        </p:spPr>
        <p:txBody>
          <a:bodyPr vert="horz" wrap="square" lIns="91440" tIns="45720" rIns="91440" bIns="45720" numCol="1" rtlCol="0" anchor="t" anchorCtr="0" compatLnSpc="1">
            <a:normAutofit/>
          </a:bodyPr>
          <a:lstStyle/>
          <a:p>
            <a:pPr defTabSz="914400" eaLnBrk="0" hangingPunct="0">
              <a:lnSpc>
                <a:spcPct val="100000"/>
              </a:lnSpc>
              <a:spcBef>
                <a:spcPct val="20000"/>
              </a:spcBef>
              <a:buClr>
                <a:schemeClr val="tx2"/>
              </a:buClr>
              <a:defRPr/>
            </a:pPr>
            <a:r>
              <a:rPr lang="en-US" altLang="zh-CN" sz="2000" kern="0" dirty="0">
                <a:latin typeface="黑体" panose="02010609060101010101" pitchFamily="49" charset="-122"/>
                <a:ea typeface="黑体" panose="02010609060101010101" pitchFamily="49" charset="-122"/>
              </a:rPr>
              <a:t>8.[</a:t>
            </a:r>
            <a:r>
              <a:rPr lang="zh-CN" altLang="en-US" sz="2000" kern="0" dirty="0">
                <a:latin typeface="黑体" panose="02010609060101010101" pitchFamily="49" charset="-122"/>
                <a:ea typeface="黑体" panose="02010609060101010101" pitchFamily="49" charset="-122"/>
              </a:rPr>
              <a:t>美</a:t>
            </a:r>
            <a:r>
              <a:rPr lang="en-US" altLang="zh-CN" sz="2000" kern="0" dirty="0">
                <a:latin typeface="黑体" panose="02010609060101010101" pitchFamily="49" charset="-122"/>
                <a:ea typeface="黑体" panose="02010609060101010101" pitchFamily="49" charset="-122"/>
              </a:rPr>
              <a:t>]</a:t>
            </a:r>
            <a:r>
              <a:rPr lang="zh-CN" altLang="en-US" sz="2000" kern="0" dirty="0">
                <a:latin typeface="黑体" panose="02010609060101010101" pitchFamily="49" charset="-122"/>
                <a:ea typeface="黑体" panose="02010609060101010101" pitchFamily="49" charset="-122"/>
              </a:rPr>
              <a:t>戈斯汀著：</a:t>
            </a:r>
            <a:r>
              <a:rPr lang="en-US" altLang="zh-CN" sz="2000" kern="0" dirty="0">
                <a:latin typeface="黑体" panose="02010609060101010101" pitchFamily="49" charset="-122"/>
                <a:ea typeface="黑体" panose="02010609060101010101" pitchFamily="49" charset="-122"/>
              </a:rPr>
              <a:t>《</a:t>
            </a:r>
            <a:r>
              <a:rPr lang="zh-CN" altLang="en-US" sz="2000" kern="0" dirty="0">
                <a:latin typeface="黑体" panose="02010609060101010101" pitchFamily="49" charset="-122"/>
                <a:ea typeface="黑体" panose="02010609060101010101" pitchFamily="49" charset="-122"/>
              </a:rPr>
              <a:t>著作权之道</a:t>
            </a:r>
            <a:r>
              <a:rPr lang="en-US" altLang="zh-CN" sz="2000" kern="0" dirty="0">
                <a:latin typeface="黑体" panose="02010609060101010101" pitchFamily="49" charset="-122"/>
                <a:ea typeface="黑体" panose="02010609060101010101" pitchFamily="49" charset="-122"/>
              </a:rPr>
              <a:t>》</a:t>
            </a:r>
            <a:r>
              <a:rPr lang="zh-CN" altLang="en-US" sz="2000" kern="0" dirty="0">
                <a:latin typeface="黑体" panose="02010609060101010101" pitchFamily="49" charset="-122"/>
                <a:ea typeface="黑体" panose="02010609060101010101" pitchFamily="49" charset="-122"/>
              </a:rPr>
              <a:t>，金海军译，北京大学出版社</a:t>
            </a:r>
            <a:r>
              <a:rPr lang="en-US" altLang="zh-CN" sz="2000" kern="0" dirty="0">
                <a:latin typeface="黑体" panose="02010609060101010101" pitchFamily="49" charset="-122"/>
                <a:ea typeface="黑体" panose="02010609060101010101" pitchFamily="49" charset="-122"/>
              </a:rPr>
              <a:t>2008</a:t>
            </a:r>
            <a:r>
              <a:rPr lang="zh-CN" altLang="en-US" sz="2000" kern="0" dirty="0">
                <a:latin typeface="黑体" panose="02010609060101010101" pitchFamily="49" charset="-122"/>
                <a:ea typeface="黑体" panose="02010609060101010101" pitchFamily="49" charset="-122"/>
              </a:rPr>
              <a:t>年版；</a:t>
            </a:r>
            <a:endParaRPr lang="en-US" altLang="zh-CN" sz="2000" kern="0" dirty="0">
              <a:latin typeface="黑体" panose="02010609060101010101" pitchFamily="49" charset="-122"/>
              <a:ea typeface="黑体" panose="02010609060101010101" pitchFamily="49" charset="-122"/>
            </a:endParaRPr>
          </a:p>
          <a:p>
            <a:pPr defTabSz="914400" eaLnBrk="0" hangingPunct="0">
              <a:lnSpc>
                <a:spcPct val="100000"/>
              </a:lnSpc>
              <a:spcBef>
                <a:spcPct val="20000"/>
              </a:spcBef>
              <a:buClr>
                <a:schemeClr val="tx2"/>
              </a:buClr>
              <a:defRPr/>
            </a:pPr>
            <a:r>
              <a:rPr lang="en-US" altLang="zh-CN" sz="2000" kern="0" dirty="0">
                <a:latin typeface="黑体" panose="02010609060101010101" pitchFamily="49" charset="-122"/>
                <a:ea typeface="黑体" panose="02010609060101010101" pitchFamily="49" charset="-122"/>
              </a:rPr>
              <a:t>9.[</a:t>
            </a:r>
            <a:r>
              <a:rPr lang="zh-CN" altLang="en-US" sz="2000" kern="0" dirty="0">
                <a:latin typeface="黑体" panose="02010609060101010101" pitchFamily="49" charset="-122"/>
                <a:ea typeface="黑体" panose="02010609060101010101" pitchFamily="49" charset="-122"/>
              </a:rPr>
              <a:t>美</a:t>
            </a:r>
            <a:r>
              <a:rPr lang="en-US" altLang="zh-CN" sz="2000" kern="0" dirty="0">
                <a:latin typeface="黑体" panose="02010609060101010101" pitchFamily="49" charset="-122"/>
                <a:ea typeface="黑体" panose="02010609060101010101" pitchFamily="49" charset="-122"/>
              </a:rPr>
              <a:t>]</a:t>
            </a:r>
            <a:r>
              <a:rPr lang="zh-CN" altLang="en-US" sz="2000" kern="0" dirty="0">
                <a:latin typeface="黑体" panose="02010609060101010101" pitchFamily="49" charset="-122"/>
                <a:ea typeface="黑体" panose="02010609060101010101" pitchFamily="49" charset="-122"/>
              </a:rPr>
              <a:t>兰德斯、波斯纳著：</a:t>
            </a:r>
            <a:r>
              <a:rPr lang="en-US" altLang="zh-CN" sz="2000" kern="0" dirty="0">
                <a:latin typeface="黑体" panose="02010609060101010101" pitchFamily="49" charset="-122"/>
                <a:ea typeface="黑体" panose="02010609060101010101" pitchFamily="49" charset="-122"/>
              </a:rPr>
              <a:t>《</a:t>
            </a:r>
            <a:r>
              <a:rPr lang="zh-CN" altLang="en-US" sz="2000" kern="0" dirty="0">
                <a:latin typeface="黑体" panose="02010609060101010101" pitchFamily="49" charset="-122"/>
                <a:ea typeface="黑体" panose="02010609060101010101" pitchFamily="49" charset="-122"/>
              </a:rPr>
              <a:t>知识产权法的经济结构</a:t>
            </a:r>
            <a:r>
              <a:rPr lang="en-US" altLang="zh-CN" sz="2000" kern="0" dirty="0">
                <a:latin typeface="黑体" panose="02010609060101010101" pitchFamily="49" charset="-122"/>
                <a:ea typeface="黑体" panose="02010609060101010101" pitchFamily="49" charset="-122"/>
              </a:rPr>
              <a:t>》</a:t>
            </a:r>
            <a:r>
              <a:rPr lang="zh-CN" altLang="en-US" sz="2000" kern="0" dirty="0">
                <a:latin typeface="黑体" panose="02010609060101010101" pitchFamily="49" charset="-122"/>
                <a:ea typeface="黑体" panose="02010609060101010101" pitchFamily="49" charset="-122"/>
              </a:rPr>
              <a:t>，金海军译，北京大学出版社</a:t>
            </a:r>
            <a:r>
              <a:rPr lang="en-US" altLang="zh-CN" sz="2000" kern="0" dirty="0">
                <a:latin typeface="黑体" panose="02010609060101010101" pitchFamily="49" charset="-122"/>
                <a:ea typeface="黑体" panose="02010609060101010101" pitchFamily="49" charset="-122"/>
              </a:rPr>
              <a:t>2005</a:t>
            </a:r>
            <a:r>
              <a:rPr lang="zh-CN" altLang="en-US" sz="2000" kern="0" dirty="0">
                <a:latin typeface="黑体" panose="02010609060101010101" pitchFamily="49" charset="-122"/>
                <a:ea typeface="黑体" panose="02010609060101010101" pitchFamily="49" charset="-122"/>
              </a:rPr>
              <a:t>年版；</a:t>
            </a:r>
            <a:endParaRPr lang="en-US" altLang="zh-CN" sz="2000" kern="0" dirty="0">
              <a:latin typeface="黑体" panose="02010609060101010101" pitchFamily="49" charset="-122"/>
              <a:ea typeface="黑体" panose="02010609060101010101" pitchFamily="49" charset="-122"/>
            </a:endParaRPr>
          </a:p>
          <a:p>
            <a:pPr defTabSz="914400" eaLnBrk="0" hangingPunct="0">
              <a:lnSpc>
                <a:spcPct val="100000"/>
              </a:lnSpc>
              <a:spcBef>
                <a:spcPct val="20000"/>
              </a:spcBef>
              <a:buClr>
                <a:schemeClr val="tx2"/>
              </a:buClr>
              <a:defRPr/>
            </a:pPr>
            <a:r>
              <a:rPr lang="en-US" altLang="zh-CN" sz="2000" kern="0" dirty="0">
                <a:latin typeface="黑体" panose="02010609060101010101" pitchFamily="49" charset="-122"/>
                <a:ea typeface="黑体" panose="02010609060101010101" pitchFamily="49" charset="-122"/>
              </a:rPr>
              <a:t>10.[</a:t>
            </a:r>
            <a:r>
              <a:rPr lang="zh-CN" altLang="en-US" sz="2000" kern="0" dirty="0">
                <a:latin typeface="黑体" panose="02010609060101010101" pitchFamily="49" charset="-122"/>
                <a:ea typeface="黑体" panose="02010609060101010101" pitchFamily="49" charset="-122"/>
              </a:rPr>
              <a:t>美</a:t>
            </a:r>
            <a:r>
              <a:rPr lang="en-US" altLang="zh-CN" sz="2000" kern="0" dirty="0">
                <a:latin typeface="黑体" panose="02010609060101010101" pitchFamily="49" charset="-122"/>
                <a:ea typeface="黑体" panose="02010609060101010101" pitchFamily="49" charset="-122"/>
              </a:rPr>
              <a:t>]</a:t>
            </a:r>
            <a:r>
              <a:rPr lang="zh-CN" altLang="en-US" sz="2000" kern="0" dirty="0">
                <a:latin typeface="黑体" panose="02010609060101010101" pitchFamily="49" charset="-122"/>
                <a:ea typeface="黑体" panose="02010609060101010101" pitchFamily="49" charset="-122"/>
              </a:rPr>
              <a:t>安守廉著：</a:t>
            </a:r>
            <a:r>
              <a:rPr lang="en-US" altLang="zh-CN" sz="2000" kern="0" dirty="0">
                <a:latin typeface="黑体" panose="02010609060101010101" pitchFamily="49" charset="-122"/>
                <a:ea typeface="黑体" panose="02010609060101010101" pitchFamily="49" charset="-122"/>
              </a:rPr>
              <a:t>《</a:t>
            </a:r>
            <a:r>
              <a:rPr lang="zh-CN" altLang="en-US" sz="2000" kern="0" dirty="0">
                <a:latin typeface="黑体" panose="02010609060101010101" pitchFamily="49" charset="-122"/>
                <a:ea typeface="黑体" panose="02010609060101010101" pitchFamily="49" charset="-122"/>
              </a:rPr>
              <a:t>窃书为雅罪：中华文化中的知识产权法</a:t>
            </a:r>
            <a:r>
              <a:rPr lang="en-US" altLang="zh-CN" sz="2000" kern="0" dirty="0">
                <a:latin typeface="黑体" panose="02010609060101010101" pitchFamily="49" charset="-122"/>
                <a:ea typeface="黑体" panose="02010609060101010101" pitchFamily="49" charset="-122"/>
              </a:rPr>
              <a:t>》</a:t>
            </a:r>
            <a:r>
              <a:rPr lang="zh-CN" altLang="en-US" sz="2000" kern="0" dirty="0">
                <a:latin typeface="黑体" panose="02010609060101010101" pitchFamily="49" charset="-122"/>
                <a:ea typeface="黑体" panose="02010609060101010101" pitchFamily="49" charset="-122"/>
              </a:rPr>
              <a:t>，李琛译，法律出版社</a:t>
            </a:r>
            <a:r>
              <a:rPr lang="en-US" altLang="zh-CN" sz="2000" kern="0" dirty="0">
                <a:latin typeface="黑体" panose="02010609060101010101" pitchFamily="49" charset="-122"/>
                <a:ea typeface="黑体" panose="02010609060101010101" pitchFamily="49" charset="-122"/>
              </a:rPr>
              <a:t>2010</a:t>
            </a:r>
            <a:r>
              <a:rPr lang="zh-CN" altLang="en-US" sz="2000" kern="0" dirty="0">
                <a:latin typeface="黑体" panose="02010609060101010101" pitchFamily="49" charset="-122"/>
                <a:ea typeface="黑体" panose="02010609060101010101" pitchFamily="49" charset="-122"/>
              </a:rPr>
              <a:t>年版</a:t>
            </a:r>
            <a:r>
              <a:rPr lang="en-US" altLang="zh-CN" sz="2000" kern="0" dirty="0">
                <a:latin typeface="黑体" panose="02010609060101010101" pitchFamily="49" charset="-122"/>
                <a:ea typeface="黑体" panose="02010609060101010101" pitchFamily="49" charset="-122"/>
              </a:rPr>
              <a:t>;</a:t>
            </a:r>
          </a:p>
          <a:p>
            <a:pPr defTabSz="914400" eaLnBrk="0" hangingPunct="0">
              <a:lnSpc>
                <a:spcPct val="100000"/>
              </a:lnSpc>
              <a:spcBef>
                <a:spcPct val="20000"/>
              </a:spcBef>
              <a:buClr>
                <a:schemeClr val="tx2"/>
              </a:buClr>
              <a:defRPr/>
            </a:pPr>
            <a:r>
              <a:rPr lang="en-US" altLang="zh-CN" sz="2000" kern="0" dirty="0">
                <a:latin typeface="黑体" panose="02010609060101010101" pitchFamily="49" charset="-122"/>
                <a:ea typeface="黑体" panose="02010609060101010101" pitchFamily="49" charset="-122"/>
              </a:rPr>
              <a:t>11.[</a:t>
            </a:r>
            <a:r>
              <a:rPr lang="zh-CN" altLang="en-US" sz="2000" kern="0" dirty="0">
                <a:latin typeface="黑体" panose="02010609060101010101" pitchFamily="49" charset="-122"/>
                <a:ea typeface="黑体" panose="02010609060101010101" pitchFamily="49" charset="-122"/>
              </a:rPr>
              <a:t>美</a:t>
            </a:r>
            <a:r>
              <a:rPr lang="en-US" altLang="zh-CN" sz="2000" kern="0" dirty="0">
                <a:latin typeface="黑体" panose="02010609060101010101" pitchFamily="49" charset="-122"/>
                <a:ea typeface="黑体" panose="02010609060101010101" pitchFamily="49" charset="-122"/>
              </a:rPr>
              <a:t>]</a:t>
            </a:r>
            <a:r>
              <a:rPr lang="zh-CN" altLang="en-US" sz="2000" kern="0" dirty="0">
                <a:latin typeface="黑体" panose="02010609060101010101" pitchFamily="49" charset="-122"/>
                <a:ea typeface="黑体" panose="02010609060101010101" pitchFamily="49" charset="-122"/>
              </a:rPr>
              <a:t>墨杰斯、迈乃尔等著：</a:t>
            </a:r>
            <a:r>
              <a:rPr lang="en-US" altLang="zh-CN" sz="2000" kern="0" dirty="0">
                <a:latin typeface="黑体" panose="02010609060101010101" pitchFamily="49" charset="-122"/>
                <a:ea typeface="黑体" panose="02010609060101010101" pitchFamily="49" charset="-122"/>
              </a:rPr>
              <a:t>《</a:t>
            </a:r>
            <a:r>
              <a:rPr lang="zh-CN" altLang="en-US" sz="2000" kern="0" dirty="0">
                <a:latin typeface="黑体" panose="02010609060101010101" pitchFamily="49" charset="-122"/>
                <a:ea typeface="黑体" panose="02010609060101010101" pitchFamily="49" charset="-122"/>
              </a:rPr>
              <a:t>新技术时代的知识产权法</a:t>
            </a:r>
            <a:r>
              <a:rPr lang="en-US" altLang="zh-CN" sz="2000" kern="0" dirty="0">
                <a:latin typeface="黑体" panose="02010609060101010101" pitchFamily="49" charset="-122"/>
                <a:ea typeface="黑体" panose="02010609060101010101" pitchFamily="49" charset="-122"/>
              </a:rPr>
              <a:t>》</a:t>
            </a:r>
            <a:r>
              <a:rPr lang="zh-CN" altLang="en-US" sz="2000" kern="0" dirty="0">
                <a:latin typeface="黑体" panose="02010609060101010101" pitchFamily="49" charset="-122"/>
                <a:ea typeface="黑体" panose="02010609060101010101" pitchFamily="49" charset="-122"/>
              </a:rPr>
              <a:t>，齐筠等译，中国政法大学出版社</a:t>
            </a:r>
            <a:r>
              <a:rPr lang="en-US" altLang="zh-CN" sz="2000" kern="0" dirty="0">
                <a:latin typeface="黑体" panose="02010609060101010101" pitchFamily="49" charset="-122"/>
                <a:ea typeface="黑体" panose="02010609060101010101" pitchFamily="49" charset="-122"/>
              </a:rPr>
              <a:t>2003</a:t>
            </a:r>
            <a:r>
              <a:rPr lang="zh-CN" altLang="en-US" sz="2000" kern="0" dirty="0">
                <a:latin typeface="黑体" panose="02010609060101010101" pitchFamily="49" charset="-122"/>
                <a:ea typeface="黑体" panose="02010609060101010101" pitchFamily="49" charset="-122"/>
              </a:rPr>
              <a:t>年版；</a:t>
            </a:r>
          </a:p>
          <a:p>
            <a:pPr defTabSz="914400" eaLnBrk="0" hangingPunct="0">
              <a:lnSpc>
                <a:spcPct val="100000"/>
              </a:lnSpc>
              <a:spcBef>
                <a:spcPct val="20000"/>
              </a:spcBef>
              <a:buClr>
                <a:schemeClr val="tx2"/>
              </a:buClr>
              <a:defRPr/>
            </a:pPr>
            <a:r>
              <a:rPr lang="en-US" altLang="zh-CN" sz="2000" kern="0" dirty="0">
                <a:latin typeface="黑体" panose="02010609060101010101" pitchFamily="49" charset="-122"/>
                <a:ea typeface="黑体" panose="02010609060101010101" pitchFamily="49" charset="-122"/>
              </a:rPr>
              <a:t>12.[</a:t>
            </a:r>
            <a:r>
              <a:rPr lang="zh-CN" altLang="en-US" sz="2000" kern="0" dirty="0">
                <a:latin typeface="黑体" panose="02010609060101010101" pitchFamily="49" charset="-122"/>
                <a:ea typeface="黑体" panose="02010609060101010101" pitchFamily="49" charset="-122"/>
              </a:rPr>
              <a:t>日</a:t>
            </a:r>
            <a:r>
              <a:rPr lang="en-US" altLang="zh-CN" sz="2000" kern="0" dirty="0">
                <a:latin typeface="黑体" panose="02010609060101010101" pitchFamily="49" charset="-122"/>
                <a:ea typeface="黑体" panose="02010609060101010101" pitchFamily="49" charset="-122"/>
              </a:rPr>
              <a:t>]</a:t>
            </a:r>
            <a:r>
              <a:rPr lang="zh-CN" altLang="en-US" sz="2000" kern="0" dirty="0">
                <a:latin typeface="黑体" panose="02010609060101010101" pitchFamily="49" charset="-122"/>
                <a:ea typeface="黑体" panose="02010609060101010101" pitchFamily="49" charset="-122"/>
              </a:rPr>
              <a:t>田村善之著：</a:t>
            </a:r>
            <a:r>
              <a:rPr lang="en-US" altLang="zh-CN" sz="2000" kern="0" dirty="0">
                <a:latin typeface="黑体" panose="02010609060101010101" pitchFamily="49" charset="-122"/>
                <a:ea typeface="黑体" panose="02010609060101010101" pitchFamily="49" charset="-122"/>
              </a:rPr>
              <a:t>《</a:t>
            </a:r>
            <a:r>
              <a:rPr lang="zh-CN" altLang="en-US" sz="2000" kern="0" dirty="0">
                <a:latin typeface="黑体" panose="02010609060101010101" pitchFamily="49" charset="-122"/>
                <a:ea typeface="黑体" panose="02010609060101010101" pitchFamily="49" charset="-122"/>
              </a:rPr>
              <a:t>日本现代知识产权法理论</a:t>
            </a:r>
            <a:r>
              <a:rPr lang="en-US" altLang="zh-CN" sz="2000" kern="0" dirty="0">
                <a:latin typeface="黑体" panose="02010609060101010101" pitchFamily="49" charset="-122"/>
                <a:ea typeface="黑体" panose="02010609060101010101" pitchFamily="49" charset="-122"/>
              </a:rPr>
              <a:t>》</a:t>
            </a:r>
            <a:r>
              <a:rPr lang="zh-CN" altLang="en-US" sz="2000" kern="0" dirty="0">
                <a:latin typeface="黑体" panose="02010609060101010101" pitchFamily="49" charset="-122"/>
                <a:ea typeface="黑体" panose="02010609060101010101" pitchFamily="49" charset="-122"/>
              </a:rPr>
              <a:t>，李扬等译，法律出版社</a:t>
            </a:r>
            <a:r>
              <a:rPr lang="en-US" altLang="zh-CN" sz="2000" kern="0" dirty="0">
                <a:latin typeface="黑体" panose="02010609060101010101" pitchFamily="49" charset="-122"/>
                <a:ea typeface="黑体" panose="02010609060101010101" pitchFamily="49" charset="-122"/>
              </a:rPr>
              <a:t>2010</a:t>
            </a:r>
            <a:r>
              <a:rPr lang="zh-CN" altLang="en-US" sz="2000" kern="0" dirty="0">
                <a:latin typeface="黑体" panose="02010609060101010101" pitchFamily="49" charset="-122"/>
                <a:ea typeface="黑体" panose="02010609060101010101" pitchFamily="49" charset="-122"/>
              </a:rPr>
              <a:t>年版；</a:t>
            </a:r>
          </a:p>
          <a:p>
            <a:pPr defTabSz="914400" eaLnBrk="0" hangingPunct="0">
              <a:lnSpc>
                <a:spcPct val="100000"/>
              </a:lnSpc>
              <a:spcBef>
                <a:spcPct val="20000"/>
              </a:spcBef>
              <a:buClr>
                <a:schemeClr val="tx2"/>
              </a:buClr>
              <a:defRPr/>
            </a:pPr>
            <a:r>
              <a:rPr lang="en-US" altLang="zh-CN" sz="2000" kern="0" dirty="0">
                <a:latin typeface="黑体" panose="02010609060101010101" pitchFamily="49" charset="-122"/>
                <a:ea typeface="黑体" panose="02010609060101010101" pitchFamily="49" charset="-122"/>
              </a:rPr>
              <a:t>13.[</a:t>
            </a:r>
            <a:r>
              <a:rPr lang="zh-CN" altLang="en-US" sz="2000" kern="0" dirty="0">
                <a:latin typeface="黑体" panose="02010609060101010101" pitchFamily="49" charset="-122"/>
                <a:ea typeface="黑体" panose="02010609060101010101" pitchFamily="49" charset="-122"/>
              </a:rPr>
              <a:t>日</a:t>
            </a:r>
            <a:r>
              <a:rPr lang="en-US" altLang="zh-CN" sz="2000" kern="0" dirty="0">
                <a:latin typeface="黑体" panose="02010609060101010101" pitchFamily="49" charset="-122"/>
                <a:ea typeface="黑体" panose="02010609060101010101" pitchFamily="49" charset="-122"/>
              </a:rPr>
              <a:t>]</a:t>
            </a:r>
            <a:r>
              <a:rPr lang="zh-CN" altLang="en-US" sz="2000" kern="0" dirty="0">
                <a:latin typeface="黑体" panose="02010609060101010101" pitchFamily="49" charset="-122"/>
                <a:ea typeface="黑体" panose="02010609060101010101" pitchFamily="49" charset="-122"/>
              </a:rPr>
              <a:t>富田彻男著：</a:t>
            </a:r>
            <a:r>
              <a:rPr lang="en-US" altLang="zh-CN" sz="2000" kern="0" dirty="0">
                <a:latin typeface="黑体" panose="02010609060101010101" pitchFamily="49" charset="-122"/>
                <a:ea typeface="黑体" panose="02010609060101010101" pitchFamily="49" charset="-122"/>
              </a:rPr>
              <a:t>《</a:t>
            </a:r>
            <a:r>
              <a:rPr lang="zh-CN" altLang="en-US" sz="2000" kern="0" dirty="0">
                <a:latin typeface="黑体" panose="02010609060101010101" pitchFamily="49" charset="-122"/>
                <a:ea typeface="黑体" panose="02010609060101010101" pitchFamily="49" charset="-122"/>
              </a:rPr>
              <a:t>市场竞争中的知识产权</a:t>
            </a:r>
            <a:r>
              <a:rPr lang="en-US" altLang="zh-CN" sz="2000" kern="0" dirty="0">
                <a:latin typeface="黑体" panose="02010609060101010101" pitchFamily="49" charset="-122"/>
                <a:ea typeface="黑体" panose="02010609060101010101" pitchFamily="49" charset="-122"/>
              </a:rPr>
              <a:t>》</a:t>
            </a:r>
            <a:r>
              <a:rPr lang="zh-CN" altLang="en-US" sz="2000" kern="0" dirty="0">
                <a:latin typeface="黑体" panose="02010609060101010101" pitchFamily="49" charset="-122"/>
                <a:ea typeface="黑体" panose="02010609060101010101" pitchFamily="49" charset="-122"/>
              </a:rPr>
              <a:t>，商务印书馆</a:t>
            </a:r>
            <a:r>
              <a:rPr lang="en-US" altLang="zh-CN" sz="2000" kern="0" dirty="0">
                <a:latin typeface="黑体" panose="02010609060101010101" pitchFamily="49" charset="-122"/>
                <a:ea typeface="黑体" panose="02010609060101010101" pitchFamily="49" charset="-122"/>
              </a:rPr>
              <a:t>2000</a:t>
            </a:r>
            <a:r>
              <a:rPr lang="zh-CN" altLang="en-US" sz="2000" kern="0" dirty="0">
                <a:latin typeface="黑体" panose="02010609060101010101" pitchFamily="49" charset="-122"/>
                <a:ea typeface="黑体" panose="02010609060101010101" pitchFamily="49" charset="-122"/>
              </a:rPr>
              <a:t>年版；</a:t>
            </a:r>
          </a:p>
          <a:p>
            <a:pPr defTabSz="914400" eaLnBrk="0" hangingPunct="0">
              <a:lnSpc>
                <a:spcPct val="100000"/>
              </a:lnSpc>
              <a:spcBef>
                <a:spcPct val="20000"/>
              </a:spcBef>
              <a:buClr>
                <a:schemeClr val="tx2"/>
              </a:buClr>
              <a:defRPr/>
            </a:pPr>
            <a:r>
              <a:rPr lang="en-US" altLang="zh-CN" sz="2000" kern="0" dirty="0">
                <a:latin typeface="黑体" panose="02010609060101010101" pitchFamily="49" charset="-122"/>
                <a:ea typeface="黑体" panose="02010609060101010101" pitchFamily="49" charset="-122"/>
              </a:rPr>
              <a:t>14.[</a:t>
            </a:r>
            <a:r>
              <a:rPr lang="zh-CN" altLang="en-US" sz="2000" kern="0" dirty="0">
                <a:latin typeface="黑体" panose="02010609060101010101" pitchFamily="49" charset="-122"/>
                <a:ea typeface="黑体" panose="02010609060101010101" pitchFamily="49" charset="-122"/>
              </a:rPr>
              <a:t>德</a:t>
            </a:r>
            <a:r>
              <a:rPr lang="en-US" altLang="zh-CN" sz="2000" kern="0" dirty="0">
                <a:latin typeface="黑体" panose="02010609060101010101" pitchFamily="49" charset="-122"/>
                <a:ea typeface="黑体" panose="02010609060101010101" pitchFamily="49" charset="-122"/>
              </a:rPr>
              <a:t>]</a:t>
            </a:r>
            <a:r>
              <a:rPr lang="zh-CN" altLang="en-US" sz="2000" kern="0" dirty="0">
                <a:latin typeface="黑体" panose="02010609060101010101" pitchFamily="49" charset="-122"/>
                <a:ea typeface="黑体" panose="02010609060101010101" pitchFamily="49" charset="-122"/>
              </a:rPr>
              <a:t>雷炳德著：</a:t>
            </a:r>
            <a:r>
              <a:rPr lang="en-US" altLang="zh-CN" sz="2000" kern="0" dirty="0">
                <a:latin typeface="黑体" panose="02010609060101010101" pitchFamily="49" charset="-122"/>
                <a:ea typeface="黑体" panose="02010609060101010101" pitchFamily="49" charset="-122"/>
              </a:rPr>
              <a:t>《</a:t>
            </a:r>
            <a:r>
              <a:rPr lang="zh-CN" altLang="en-US" sz="2000" kern="0" dirty="0">
                <a:latin typeface="黑体" panose="02010609060101010101" pitchFamily="49" charset="-122"/>
                <a:ea typeface="黑体" panose="02010609060101010101" pitchFamily="49" charset="-122"/>
              </a:rPr>
              <a:t>著作权法</a:t>
            </a:r>
            <a:r>
              <a:rPr lang="en-US" altLang="zh-CN" sz="2000" kern="0" dirty="0">
                <a:latin typeface="黑体" panose="02010609060101010101" pitchFamily="49" charset="-122"/>
                <a:ea typeface="黑体" panose="02010609060101010101" pitchFamily="49" charset="-122"/>
              </a:rPr>
              <a:t>》</a:t>
            </a:r>
            <a:r>
              <a:rPr lang="zh-CN" altLang="en-US" sz="2000" kern="0" dirty="0">
                <a:latin typeface="黑体" panose="02010609060101010101" pitchFamily="49" charset="-122"/>
                <a:ea typeface="黑体" panose="02010609060101010101" pitchFamily="49" charset="-122"/>
              </a:rPr>
              <a:t>，法律出版社</a:t>
            </a:r>
            <a:r>
              <a:rPr lang="en-US" altLang="zh-CN" sz="2000" kern="0" dirty="0">
                <a:latin typeface="黑体" panose="02010609060101010101" pitchFamily="49" charset="-122"/>
                <a:ea typeface="黑体" panose="02010609060101010101" pitchFamily="49" charset="-122"/>
              </a:rPr>
              <a:t>2004</a:t>
            </a:r>
            <a:r>
              <a:rPr lang="zh-CN" altLang="en-US" sz="2000" kern="0" dirty="0">
                <a:latin typeface="黑体" panose="02010609060101010101" pitchFamily="49" charset="-122"/>
                <a:ea typeface="黑体" panose="02010609060101010101" pitchFamily="49" charset="-122"/>
              </a:rPr>
              <a:t>年版；</a:t>
            </a:r>
            <a:endParaRPr lang="en-US" altLang="zh-CN" sz="2000" kern="0" dirty="0">
              <a:latin typeface="黑体" panose="02010609060101010101" pitchFamily="49" charset="-122"/>
              <a:ea typeface="黑体" panose="02010609060101010101" pitchFamily="49" charset="-122"/>
            </a:endParaRPr>
          </a:p>
          <a:p>
            <a:pPr defTabSz="914400" eaLnBrk="0" hangingPunct="0">
              <a:lnSpc>
                <a:spcPct val="100000"/>
              </a:lnSpc>
              <a:spcBef>
                <a:spcPct val="20000"/>
              </a:spcBef>
              <a:buClr>
                <a:schemeClr val="tx2"/>
              </a:buClr>
              <a:defRPr/>
            </a:pPr>
            <a:r>
              <a:rPr lang="en-US" altLang="zh-CN" sz="2000" kern="0" dirty="0">
                <a:latin typeface="黑体" panose="02010609060101010101" pitchFamily="49" charset="-122"/>
                <a:ea typeface="黑体" panose="02010609060101010101" pitchFamily="49" charset="-122"/>
              </a:rPr>
              <a:t>15.[</a:t>
            </a:r>
            <a:r>
              <a:rPr lang="zh-CN" altLang="en-US" sz="2000" kern="0" dirty="0">
                <a:latin typeface="黑体" panose="02010609060101010101" pitchFamily="49" charset="-122"/>
                <a:ea typeface="黑体" panose="02010609060101010101" pitchFamily="49" charset="-122"/>
              </a:rPr>
              <a:t>美</a:t>
            </a:r>
            <a:r>
              <a:rPr lang="en-US" altLang="zh-CN" sz="2000" kern="0" dirty="0">
                <a:latin typeface="黑体" panose="02010609060101010101" pitchFamily="49" charset="-122"/>
                <a:ea typeface="黑体" panose="02010609060101010101" pitchFamily="49" charset="-122"/>
              </a:rPr>
              <a:t>]</a:t>
            </a:r>
            <a:r>
              <a:rPr lang="zh-CN" altLang="en-US" sz="2000" kern="0" dirty="0">
                <a:latin typeface="黑体" panose="02010609060101010101" pitchFamily="49" charset="-122"/>
                <a:ea typeface="黑体" panose="02010609060101010101" pitchFamily="49" charset="-122"/>
              </a:rPr>
              <a:t>罗伯特</a:t>
            </a:r>
            <a:r>
              <a:rPr lang="en-US" altLang="zh-CN" sz="2000" kern="0" dirty="0">
                <a:latin typeface="黑体" panose="02010609060101010101" pitchFamily="49" charset="-122"/>
                <a:ea typeface="黑体" panose="02010609060101010101" pitchFamily="49" charset="-122"/>
              </a:rPr>
              <a:t>·P.</a:t>
            </a:r>
            <a:r>
              <a:rPr lang="zh-CN" altLang="en-US" sz="2000" kern="0" dirty="0">
                <a:latin typeface="黑体" panose="02010609060101010101" pitchFamily="49" charset="-122"/>
                <a:ea typeface="黑体" panose="02010609060101010101" pitchFamily="49" charset="-122"/>
              </a:rPr>
              <a:t>莫杰思：</a:t>
            </a:r>
            <a:r>
              <a:rPr lang="en-US" altLang="zh-CN" sz="2000" kern="0" dirty="0">
                <a:latin typeface="黑体" panose="02010609060101010101" pitchFamily="49" charset="-122"/>
                <a:ea typeface="黑体" panose="02010609060101010101" pitchFamily="49" charset="-122"/>
              </a:rPr>
              <a:t>《</a:t>
            </a:r>
            <a:r>
              <a:rPr lang="zh-CN" altLang="en-US" sz="2000" kern="0" dirty="0">
                <a:latin typeface="黑体" panose="02010609060101010101" pitchFamily="49" charset="-122"/>
                <a:ea typeface="黑体" panose="02010609060101010101" pitchFamily="49" charset="-122"/>
              </a:rPr>
              <a:t>知识产权正当性解释</a:t>
            </a:r>
            <a:r>
              <a:rPr lang="en-US" altLang="zh-CN" sz="2000" kern="0" dirty="0">
                <a:latin typeface="黑体" panose="02010609060101010101" pitchFamily="49" charset="-122"/>
                <a:ea typeface="黑体" panose="02010609060101010101" pitchFamily="49" charset="-122"/>
              </a:rPr>
              <a:t>》</a:t>
            </a:r>
            <a:r>
              <a:rPr lang="zh-CN" altLang="en-US" sz="2000" kern="0" dirty="0">
                <a:latin typeface="黑体" panose="02010609060101010101" pitchFamily="49" charset="-122"/>
                <a:ea typeface="黑体" panose="02010609060101010101" pitchFamily="49" charset="-122"/>
              </a:rPr>
              <a:t>，金海军等译，商务印书馆</a:t>
            </a:r>
            <a:r>
              <a:rPr lang="en-US" altLang="zh-CN" sz="2000" kern="0" dirty="0">
                <a:latin typeface="黑体" panose="02010609060101010101" pitchFamily="49" charset="-122"/>
                <a:ea typeface="黑体" panose="02010609060101010101" pitchFamily="49" charset="-122"/>
              </a:rPr>
              <a:t>2019</a:t>
            </a:r>
            <a:r>
              <a:rPr lang="zh-CN" altLang="en-US" sz="2000" kern="0" dirty="0">
                <a:latin typeface="黑体" panose="02010609060101010101" pitchFamily="49" charset="-122"/>
                <a:ea typeface="黑体" panose="02010609060101010101" pitchFamily="49" charset="-122"/>
              </a:rPr>
              <a:t>年版；</a:t>
            </a:r>
          </a:p>
          <a:p>
            <a:pPr defTabSz="914400" eaLnBrk="0" hangingPunct="0">
              <a:lnSpc>
                <a:spcPct val="100000"/>
              </a:lnSpc>
              <a:spcBef>
                <a:spcPct val="20000"/>
              </a:spcBef>
              <a:buClr>
                <a:schemeClr val="tx2"/>
              </a:buClr>
              <a:defRPr/>
            </a:pPr>
            <a:endParaRPr lang="en-US" altLang="zh-CN" sz="2400" kern="0" dirty="0">
              <a:latin typeface="+mn-lt"/>
              <a:ea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矩形 1"/>
          <p:cNvSpPr/>
          <p:nvPr/>
        </p:nvSpPr>
        <p:spPr>
          <a:xfrm>
            <a:off x="1379482" y="1264360"/>
            <a:ext cx="10389475" cy="4110741"/>
          </a:xfrm>
          <a:prstGeom prst="rect">
            <a:avLst/>
          </a:prstGeom>
          <a:noFill/>
          <a:ln w="9525">
            <a:noFill/>
          </a:ln>
        </p:spPr>
        <p:txBody>
          <a:bodyPr wrap="square">
            <a:spAutoFit/>
          </a:bodyPr>
          <a:lstStyle>
            <a:lvl1pPr marL="342900" indent="-342900" algn="l" rtl="0" eaLnBrk="0" fontAlgn="base" hangingPunct="0">
              <a:spcBef>
                <a:spcPct val="20000"/>
              </a:spcBef>
              <a:spcAft>
                <a:spcPct val="0"/>
              </a:spcAft>
              <a:buClr>
                <a:schemeClr val="tx2"/>
              </a:buClr>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tx2"/>
              </a:buClr>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tx2"/>
              </a:buClr>
              <a:buChar char="•"/>
              <a:defRPr sz="2000">
                <a:solidFill>
                  <a:schemeClr val="tx1"/>
                </a:solidFill>
                <a:latin typeface="+mn-lt"/>
                <a:ea typeface="+mn-ea"/>
              </a:defRPr>
            </a:lvl5pPr>
          </a:lstStyle>
          <a:p>
            <a:pPr marL="0" indent="0" eaLnBrk="1" hangingPunct="1">
              <a:lnSpc>
                <a:spcPct val="150000"/>
              </a:lnSpc>
              <a:spcBef>
                <a:spcPct val="0"/>
              </a:spcBef>
              <a:buClrTx/>
              <a:buNone/>
            </a:pPr>
            <a:r>
              <a:rPr lang="en-US" altLang="zh-CN" sz="1600" dirty="0">
                <a:latin typeface="Times New Roman" panose="02020603050405020304" pitchFamily="18" charset="0"/>
                <a:cs typeface="Times New Roman" panose="02020603050405020304" pitchFamily="18" charset="0"/>
              </a:rPr>
              <a:t>16.Edwin C. Hettinger, Justifying Intellectual Property, Philosophy and Public Affairs, vol. 18, (1989). </a:t>
            </a:r>
          </a:p>
          <a:p>
            <a:pPr marL="0" indent="0" eaLnBrk="1" hangingPunct="1">
              <a:lnSpc>
                <a:spcPct val="150000"/>
              </a:lnSpc>
              <a:spcBef>
                <a:spcPct val="0"/>
              </a:spcBef>
              <a:buClrTx/>
              <a:buNone/>
            </a:pPr>
            <a:r>
              <a:rPr lang="en-US" altLang="zh-CN" sz="1600" dirty="0">
                <a:latin typeface="Times New Roman" panose="02020603050405020304" pitchFamily="18" charset="0"/>
                <a:cs typeface="Times New Roman" panose="02020603050405020304" pitchFamily="18" charset="0"/>
              </a:rPr>
              <a:t>17. Mark A. Lemley, The Economics of Improvement in Intellectual Property Law, 75 Tex. L. Rev. 989,(1997).</a:t>
            </a:r>
          </a:p>
          <a:p>
            <a:pPr marL="0" indent="0" eaLnBrk="1" hangingPunct="1">
              <a:lnSpc>
                <a:spcPct val="150000"/>
              </a:lnSpc>
              <a:spcBef>
                <a:spcPct val="0"/>
              </a:spcBef>
              <a:buClrTx/>
              <a:buNone/>
            </a:pPr>
            <a:r>
              <a:rPr lang="en-US" altLang="zh-CN" sz="1600" dirty="0">
                <a:latin typeface="Times New Roman" panose="02020603050405020304" pitchFamily="18" charset="0"/>
                <a:cs typeface="Times New Roman" panose="02020603050405020304" pitchFamily="18" charset="0"/>
              </a:rPr>
              <a:t>18.Wendy J. Gordon, A Property Right in Self-Expression: Equality and Individualism in Natural Law of Intellectual Property Right, 7 Yale Law Journal 1546,(1993).</a:t>
            </a:r>
          </a:p>
          <a:p>
            <a:pPr marL="0" indent="0" eaLnBrk="1" hangingPunct="1">
              <a:lnSpc>
                <a:spcPct val="150000"/>
              </a:lnSpc>
              <a:spcBef>
                <a:spcPct val="0"/>
              </a:spcBef>
              <a:buClrTx/>
              <a:buNone/>
            </a:pPr>
            <a:r>
              <a:rPr lang="en-US" altLang="zh-CN" sz="1600" dirty="0">
                <a:latin typeface="Times New Roman" panose="02020603050405020304" pitchFamily="18" charset="0"/>
                <a:cs typeface="Times New Roman" panose="02020603050405020304" pitchFamily="18" charset="0"/>
              </a:rPr>
              <a:t>19. Edward J. Damich, The right of personality: a common-law basis for the protection of the moral rights of authors</a:t>
            </a:r>
            <a:r>
              <a:rPr lang="zh-CN" altLang="zh-CN" sz="1600" dirty="0">
                <a:latin typeface="Times New Roman" panose="02020603050405020304" pitchFamily="18" charset="0"/>
                <a:cs typeface="Times New Roman" panose="02020603050405020304" pitchFamily="18" charset="0"/>
              </a:rPr>
              <a:t>，</a:t>
            </a:r>
            <a:r>
              <a:rPr lang="en-US" altLang="zh-CN" sz="1600" dirty="0">
                <a:latin typeface="Times New Roman" panose="02020603050405020304" pitchFamily="18" charset="0"/>
                <a:cs typeface="Times New Roman" panose="02020603050405020304" pitchFamily="18" charset="0"/>
              </a:rPr>
              <a:t>Georgia Law Review 23,(1988).</a:t>
            </a:r>
            <a:endParaRPr lang="zh-CN" altLang="zh-CN" sz="1600" dirty="0">
              <a:latin typeface="Times New Roman" panose="02020603050405020304" pitchFamily="18" charset="0"/>
              <a:cs typeface="Times New Roman" panose="02020603050405020304" pitchFamily="18" charset="0"/>
            </a:endParaRPr>
          </a:p>
          <a:p>
            <a:pPr marL="0" indent="0" eaLnBrk="1" hangingPunct="1">
              <a:lnSpc>
                <a:spcPct val="150000"/>
              </a:lnSpc>
              <a:spcBef>
                <a:spcPct val="0"/>
              </a:spcBef>
              <a:buClrTx/>
              <a:buNone/>
            </a:pPr>
            <a:r>
              <a:rPr lang="en-US" altLang="zh-CN" sz="1600" dirty="0">
                <a:latin typeface="Times New Roman" panose="02020603050405020304" pitchFamily="18" charset="0"/>
                <a:cs typeface="Times New Roman" panose="02020603050405020304" pitchFamily="18" charset="0"/>
              </a:rPr>
              <a:t>20.Fritz Machlup &amp; Edith Penrose, The patent controversy in the nineteenth century, The Journal of Economic History,Vol.10,No.1,(May,1950). </a:t>
            </a:r>
          </a:p>
          <a:p>
            <a:pPr marL="0" indent="0" eaLnBrk="1" hangingPunct="1">
              <a:lnSpc>
                <a:spcPct val="150000"/>
              </a:lnSpc>
              <a:spcBef>
                <a:spcPct val="0"/>
              </a:spcBef>
              <a:buClrTx/>
              <a:buNone/>
            </a:pPr>
            <a:r>
              <a:rPr lang="en-US" altLang="zh-CN" sz="1600" dirty="0">
                <a:latin typeface="Times New Roman" panose="02020603050405020304" pitchFamily="18" charset="0"/>
                <a:cs typeface="Times New Roman" panose="02020603050405020304" pitchFamily="18" charset="0"/>
              </a:rPr>
              <a:t>21.Robert P. Merges &amp; Richard R. Nelson , On the Complex Economics of Patent Scope, </a:t>
            </a:r>
            <a:r>
              <a:rPr lang="pt-BR" altLang="zh-CN" sz="1600" dirty="0">
                <a:latin typeface="Times New Roman" panose="02020603050405020304" pitchFamily="18" charset="0"/>
                <a:cs typeface="Times New Roman" panose="02020603050405020304" pitchFamily="18" charset="0"/>
              </a:rPr>
              <a:t>90 Colum. L. Rev. 839,(1990).</a:t>
            </a:r>
          </a:p>
          <a:p>
            <a:pPr marL="0" indent="0" eaLnBrk="1" hangingPunct="1">
              <a:lnSpc>
                <a:spcPct val="150000"/>
              </a:lnSpc>
              <a:spcBef>
                <a:spcPct val="0"/>
              </a:spcBef>
              <a:buClrTx/>
              <a:buNone/>
            </a:pPr>
            <a:r>
              <a:rPr lang="en-US" altLang="zh-CN" sz="1600" dirty="0">
                <a:latin typeface="Times New Roman" panose="02020603050405020304" pitchFamily="18" charset="0"/>
                <a:cs typeface="Times New Roman" panose="02020603050405020304" pitchFamily="18" charset="0"/>
              </a:rPr>
              <a:t>22. W. L. P. A. Molengraaff , The Nature of Trade-mark,</a:t>
            </a:r>
            <a:r>
              <a:rPr lang="it-IT" altLang="zh-CN" sz="1600" dirty="0">
                <a:latin typeface="Times New Roman" panose="02020603050405020304" pitchFamily="18" charset="0"/>
                <a:cs typeface="Times New Roman" panose="02020603050405020304" pitchFamily="18" charset="0"/>
              </a:rPr>
              <a:t> 29 Yale L. J. 303,(1920).</a:t>
            </a:r>
          </a:p>
          <a:p>
            <a:pPr marL="0" indent="0" eaLnBrk="1" hangingPunct="1">
              <a:lnSpc>
                <a:spcPct val="150000"/>
              </a:lnSpc>
              <a:spcBef>
                <a:spcPct val="0"/>
              </a:spcBef>
              <a:buClrTx/>
              <a:buNone/>
            </a:pPr>
            <a:r>
              <a:rPr lang="it-IT" altLang="zh-CN" sz="1600" dirty="0">
                <a:latin typeface="Times New Roman" panose="02020603050405020304" pitchFamily="18" charset="0"/>
                <a:cs typeface="Times New Roman" panose="02020603050405020304" pitchFamily="18" charset="0"/>
              </a:rPr>
              <a:t>23.</a:t>
            </a:r>
            <a:r>
              <a:rPr lang="en-US" altLang="zh-CN" sz="1600" dirty="0">
                <a:latin typeface="Times New Roman" panose="02020603050405020304" pitchFamily="18" charset="0"/>
                <a:cs typeface="Times New Roman" panose="02020603050405020304" pitchFamily="18" charset="0"/>
              </a:rPr>
              <a:t>Frank I. Schechter, The Rational Basis of  Trademark  Protection, 40 Harv. L. Rev. 813,(1927).</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6845265-D4BF-4A93-A879-75EB44017A05}"/>
              </a:ext>
            </a:extLst>
          </p:cNvPr>
          <p:cNvSpPr>
            <a:spLocks noGrp="1"/>
          </p:cNvSpPr>
          <p:nvPr>
            <p:ph type="ctrTitle"/>
          </p:nvPr>
        </p:nvSpPr>
        <p:spPr>
          <a:xfrm>
            <a:off x="2667000" y="2339975"/>
            <a:ext cx="6858000" cy="1149350"/>
          </a:xfrm>
        </p:spPr>
        <p:txBody>
          <a:bodyPr/>
          <a:lstStyle/>
          <a:p>
            <a:pPr fontAlgn="auto">
              <a:spcAft>
                <a:spcPts val="0"/>
              </a:spcAft>
              <a:defRPr/>
            </a:pPr>
            <a:r>
              <a:rPr lang="zh-TW" altLang="en-US" sz="4500" b="1" dirty="0"/>
              <a:t>绪 论</a:t>
            </a:r>
            <a:r>
              <a:rPr lang="zh-CN" altLang="en-US" b="1" dirty="0"/>
              <a:t> </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6146" name="图片 3">
            <a:extLst>
              <a:ext uri="{FF2B5EF4-FFF2-40B4-BE49-F238E27FC236}">
                <a16:creationId xmlns:a16="http://schemas.microsoft.com/office/drawing/2014/main" id="{11C0A5A8-6802-41CB-8A81-F32C885E3C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66926" y="1730376"/>
            <a:ext cx="1001713"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文本框 4">
            <a:extLst>
              <a:ext uri="{FF2B5EF4-FFF2-40B4-BE49-F238E27FC236}">
                <a16:creationId xmlns:a16="http://schemas.microsoft.com/office/drawing/2014/main" id="{FFB8F1D5-4870-4109-844D-2DB3706584E7}"/>
              </a:ext>
            </a:extLst>
          </p:cNvPr>
          <p:cNvSpPr txBox="1">
            <a:spLocks noChangeArrowheads="1"/>
          </p:cNvSpPr>
          <p:nvPr/>
        </p:nvSpPr>
        <p:spPr bwMode="auto">
          <a:xfrm>
            <a:off x="2228850" y="2111375"/>
            <a:ext cx="723900" cy="414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85800">
              <a:defRPr>
                <a:solidFill>
                  <a:schemeClr val="tx1"/>
                </a:solidFill>
                <a:latin typeface="Arial" panose="020B0604020202020204" pitchFamily="34" charset="0"/>
                <a:ea typeface="宋体" panose="02010600030101010101" pitchFamily="2" charset="-122"/>
              </a:defRPr>
            </a:lvl1pPr>
            <a:lvl2pPr marL="742950" indent="-285750" defTabSz="685800">
              <a:defRPr>
                <a:solidFill>
                  <a:schemeClr val="tx1"/>
                </a:solidFill>
                <a:latin typeface="Arial" panose="020B0604020202020204" pitchFamily="34" charset="0"/>
                <a:ea typeface="宋体" panose="02010600030101010101" pitchFamily="2" charset="-122"/>
              </a:defRPr>
            </a:lvl2pPr>
            <a:lvl3pPr marL="1143000" indent="-228600" defTabSz="685800">
              <a:defRPr>
                <a:solidFill>
                  <a:schemeClr val="tx1"/>
                </a:solidFill>
                <a:latin typeface="Arial" panose="020B0604020202020204" pitchFamily="34" charset="0"/>
                <a:ea typeface="宋体" panose="02010600030101010101" pitchFamily="2" charset="-122"/>
              </a:defRPr>
            </a:lvl3pPr>
            <a:lvl4pPr marL="1600200" indent="-228600" defTabSz="685800">
              <a:defRPr>
                <a:solidFill>
                  <a:schemeClr val="tx1"/>
                </a:solidFill>
                <a:latin typeface="Arial" panose="020B0604020202020204" pitchFamily="34" charset="0"/>
                <a:ea typeface="宋体" panose="02010600030101010101" pitchFamily="2" charset="-122"/>
              </a:defRPr>
            </a:lvl4pPr>
            <a:lvl5pPr marL="2057400" indent="-228600" defTabSz="68580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zh-CN" altLang="en-US" sz="2100" b="1">
                <a:solidFill>
                  <a:srgbClr val="FA7D00"/>
                </a:solidFill>
                <a:latin typeface="微软雅黑" panose="020B0503020204020204" pitchFamily="34" charset="-122"/>
                <a:ea typeface="微软雅黑" panose="020B0503020204020204" pitchFamily="34" charset="-122"/>
              </a:rPr>
              <a:t>目录</a:t>
            </a:r>
          </a:p>
        </p:txBody>
      </p:sp>
      <p:grpSp>
        <p:nvGrpSpPr>
          <p:cNvPr id="6148" name="组合 30">
            <a:extLst>
              <a:ext uri="{FF2B5EF4-FFF2-40B4-BE49-F238E27FC236}">
                <a16:creationId xmlns:a16="http://schemas.microsoft.com/office/drawing/2014/main" id="{3C61E5D9-F174-4F72-B843-89616772B204}"/>
              </a:ext>
            </a:extLst>
          </p:cNvPr>
          <p:cNvGrpSpPr>
            <a:grpSpLocks/>
          </p:cNvGrpSpPr>
          <p:nvPr/>
        </p:nvGrpSpPr>
        <p:grpSpPr bwMode="auto">
          <a:xfrm>
            <a:off x="3338513" y="2692401"/>
            <a:ext cx="900112" cy="366713"/>
            <a:chOff x="3870041" y="1794664"/>
            <a:chExt cx="1200428" cy="487358"/>
          </a:xfrm>
        </p:grpSpPr>
        <p:sp>
          <p:nvSpPr>
            <p:cNvPr id="32" name="圆角矩形 31">
              <a:extLst>
                <a:ext uri="{FF2B5EF4-FFF2-40B4-BE49-F238E27FC236}">
                  <a16:creationId xmlns:a16="http://schemas.microsoft.com/office/drawing/2014/main" id="{57E820C9-D86D-4AC4-AB5E-A367CB05AA57}"/>
                </a:ext>
              </a:extLst>
            </p:cNvPr>
            <p:cNvSpPr/>
            <p:nvPr/>
          </p:nvSpPr>
          <p:spPr>
            <a:xfrm>
              <a:off x="3870041" y="1794664"/>
              <a:ext cx="1109391" cy="487358"/>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dirty="0">
                <a:solidFill>
                  <a:prstClr val="white"/>
                </a:solidFill>
                <a:latin typeface="等线"/>
                <a:ea typeface="等线" panose="02010600030101010101" pitchFamily="2" charset="-122"/>
              </a:endParaRPr>
            </a:p>
          </p:txBody>
        </p:sp>
        <p:sp>
          <p:nvSpPr>
            <p:cNvPr id="33" name="矩形 32">
              <a:extLst>
                <a:ext uri="{FF2B5EF4-FFF2-40B4-BE49-F238E27FC236}">
                  <a16:creationId xmlns:a16="http://schemas.microsoft.com/office/drawing/2014/main" id="{608DC695-106D-479F-9A6D-0E12CBDE5FD7}"/>
                </a:ext>
              </a:extLst>
            </p:cNvPr>
            <p:cNvSpPr/>
            <p:nvPr/>
          </p:nvSpPr>
          <p:spPr>
            <a:xfrm>
              <a:off x="4746544" y="1794664"/>
              <a:ext cx="323925" cy="487358"/>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等线"/>
                <a:ea typeface="等线" panose="02010600030101010101" pitchFamily="2" charset="-122"/>
              </a:endParaRPr>
            </a:p>
          </p:txBody>
        </p:sp>
      </p:grpSp>
      <p:grpSp>
        <p:nvGrpSpPr>
          <p:cNvPr id="6149" name="组合 44">
            <a:extLst>
              <a:ext uri="{FF2B5EF4-FFF2-40B4-BE49-F238E27FC236}">
                <a16:creationId xmlns:a16="http://schemas.microsoft.com/office/drawing/2014/main" id="{1BE019BD-2DB1-49F8-B3DD-4E89B977DF23}"/>
              </a:ext>
            </a:extLst>
          </p:cNvPr>
          <p:cNvGrpSpPr>
            <a:grpSpLocks/>
          </p:cNvGrpSpPr>
          <p:nvPr/>
        </p:nvGrpSpPr>
        <p:grpSpPr bwMode="auto">
          <a:xfrm>
            <a:off x="3338513" y="2219326"/>
            <a:ext cx="5611812" cy="1820863"/>
            <a:chOff x="2419938" y="1816552"/>
            <a:chExt cx="7481451" cy="2426393"/>
          </a:xfrm>
        </p:grpSpPr>
        <p:grpSp>
          <p:nvGrpSpPr>
            <p:cNvPr id="6150" name="组合 12">
              <a:extLst>
                <a:ext uri="{FF2B5EF4-FFF2-40B4-BE49-F238E27FC236}">
                  <a16:creationId xmlns:a16="http://schemas.microsoft.com/office/drawing/2014/main" id="{D9D56B79-3645-4064-B802-34991EECFA04}"/>
                </a:ext>
              </a:extLst>
            </p:cNvPr>
            <p:cNvGrpSpPr>
              <a:grpSpLocks/>
            </p:cNvGrpSpPr>
            <p:nvPr/>
          </p:nvGrpSpPr>
          <p:grpSpPr bwMode="auto">
            <a:xfrm>
              <a:off x="2419938" y="1816552"/>
              <a:ext cx="7481451" cy="498579"/>
              <a:chOff x="2419938" y="1816552"/>
              <a:chExt cx="7481451" cy="498579"/>
            </a:xfrm>
          </p:grpSpPr>
          <p:sp>
            <p:nvSpPr>
              <p:cNvPr id="6" name="圆角矩形 5">
                <a:extLst>
                  <a:ext uri="{FF2B5EF4-FFF2-40B4-BE49-F238E27FC236}">
                    <a16:creationId xmlns:a16="http://schemas.microsoft.com/office/drawing/2014/main" id="{B32F6382-A50C-4EED-857E-BB2A9CEECF90}"/>
                  </a:ext>
                </a:extLst>
              </p:cNvPr>
              <p:cNvSpPr/>
              <p:nvPr/>
            </p:nvSpPr>
            <p:spPr>
              <a:xfrm>
                <a:off x="8718326" y="1816552"/>
                <a:ext cx="1183063" cy="499240"/>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dirty="0">
                  <a:solidFill>
                    <a:prstClr val="white"/>
                  </a:solidFill>
                  <a:latin typeface="等线"/>
                  <a:ea typeface="等线" panose="02010600030101010101" pitchFamily="2" charset="-122"/>
                </a:endParaRPr>
              </a:p>
            </p:txBody>
          </p:sp>
          <p:grpSp>
            <p:nvGrpSpPr>
              <p:cNvPr id="6173" name="组合 9">
                <a:extLst>
                  <a:ext uri="{FF2B5EF4-FFF2-40B4-BE49-F238E27FC236}">
                    <a16:creationId xmlns:a16="http://schemas.microsoft.com/office/drawing/2014/main" id="{07F6D6D1-91D0-4B34-93B1-D31A0C51C1C3}"/>
                  </a:ext>
                </a:extLst>
              </p:cNvPr>
              <p:cNvGrpSpPr>
                <a:grpSpLocks/>
              </p:cNvGrpSpPr>
              <p:nvPr/>
            </p:nvGrpSpPr>
            <p:grpSpPr bwMode="auto">
              <a:xfrm>
                <a:off x="2419938" y="1819177"/>
                <a:ext cx="6373086" cy="495954"/>
                <a:chOff x="3870041" y="1794664"/>
                <a:chExt cx="6373086" cy="495954"/>
              </a:xfrm>
            </p:grpSpPr>
            <p:sp>
              <p:nvSpPr>
                <p:cNvPr id="7" name="圆角矩形 6">
                  <a:extLst>
                    <a:ext uri="{FF2B5EF4-FFF2-40B4-BE49-F238E27FC236}">
                      <a16:creationId xmlns:a16="http://schemas.microsoft.com/office/drawing/2014/main" id="{49D3DAC5-1ADE-4200-B987-313FF2F2BFC4}"/>
                    </a:ext>
                  </a:extLst>
                </p:cNvPr>
                <p:cNvSpPr/>
                <p:nvPr/>
              </p:nvSpPr>
              <p:spPr>
                <a:xfrm>
                  <a:off x="3870041" y="1794155"/>
                  <a:ext cx="1108990" cy="488662"/>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dirty="0">
                    <a:solidFill>
                      <a:prstClr val="white"/>
                    </a:solidFill>
                    <a:latin typeface="等线"/>
                    <a:ea typeface="等线" panose="02010600030101010101" pitchFamily="2" charset="-122"/>
                  </a:endParaRPr>
                </a:p>
              </p:txBody>
            </p:sp>
            <p:sp>
              <p:nvSpPr>
                <p:cNvPr id="8" name="矩形 7">
                  <a:extLst>
                    <a:ext uri="{FF2B5EF4-FFF2-40B4-BE49-F238E27FC236}">
                      <a16:creationId xmlns:a16="http://schemas.microsoft.com/office/drawing/2014/main" id="{A8E7E251-B692-4B3F-8C0D-31E2CDC57F7F}"/>
                    </a:ext>
                  </a:extLst>
                </p:cNvPr>
                <p:cNvSpPr/>
                <p:nvPr/>
              </p:nvSpPr>
              <p:spPr>
                <a:xfrm>
                  <a:off x="4748344" y="1794155"/>
                  <a:ext cx="321692" cy="488662"/>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等线"/>
                    <a:ea typeface="等线" panose="02010600030101010101" pitchFamily="2" charset="-122"/>
                  </a:endParaRPr>
                </a:p>
              </p:txBody>
            </p:sp>
            <p:sp>
              <p:nvSpPr>
                <p:cNvPr id="9" name="矩形 8">
                  <a:extLst>
                    <a:ext uri="{FF2B5EF4-FFF2-40B4-BE49-F238E27FC236}">
                      <a16:creationId xmlns:a16="http://schemas.microsoft.com/office/drawing/2014/main" id="{D23B4641-E191-4C5D-B910-C586ABA36296}"/>
                    </a:ext>
                  </a:extLst>
                </p:cNvPr>
                <p:cNvSpPr/>
                <p:nvPr/>
              </p:nvSpPr>
              <p:spPr>
                <a:xfrm>
                  <a:off x="5163157" y="1794155"/>
                  <a:ext cx="5079345" cy="49712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685800">
                    <a:defRPr/>
                  </a:pPr>
                  <a:r>
                    <a:rPr lang="zh-TW" altLang="en-US" b="1" dirty="0">
                      <a:solidFill>
                        <a:prstClr val="white"/>
                      </a:solidFill>
                      <a:latin typeface="SimHei" panose="02010609060101010101" pitchFamily="49" charset="-122"/>
                      <a:ea typeface="SimHei" panose="02010609060101010101" pitchFamily="49" charset="-122"/>
                    </a:rPr>
                    <a:t>知识产权法学的概念与学科发展</a:t>
                  </a:r>
                  <a:endParaRPr lang="zh-CN" altLang="en-US" b="1" dirty="0">
                    <a:solidFill>
                      <a:prstClr val="white"/>
                    </a:solidFill>
                    <a:latin typeface="SimHei" panose="02010609060101010101" pitchFamily="49" charset="-122"/>
                    <a:ea typeface="SimHei" panose="02010609060101010101" pitchFamily="49" charset="-122"/>
                  </a:endParaRPr>
                </a:p>
              </p:txBody>
            </p:sp>
          </p:grpSp>
        </p:grpSp>
        <p:sp>
          <p:nvSpPr>
            <p:cNvPr id="6151" name="文本框 11">
              <a:extLst>
                <a:ext uri="{FF2B5EF4-FFF2-40B4-BE49-F238E27FC236}">
                  <a16:creationId xmlns:a16="http://schemas.microsoft.com/office/drawing/2014/main" id="{56F8405D-F8F8-4F61-8D08-80E7FA9B6322}"/>
                </a:ext>
              </a:extLst>
            </p:cNvPr>
            <p:cNvSpPr txBox="1">
              <a:spLocks noChangeArrowheads="1"/>
            </p:cNvSpPr>
            <p:nvPr/>
          </p:nvSpPr>
          <p:spPr bwMode="auto">
            <a:xfrm>
              <a:off x="2500311" y="1837748"/>
              <a:ext cx="1308913"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defRPr>
                  <a:solidFill>
                    <a:schemeClr val="tx1"/>
                  </a:solidFill>
                  <a:latin typeface="Arial" panose="020B0604020202020204" pitchFamily="34" charset="0"/>
                  <a:ea typeface="宋体" panose="02010600030101010101" pitchFamily="2" charset="-122"/>
                </a:defRPr>
              </a:lvl1pPr>
              <a:lvl2pPr marL="742950" indent="-285750" defTabSz="685800">
                <a:defRPr>
                  <a:solidFill>
                    <a:schemeClr val="tx1"/>
                  </a:solidFill>
                  <a:latin typeface="Arial" panose="020B0604020202020204" pitchFamily="34" charset="0"/>
                  <a:ea typeface="宋体" panose="02010600030101010101" pitchFamily="2" charset="-122"/>
                </a:defRPr>
              </a:lvl2pPr>
              <a:lvl3pPr marL="1143000" indent="-228600" defTabSz="685800">
                <a:defRPr>
                  <a:solidFill>
                    <a:schemeClr val="tx1"/>
                  </a:solidFill>
                  <a:latin typeface="Arial" panose="020B0604020202020204" pitchFamily="34" charset="0"/>
                  <a:ea typeface="宋体" panose="02010600030101010101" pitchFamily="2" charset="-122"/>
                </a:defRPr>
              </a:lvl3pPr>
              <a:lvl4pPr marL="1600200" indent="-228600" defTabSz="685800">
                <a:defRPr>
                  <a:solidFill>
                    <a:schemeClr val="tx1"/>
                  </a:solidFill>
                  <a:latin typeface="Arial" panose="020B0604020202020204" pitchFamily="34" charset="0"/>
                  <a:ea typeface="宋体" panose="02010600030101010101" pitchFamily="2" charset="-122"/>
                </a:defRPr>
              </a:lvl4pPr>
              <a:lvl5pPr marL="2057400" indent="-228600" defTabSz="68580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zh-CN" altLang="en-US" b="1">
                  <a:solidFill>
                    <a:srgbClr val="FFFFFF"/>
                  </a:solidFill>
                  <a:latin typeface="黑体" panose="02010609060101010101" pitchFamily="49" charset="-122"/>
                  <a:ea typeface="黑体" panose="02010609060101010101" pitchFamily="49" charset="-122"/>
                </a:rPr>
                <a:t>第一节</a:t>
              </a:r>
            </a:p>
            <a:p>
              <a:pPr fontAlgn="base">
                <a:spcBef>
                  <a:spcPct val="0"/>
                </a:spcBef>
                <a:spcAft>
                  <a:spcPct val="0"/>
                </a:spcAft>
              </a:pPr>
              <a:endParaRPr lang="zh-CN" altLang="en-US" sz="1500">
                <a:solidFill>
                  <a:srgbClr val="FFFFFF"/>
                </a:solidFill>
                <a:latin typeface="微软雅黑" panose="020B0503020204020204" pitchFamily="34" charset="-122"/>
                <a:ea typeface="微软雅黑" panose="020B0503020204020204" pitchFamily="34" charset="-122"/>
              </a:endParaRPr>
            </a:p>
          </p:txBody>
        </p:sp>
        <p:grpSp>
          <p:nvGrpSpPr>
            <p:cNvPr id="6152" name="组合 43">
              <a:extLst>
                <a:ext uri="{FF2B5EF4-FFF2-40B4-BE49-F238E27FC236}">
                  <a16:creationId xmlns:a16="http://schemas.microsoft.com/office/drawing/2014/main" id="{95A5A5B3-5C88-4A4D-A26F-A44DA83BFAEB}"/>
                </a:ext>
              </a:extLst>
            </p:cNvPr>
            <p:cNvGrpSpPr>
              <a:grpSpLocks/>
            </p:cNvGrpSpPr>
            <p:nvPr/>
          </p:nvGrpSpPr>
          <p:grpSpPr bwMode="auto">
            <a:xfrm>
              <a:off x="2419938" y="2461805"/>
              <a:ext cx="7481451" cy="1781140"/>
              <a:chOff x="2419938" y="2461805"/>
              <a:chExt cx="7481451" cy="1781140"/>
            </a:xfrm>
          </p:grpSpPr>
          <p:grpSp>
            <p:nvGrpSpPr>
              <p:cNvPr id="6153" name="组合 41">
                <a:extLst>
                  <a:ext uri="{FF2B5EF4-FFF2-40B4-BE49-F238E27FC236}">
                    <a16:creationId xmlns:a16="http://schemas.microsoft.com/office/drawing/2014/main" id="{BC3AE13C-F1E8-40FD-94A3-FDCD56249226}"/>
                  </a:ext>
                </a:extLst>
              </p:cNvPr>
              <p:cNvGrpSpPr>
                <a:grpSpLocks/>
              </p:cNvGrpSpPr>
              <p:nvPr/>
            </p:nvGrpSpPr>
            <p:grpSpPr bwMode="auto">
              <a:xfrm>
                <a:off x="2419938" y="3099547"/>
                <a:ext cx="7481451" cy="1143398"/>
                <a:chOff x="2419938" y="3099547"/>
                <a:chExt cx="7481451" cy="1143398"/>
              </a:xfrm>
            </p:grpSpPr>
            <p:grpSp>
              <p:nvGrpSpPr>
                <p:cNvPr id="6158" name="组合 39">
                  <a:extLst>
                    <a:ext uri="{FF2B5EF4-FFF2-40B4-BE49-F238E27FC236}">
                      <a16:creationId xmlns:a16="http://schemas.microsoft.com/office/drawing/2014/main" id="{0FA1EB27-D33E-48E5-85DB-1AEBCAA06596}"/>
                    </a:ext>
                  </a:extLst>
                </p:cNvPr>
                <p:cNvGrpSpPr>
                  <a:grpSpLocks/>
                </p:cNvGrpSpPr>
                <p:nvPr/>
              </p:nvGrpSpPr>
              <p:grpSpPr bwMode="auto">
                <a:xfrm>
                  <a:off x="2419938" y="3099547"/>
                  <a:ext cx="7481451" cy="495954"/>
                  <a:chOff x="2419938" y="3099547"/>
                  <a:chExt cx="7481451" cy="495954"/>
                </a:xfrm>
              </p:grpSpPr>
              <p:sp>
                <p:nvSpPr>
                  <p:cNvPr id="19" name="圆角矩形 18">
                    <a:extLst>
                      <a:ext uri="{FF2B5EF4-FFF2-40B4-BE49-F238E27FC236}">
                        <a16:creationId xmlns:a16="http://schemas.microsoft.com/office/drawing/2014/main" id="{3088B51D-0006-4ABC-8EB8-D52C67CA3BB3}"/>
                      </a:ext>
                    </a:extLst>
                  </p:cNvPr>
                  <p:cNvSpPr/>
                  <p:nvPr/>
                </p:nvSpPr>
                <p:spPr>
                  <a:xfrm>
                    <a:off x="8718326" y="3102730"/>
                    <a:ext cx="1183063" cy="492894"/>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等线"/>
                      <a:ea typeface="等线" panose="02010600030101010101" pitchFamily="2" charset="-122"/>
                    </a:endParaRPr>
                  </a:p>
                </p:txBody>
              </p:sp>
              <p:grpSp>
                <p:nvGrpSpPr>
                  <p:cNvPr id="6168" name="组合 19">
                    <a:extLst>
                      <a:ext uri="{FF2B5EF4-FFF2-40B4-BE49-F238E27FC236}">
                        <a16:creationId xmlns:a16="http://schemas.microsoft.com/office/drawing/2014/main" id="{B1C0C29F-28F3-42D0-AB65-BCB17C2A2574}"/>
                      </a:ext>
                    </a:extLst>
                  </p:cNvPr>
                  <p:cNvGrpSpPr>
                    <a:grpSpLocks/>
                  </p:cNvGrpSpPr>
                  <p:nvPr/>
                </p:nvGrpSpPr>
                <p:grpSpPr bwMode="auto">
                  <a:xfrm>
                    <a:off x="2419938" y="3099547"/>
                    <a:ext cx="6373086" cy="495954"/>
                    <a:chOff x="3870041" y="1793693"/>
                    <a:chExt cx="6373086" cy="495954"/>
                  </a:xfrm>
                </p:grpSpPr>
                <p:sp>
                  <p:nvSpPr>
                    <p:cNvPr id="21" name="圆角矩形 20">
                      <a:extLst>
                        <a:ext uri="{FF2B5EF4-FFF2-40B4-BE49-F238E27FC236}">
                          <a16:creationId xmlns:a16="http://schemas.microsoft.com/office/drawing/2014/main" id="{C89367CE-BE7A-48A0-8EA1-22838D4FED8D}"/>
                        </a:ext>
                      </a:extLst>
                    </p:cNvPr>
                    <p:cNvSpPr/>
                    <p:nvPr/>
                  </p:nvSpPr>
                  <p:spPr>
                    <a:xfrm>
                      <a:off x="3870041" y="1792646"/>
                      <a:ext cx="1108990" cy="488664"/>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dirty="0">
                        <a:solidFill>
                          <a:prstClr val="white"/>
                        </a:solidFill>
                        <a:latin typeface="等线"/>
                        <a:ea typeface="等线" panose="02010600030101010101" pitchFamily="2" charset="-122"/>
                      </a:endParaRPr>
                    </a:p>
                  </p:txBody>
                </p:sp>
                <p:sp>
                  <p:nvSpPr>
                    <p:cNvPr id="22" name="矩形 21">
                      <a:extLst>
                        <a:ext uri="{FF2B5EF4-FFF2-40B4-BE49-F238E27FC236}">
                          <a16:creationId xmlns:a16="http://schemas.microsoft.com/office/drawing/2014/main" id="{3B696FA3-D18A-4A41-BBF3-F710C48636B2}"/>
                        </a:ext>
                      </a:extLst>
                    </p:cNvPr>
                    <p:cNvSpPr/>
                    <p:nvPr/>
                  </p:nvSpPr>
                  <p:spPr>
                    <a:xfrm>
                      <a:off x="4748344" y="1792646"/>
                      <a:ext cx="321692" cy="488664"/>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等线"/>
                        <a:ea typeface="等线" panose="02010600030101010101" pitchFamily="2" charset="-122"/>
                      </a:endParaRPr>
                    </a:p>
                  </p:txBody>
                </p:sp>
                <p:sp>
                  <p:nvSpPr>
                    <p:cNvPr id="23" name="矩形 22">
                      <a:extLst>
                        <a:ext uri="{FF2B5EF4-FFF2-40B4-BE49-F238E27FC236}">
                          <a16:creationId xmlns:a16="http://schemas.microsoft.com/office/drawing/2014/main" id="{AAF9DAEC-A170-4161-BEAD-D6601C33DF75}"/>
                        </a:ext>
                      </a:extLst>
                    </p:cNvPr>
                    <p:cNvSpPr/>
                    <p:nvPr/>
                  </p:nvSpPr>
                  <p:spPr>
                    <a:xfrm>
                      <a:off x="5163157" y="1792646"/>
                      <a:ext cx="5079345" cy="497125"/>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685800">
                        <a:defRPr/>
                      </a:pPr>
                      <a:r>
                        <a:rPr lang="zh-TW" altLang="en-US" b="1" dirty="0">
                          <a:solidFill>
                            <a:prstClr val="white"/>
                          </a:solidFill>
                          <a:latin typeface="SimHei" panose="02010609060101010101" pitchFamily="49" charset="-122"/>
                          <a:ea typeface="SimHei" panose="02010609060101010101" pitchFamily="49" charset="-122"/>
                        </a:rPr>
                        <a:t>知识产权法概述</a:t>
                      </a:r>
                      <a:endParaRPr lang="zh-CN" altLang="en-US" b="1" dirty="0">
                        <a:solidFill>
                          <a:prstClr val="white"/>
                        </a:solidFill>
                        <a:latin typeface="SimHei" panose="02010609060101010101" pitchFamily="49" charset="-122"/>
                        <a:ea typeface="SimHei" panose="02010609060101010101" pitchFamily="49" charset="-122"/>
                      </a:endParaRPr>
                    </a:p>
                  </p:txBody>
                </p:sp>
              </p:grpSp>
            </p:grpSp>
            <p:sp>
              <p:nvSpPr>
                <p:cNvPr id="6159" name="文本框 23">
                  <a:extLst>
                    <a:ext uri="{FF2B5EF4-FFF2-40B4-BE49-F238E27FC236}">
                      <a16:creationId xmlns:a16="http://schemas.microsoft.com/office/drawing/2014/main" id="{4BDE774A-267A-4094-A2AC-F85E1B814CCB}"/>
                    </a:ext>
                  </a:extLst>
                </p:cNvPr>
                <p:cNvSpPr txBox="1">
                  <a:spLocks noChangeArrowheads="1"/>
                </p:cNvSpPr>
                <p:nvPr/>
              </p:nvSpPr>
              <p:spPr bwMode="auto">
                <a:xfrm>
                  <a:off x="2500311" y="3119090"/>
                  <a:ext cx="1175964" cy="492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85800">
                    <a:defRPr>
                      <a:solidFill>
                        <a:schemeClr val="tx1"/>
                      </a:solidFill>
                      <a:latin typeface="Arial" panose="020B0604020202020204" pitchFamily="34" charset="0"/>
                      <a:ea typeface="宋体" panose="02010600030101010101" pitchFamily="2" charset="-122"/>
                    </a:defRPr>
                  </a:lvl1pPr>
                  <a:lvl2pPr marL="742950" indent="-285750" defTabSz="685800">
                    <a:defRPr>
                      <a:solidFill>
                        <a:schemeClr val="tx1"/>
                      </a:solidFill>
                      <a:latin typeface="Arial" panose="020B0604020202020204" pitchFamily="34" charset="0"/>
                      <a:ea typeface="宋体" panose="02010600030101010101" pitchFamily="2" charset="-122"/>
                    </a:defRPr>
                  </a:lvl2pPr>
                  <a:lvl3pPr marL="1143000" indent="-228600" defTabSz="685800">
                    <a:defRPr>
                      <a:solidFill>
                        <a:schemeClr val="tx1"/>
                      </a:solidFill>
                      <a:latin typeface="Arial" panose="020B0604020202020204" pitchFamily="34" charset="0"/>
                      <a:ea typeface="宋体" panose="02010600030101010101" pitchFamily="2" charset="-122"/>
                    </a:defRPr>
                  </a:lvl3pPr>
                  <a:lvl4pPr marL="1600200" indent="-228600" defTabSz="685800">
                    <a:defRPr>
                      <a:solidFill>
                        <a:schemeClr val="tx1"/>
                      </a:solidFill>
                      <a:latin typeface="Arial" panose="020B0604020202020204" pitchFamily="34" charset="0"/>
                      <a:ea typeface="宋体" panose="02010600030101010101" pitchFamily="2" charset="-122"/>
                    </a:defRPr>
                  </a:lvl4pPr>
                  <a:lvl5pPr marL="2057400" indent="-228600" defTabSz="68580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zh-CN" altLang="en-US" b="1">
                      <a:solidFill>
                        <a:srgbClr val="FFFFFF"/>
                      </a:solidFill>
                      <a:latin typeface="黑体" panose="02010609060101010101" pitchFamily="49" charset="-122"/>
                      <a:ea typeface="黑体" panose="02010609060101010101" pitchFamily="49" charset="-122"/>
                    </a:rPr>
                    <a:t>第三节</a:t>
                  </a:r>
                  <a:endParaRPr lang="zh-CN" altLang="en-US" sz="1500" b="1">
                    <a:solidFill>
                      <a:srgbClr val="FFFFFF"/>
                    </a:solidFill>
                    <a:latin typeface="黑体" panose="02010609060101010101" pitchFamily="49" charset="-122"/>
                    <a:ea typeface="黑体" panose="02010609060101010101" pitchFamily="49" charset="-122"/>
                  </a:endParaRPr>
                </a:p>
              </p:txBody>
            </p:sp>
            <p:grpSp>
              <p:nvGrpSpPr>
                <p:cNvPr id="6160" name="组合 2">
                  <a:extLst>
                    <a:ext uri="{FF2B5EF4-FFF2-40B4-BE49-F238E27FC236}">
                      <a16:creationId xmlns:a16="http://schemas.microsoft.com/office/drawing/2014/main" id="{56A17081-4681-4FF4-BAC1-0016E05BE52A}"/>
                    </a:ext>
                  </a:extLst>
                </p:cNvPr>
                <p:cNvGrpSpPr>
                  <a:grpSpLocks/>
                </p:cNvGrpSpPr>
                <p:nvPr/>
              </p:nvGrpSpPr>
              <p:grpSpPr bwMode="auto">
                <a:xfrm>
                  <a:off x="2419938" y="3742561"/>
                  <a:ext cx="7480532" cy="500384"/>
                  <a:chOff x="2419938" y="3742561"/>
                  <a:chExt cx="7480532" cy="500384"/>
                </a:xfrm>
              </p:grpSpPr>
              <p:sp>
                <p:nvSpPr>
                  <p:cNvPr id="25" name="圆角矩形 24">
                    <a:extLst>
                      <a:ext uri="{FF2B5EF4-FFF2-40B4-BE49-F238E27FC236}">
                        <a16:creationId xmlns:a16="http://schemas.microsoft.com/office/drawing/2014/main" id="{62083B5C-02C2-4A6D-8CC6-CA6DB0FF3C5C}"/>
                      </a:ext>
                    </a:extLst>
                  </p:cNvPr>
                  <p:cNvSpPr/>
                  <p:nvPr/>
                </p:nvSpPr>
                <p:spPr>
                  <a:xfrm>
                    <a:off x="8718325" y="3741588"/>
                    <a:ext cx="1183063" cy="501357"/>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等线"/>
                      <a:ea typeface="等线" panose="02010600030101010101" pitchFamily="2" charset="-122"/>
                    </a:endParaRPr>
                  </a:p>
                </p:txBody>
              </p:sp>
              <p:grpSp>
                <p:nvGrpSpPr>
                  <p:cNvPr id="6163" name="组合 25">
                    <a:extLst>
                      <a:ext uri="{FF2B5EF4-FFF2-40B4-BE49-F238E27FC236}">
                        <a16:creationId xmlns:a16="http://schemas.microsoft.com/office/drawing/2014/main" id="{B2838281-E49A-45F3-BD22-7CBD9A2084B6}"/>
                      </a:ext>
                    </a:extLst>
                  </p:cNvPr>
                  <p:cNvGrpSpPr>
                    <a:grpSpLocks/>
                  </p:cNvGrpSpPr>
                  <p:nvPr/>
                </p:nvGrpSpPr>
                <p:grpSpPr bwMode="auto">
                  <a:xfrm>
                    <a:off x="2419938" y="3744366"/>
                    <a:ext cx="6646002" cy="495954"/>
                    <a:chOff x="3870041" y="1794664"/>
                    <a:chExt cx="6646002" cy="495954"/>
                  </a:xfrm>
                </p:grpSpPr>
                <p:sp>
                  <p:nvSpPr>
                    <p:cNvPr id="27" name="圆角矩形 26">
                      <a:extLst>
                        <a:ext uri="{FF2B5EF4-FFF2-40B4-BE49-F238E27FC236}">
                          <a16:creationId xmlns:a16="http://schemas.microsoft.com/office/drawing/2014/main" id="{A829A6B8-57C6-41A3-B1B4-2CA787C65B02}"/>
                        </a:ext>
                      </a:extLst>
                    </p:cNvPr>
                    <p:cNvSpPr/>
                    <p:nvPr/>
                  </p:nvSpPr>
                  <p:spPr>
                    <a:xfrm>
                      <a:off x="3870041" y="1794002"/>
                      <a:ext cx="1108990" cy="488662"/>
                    </a:xfrm>
                    <a:prstGeom prst="round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dirty="0">
                        <a:solidFill>
                          <a:prstClr val="white"/>
                        </a:solidFill>
                        <a:latin typeface="等线"/>
                        <a:ea typeface="等线" panose="02010600030101010101" pitchFamily="2" charset="-122"/>
                      </a:endParaRPr>
                    </a:p>
                  </p:txBody>
                </p:sp>
                <p:sp>
                  <p:nvSpPr>
                    <p:cNvPr id="28" name="矩形 27">
                      <a:extLst>
                        <a:ext uri="{FF2B5EF4-FFF2-40B4-BE49-F238E27FC236}">
                          <a16:creationId xmlns:a16="http://schemas.microsoft.com/office/drawing/2014/main" id="{C3F2E27A-F7AC-4A12-86C7-5018E0E7127A}"/>
                        </a:ext>
                      </a:extLst>
                    </p:cNvPr>
                    <p:cNvSpPr/>
                    <p:nvPr/>
                  </p:nvSpPr>
                  <p:spPr>
                    <a:xfrm>
                      <a:off x="4748344" y="1794002"/>
                      <a:ext cx="321692" cy="488662"/>
                    </a:xfrm>
                    <a:prstGeom prst="rect">
                      <a:avLst/>
                    </a:prstGeom>
                    <a:solidFill>
                      <a:srgbClr val="E2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a:solidFill>
                          <a:prstClr val="white"/>
                        </a:solidFill>
                        <a:latin typeface="等线"/>
                        <a:ea typeface="等线" panose="02010600030101010101" pitchFamily="2" charset="-122"/>
                      </a:endParaRPr>
                    </a:p>
                  </p:txBody>
                </p:sp>
                <p:sp>
                  <p:nvSpPr>
                    <p:cNvPr id="29" name="矩形 28">
                      <a:extLst>
                        <a:ext uri="{FF2B5EF4-FFF2-40B4-BE49-F238E27FC236}">
                          <a16:creationId xmlns:a16="http://schemas.microsoft.com/office/drawing/2014/main" id="{986B31A9-6D89-4E88-AF66-27151C873AD5}"/>
                        </a:ext>
                      </a:extLst>
                    </p:cNvPr>
                    <p:cNvSpPr/>
                    <p:nvPr/>
                  </p:nvSpPr>
                  <p:spPr>
                    <a:xfrm>
                      <a:off x="5163157" y="1794002"/>
                      <a:ext cx="5354475" cy="497124"/>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685800">
                        <a:defRPr/>
                      </a:pPr>
                      <a:r>
                        <a:rPr lang="zh-TW" altLang="en-US" b="1" dirty="0">
                          <a:solidFill>
                            <a:prstClr val="white"/>
                          </a:solidFill>
                          <a:latin typeface="SimHei" panose="02010609060101010101" pitchFamily="49" charset="-122"/>
                          <a:ea typeface="SimHei" panose="02010609060101010101" pitchFamily="49" charset="-122"/>
                        </a:rPr>
                        <a:t>知识产权制度的历史沿革与发展趋势</a:t>
                      </a:r>
                      <a:endParaRPr lang="zh-CN" altLang="en-US" b="1" dirty="0">
                        <a:solidFill>
                          <a:prstClr val="white"/>
                        </a:solidFill>
                        <a:latin typeface="SimHei" panose="02010609060101010101" pitchFamily="49" charset="-122"/>
                        <a:ea typeface="SimHei" panose="02010609060101010101" pitchFamily="49" charset="-122"/>
                      </a:endParaRPr>
                    </a:p>
                  </p:txBody>
                </p:sp>
              </p:grpSp>
            </p:grpSp>
            <p:sp>
              <p:nvSpPr>
                <p:cNvPr id="6161" name="文本框 23">
                  <a:extLst>
                    <a:ext uri="{FF2B5EF4-FFF2-40B4-BE49-F238E27FC236}">
                      <a16:creationId xmlns:a16="http://schemas.microsoft.com/office/drawing/2014/main" id="{780450D1-FA1A-423D-B051-7F0585D89800}"/>
                    </a:ext>
                  </a:extLst>
                </p:cNvPr>
                <p:cNvSpPr txBox="1">
                  <a:spLocks noChangeArrowheads="1"/>
                </p:cNvSpPr>
                <p:nvPr/>
              </p:nvSpPr>
              <p:spPr bwMode="auto">
                <a:xfrm>
                  <a:off x="2480287" y="3734551"/>
                  <a:ext cx="1175964" cy="4924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defTabSz="685800">
                    <a:defRPr>
                      <a:solidFill>
                        <a:schemeClr val="tx1"/>
                      </a:solidFill>
                      <a:latin typeface="Arial" panose="020B0604020202020204" pitchFamily="34" charset="0"/>
                      <a:ea typeface="宋体" panose="02010600030101010101" pitchFamily="2" charset="-122"/>
                    </a:defRPr>
                  </a:lvl1pPr>
                  <a:lvl2pPr marL="742950" indent="-285750" defTabSz="685800">
                    <a:defRPr>
                      <a:solidFill>
                        <a:schemeClr val="tx1"/>
                      </a:solidFill>
                      <a:latin typeface="Arial" panose="020B0604020202020204" pitchFamily="34" charset="0"/>
                      <a:ea typeface="宋体" panose="02010600030101010101" pitchFamily="2" charset="-122"/>
                    </a:defRPr>
                  </a:lvl2pPr>
                  <a:lvl3pPr marL="1143000" indent="-228600" defTabSz="685800">
                    <a:defRPr>
                      <a:solidFill>
                        <a:schemeClr val="tx1"/>
                      </a:solidFill>
                      <a:latin typeface="Arial" panose="020B0604020202020204" pitchFamily="34" charset="0"/>
                      <a:ea typeface="宋体" panose="02010600030101010101" pitchFamily="2" charset="-122"/>
                    </a:defRPr>
                  </a:lvl3pPr>
                  <a:lvl4pPr marL="1600200" indent="-228600" defTabSz="685800">
                    <a:defRPr>
                      <a:solidFill>
                        <a:schemeClr val="tx1"/>
                      </a:solidFill>
                      <a:latin typeface="Arial" panose="020B0604020202020204" pitchFamily="34" charset="0"/>
                      <a:ea typeface="宋体" panose="02010600030101010101" pitchFamily="2" charset="-122"/>
                    </a:defRPr>
                  </a:lvl4pPr>
                  <a:lvl5pPr marL="2057400" indent="-228600" defTabSz="68580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zh-CN" altLang="en-US" b="1">
                      <a:solidFill>
                        <a:srgbClr val="FFFFFF"/>
                      </a:solidFill>
                      <a:latin typeface="黑体" panose="02010609060101010101" pitchFamily="49" charset="-122"/>
                      <a:ea typeface="黑体" panose="02010609060101010101" pitchFamily="49" charset="-122"/>
                    </a:rPr>
                    <a:t>第</a:t>
                  </a:r>
                  <a:r>
                    <a:rPr lang="zh-TW" altLang="en-US" b="1">
                      <a:solidFill>
                        <a:srgbClr val="FFFFFF"/>
                      </a:solidFill>
                      <a:latin typeface="黑体" panose="02010609060101010101" pitchFamily="49" charset="-122"/>
                      <a:ea typeface="黑体" panose="02010609060101010101" pitchFamily="49" charset="-122"/>
                    </a:rPr>
                    <a:t>四</a:t>
                  </a:r>
                  <a:r>
                    <a:rPr lang="zh-CN" altLang="en-US" b="1">
                      <a:solidFill>
                        <a:srgbClr val="FFFFFF"/>
                      </a:solidFill>
                      <a:latin typeface="黑体" panose="02010609060101010101" pitchFamily="49" charset="-122"/>
                      <a:ea typeface="黑体" panose="02010609060101010101" pitchFamily="49" charset="-122"/>
                    </a:rPr>
                    <a:t>节</a:t>
                  </a:r>
                  <a:endParaRPr lang="zh-CN" altLang="en-US" sz="1500" b="1">
                    <a:solidFill>
                      <a:srgbClr val="FFFFFF"/>
                    </a:solidFill>
                    <a:latin typeface="黑体" panose="02010609060101010101" pitchFamily="49" charset="-122"/>
                    <a:ea typeface="黑体" panose="02010609060101010101" pitchFamily="49" charset="-122"/>
                  </a:endParaRPr>
                </a:p>
              </p:txBody>
            </p:sp>
          </p:grpSp>
          <p:sp>
            <p:nvSpPr>
              <p:cNvPr id="6154" name="文本框 34">
                <a:extLst>
                  <a:ext uri="{FF2B5EF4-FFF2-40B4-BE49-F238E27FC236}">
                    <a16:creationId xmlns:a16="http://schemas.microsoft.com/office/drawing/2014/main" id="{BB49BC13-C3F9-4BC4-BD6B-4A923C407D75}"/>
                  </a:ext>
                </a:extLst>
              </p:cNvPr>
              <p:cNvSpPr txBox="1">
                <a:spLocks noChangeArrowheads="1"/>
              </p:cNvSpPr>
              <p:nvPr/>
            </p:nvSpPr>
            <p:spPr bwMode="auto">
              <a:xfrm>
                <a:off x="2480533" y="2461805"/>
                <a:ext cx="1308913" cy="8002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defTabSz="685800">
                  <a:defRPr>
                    <a:solidFill>
                      <a:schemeClr val="tx1"/>
                    </a:solidFill>
                    <a:latin typeface="Arial" panose="020B0604020202020204" pitchFamily="34" charset="0"/>
                    <a:ea typeface="宋体" panose="02010600030101010101" pitchFamily="2" charset="-122"/>
                  </a:defRPr>
                </a:lvl1pPr>
                <a:lvl2pPr marL="742950" indent="-285750" defTabSz="685800">
                  <a:defRPr>
                    <a:solidFill>
                      <a:schemeClr val="tx1"/>
                    </a:solidFill>
                    <a:latin typeface="Arial" panose="020B0604020202020204" pitchFamily="34" charset="0"/>
                    <a:ea typeface="宋体" panose="02010600030101010101" pitchFamily="2" charset="-122"/>
                  </a:defRPr>
                </a:lvl2pPr>
                <a:lvl3pPr marL="1143000" indent="-228600" defTabSz="685800">
                  <a:defRPr>
                    <a:solidFill>
                      <a:schemeClr val="tx1"/>
                    </a:solidFill>
                    <a:latin typeface="Arial" panose="020B0604020202020204" pitchFamily="34" charset="0"/>
                    <a:ea typeface="宋体" panose="02010600030101010101" pitchFamily="2" charset="-122"/>
                  </a:defRPr>
                </a:lvl3pPr>
                <a:lvl4pPr marL="1600200" indent="-228600" defTabSz="685800">
                  <a:defRPr>
                    <a:solidFill>
                      <a:schemeClr val="tx1"/>
                    </a:solidFill>
                    <a:latin typeface="Arial" panose="020B0604020202020204" pitchFamily="34" charset="0"/>
                    <a:ea typeface="宋体" panose="02010600030101010101" pitchFamily="2" charset="-122"/>
                  </a:defRPr>
                </a:lvl4pPr>
                <a:lvl5pPr marL="2057400" indent="-228600" defTabSz="685800">
                  <a:defRPr>
                    <a:solidFill>
                      <a:schemeClr val="tx1"/>
                    </a:solidFill>
                    <a:latin typeface="Arial" panose="020B0604020202020204" pitchFamily="34" charset="0"/>
                    <a:ea typeface="宋体" panose="02010600030101010101" pitchFamily="2" charset="-122"/>
                  </a:defRPr>
                </a:lvl5pPr>
                <a:lvl6pPr marL="25146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6858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fontAlgn="base">
                  <a:spcBef>
                    <a:spcPct val="0"/>
                  </a:spcBef>
                  <a:spcAft>
                    <a:spcPct val="0"/>
                  </a:spcAft>
                </a:pPr>
                <a:r>
                  <a:rPr lang="zh-CN" altLang="en-US" b="1">
                    <a:solidFill>
                      <a:srgbClr val="FFFFFF"/>
                    </a:solidFill>
                    <a:latin typeface="黑体" panose="02010609060101010101" pitchFamily="49" charset="-122"/>
                    <a:ea typeface="黑体" panose="02010609060101010101" pitchFamily="49" charset="-122"/>
                  </a:rPr>
                  <a:t>第二节</a:t>
                </a:r>
              </a:p>
              <a:p>
                <a:pPr fontAlgn="base">
                  <a:spcBef>
                    <a:spcPct val="0"/>
                  </a:spcBef>
                  <a:spcAft>
                    <a:spcPct val="0"/>
                  </a:spcAft>
                </a:pPr>
                <a:endParaRPr lang="zh-CN" altLang="en-US" sz="1500">
                  <a:solidFill>
                    <a:srgbClr val="FFFFFF"/>
                  </a:solidFill>
                  <a:latin typeface="微软雅黑" panose="020B0503020204020204" pitchFamily="34" charset="-122"/>
                  <a:ea typeface="微软雅黑" panose="020B0503020204020204" pitchFamily="34" charset="-122"/>
                </a:endParaRPr>
              </a:p>
            </p:txBody>
          </p:sp>
          <p:grpSp>
            <p:nvGrpSpPr>
              <p:cNvPr id="6155" name="组合 38">
                <a:extLst>
                  <a:ext uri="{FF2B5EF4-FFF2-40B4-BE49-F238E27FC236}">
                    <a16:creationId xmlns:a16="http://schemas.microsoft.com/office/drawing/2014/main" id="{B64BA1B4-D931-41B1-85A6-93257D7A78D1}"/>
                  </a:ext>
                </a:extLst>
              </p:cNvPr>
              <p:cNvGrpSpPr>
                <a:grpSpLocks/>
              </p:cNvGrpSpPr>
              <p:nvPr/>
            </p:nvGrpSpPr>
            <p:grpSpPr bwMode="auto">
              <a:xfrm>
                <a:off x="3713028" y="2475678"/>
                <a:ext cx="6188361" cy="495954"/>
                <a:chOff x="3713028" y="2475678"/>
                <a:chExt cx="6188361" cy="495954"/>
              </a:xfrm>
            </p:grpSpPr>
            <p:sp>
              <p:nvSpPr>
                <p:cNvPr id="36" name="矩形 35">
                  <a:extLst>
                    <a:ext uri="{FF2B5EF4-FFF2-40B4-BE49-F238E27FC236}">
                      <a16:creationId xmlns:a16="http://schemas.microsoft.com/office/drawing/2014/main" id="{7D48D324-C95D-44C6-9214-3CB17FFD943F}"/>
                    </a:ext>
                  </a:extLst>
                </p:cNvPr>
                <p:cNvSpPr/>
                <p:nvPr/>
              </p:nvSpPr>
              <p:spPr>
                <a:xfrm>
                  <a:off x="3713053" y="2476564"/>
                  <a:ext cx="5079345" cy="495009"/>
                </a:xfrm>
                <a:prstGeom prst="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defTabSz="685800">
                    <a:defRPr/>
                  </a:pPr>
                  <a:r>
                    <a:rPr lang="zh-TW" altLang="en-US" b="1" dirty="0">
                      <a:solidFill>
                        <a:prstClr val="white"/>
                      </a:solidFill>
                      <a:latin typeface="SimHei" panose="02010609060101010101" pitchFamily="49" charset="-122"/>
                      <a:ea typeface="SimHei" panose="02010609060101010101" pitchFamily="49" charset="-122"/>
                    </a:rPr>
                    <a:t>知识产权</a:t>
                  </a:r>
                  <a:r>
                    <a:rPr lang="zh-CN" altLang="en-US" b="1" dirty="0">
                      <a:solidFill>
                        <a:prstClr val="white"/>
                      </a:solidFill>
                      <a:latin typeface="SimHei" panose="02010609060101010101" pitchFamily="49" charset="-122"/>
                      <a:ea typeface="SimHei" panose="02010609060101010101" pitchFamily="49" charset="-122"/>
                    </a:rPr>
                    <a:t>概述</a:t>
                  </a:r>
                </a:p>
              </p:txBody>
            </p:sp>
            <p:sp>
              <p:nvSpPr>
                <p:cNvPr id="38" name="圆角矩形 37">
                  <a:extLst>
                    <a:ext uri="{FF2B5EF4-FFF2-40B4-BE49-F238E27FC236}">
                      <a16:creationId xmlns:a16="http://schemas.microsoft.com/office/drawing/2014/main" id="{21E20A72-4B72-4573-9BA6-819FB902EA49}"/>
                    </a:ext>
                  </a:extLst>
                </p:cNvPr>
                <p:cNvSpPr/>
                <p:nvPr/>
              </p:nvSpPr>
              <p:spPr>
                <a:xfrm>
                  <a:off x="8718325" y="2478680"/>
                  <a:ext cx="1183064" cy="490778"/>
                </a:xfrm>
                <a:prstGeom prst="roundRect">
                  <a:avLst/>
                </a:prstGeom>
                <a:solidFill>
                  <a:srgbClr val="FA7D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685800">
                    <a:defRPr/>
                  </a:pPr>
                  <a:endParaRPr lang="zh-CN" altLang="en-US" sz="1350" dirty="0">
                    <a:solidFill>
                      <a:prstClr val="white"/>
                    </a:solidFill>
                    <a:latin typeface="等线"/>
                    <a:ea typeface="等线" panose="02010600030101010101" pitchFamily="2" charset="-122"/>
                  </a:endParaRPr>
                </a:p>
              </p:txBody>
            </p:sp>
          </p:gr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07AD9E30-2895-492C-9060-B7B93A80AD2C}"/>
              </a:ext>
            </a:extLst>
          </p:cNvPr>
          <p:cNvSpPr>
            <a:spLocks noGrp="1"/>
          </p:cNvSpPr>
          <p:nvPr>
            <p:ph idx="1"/>
          </p:nvPr>
        </p:nvSpPr>
        <p:spPr>
          <a:xfrm>
            <a:off x="1987550" y="1808163"/>
            <a:ext cx="8216900" cy="3738562"/>
          </a:xfrm>
        </p:spPr>
        <p:txBody>
          <a:bodyPr/>
          <a:lstStyle/>
          <a:p>
            <a:pPr marL="385763" indent="-385763" fontAlgn="auto">
              <a:lnSpc>
                <a:spcPct val="150000"/>
              </a:lnSpc>
              <a:spcAft>
                <a:spcPts val="0"/>
              </a:spcAft>
              <a:buFont typeface="Arial" panose="020B0604020202020204" pitchFamily="34" charset="0"/>
              <a:buAutoNum type="arabicPeriod"/>
              <a:defRPr/>
            </a:pPr>
            <a:r>
              <a:rPr lang="zh-CN" altLang="en-US" sz="1800" b="1" dirty="0">
                <a:latin typeface="SimHei" panose="02010609060101010101" pitchFamily="49" charset="-122"/>
                <a:ea typeface="SimHei" panose="02010609060101010101" pitchFamily="49" charset="-122"/>
                <a:cs typeface="Times New Roman" panose="02020603050405020304" pitchFamily="18" charset="0"/>
              </a:rPr>
              <a:t>本章教学目的：</a:t>
            </a:r>
            <a:r>
              <a:rPr lang="zh-TW" altLang="en-US" sz="1800" dirty="0">
                <a:latin typeface="SimHei" panose="02010609060101010101" pitchFamily="49" charset="-122"/>
                <a:ea typeface="SimHei" panose="02010609060101010101" pitchFamily="49" charset="-122"/>
                <a:cs typeface="Times New Roman" panose="02020603050405020304" pitchFamily="18" charset="0"/>
              </a:rPr>
              <a:t>解析</a:t>
            </a:r>
            <a:r>
              <a:rPr lang="zh-CN" altLang="en-US" sz="1800" dirty="0">
                <a:latin typeface="SimHei" panose="02010609060101010101" pitchFamily="49" charset="-122"/>
                <a:ea typeface="SimHei" panose="02010609060101010101" pitchFamily="49" charset="-122"/>
                <a:cs typeface="Times New Roman" panose="02020603050405020304" pitchFamily="18" charset="0"/>
              </a:rPr>
              <a:t>知识产权</a:t>
            </a:r>
            <a:r>
              <a:rPr lang="zh-TW" altLang="en-US" sz="1800" dirty="0">
                <a:latin typeface="SimHei" panose="02010609060101010101" pitchFamily="49" charset="-122"/>
                <a:ea typeface="SimHei" panose="02010609060101010101" pitchFamily="49" charset="-122"/>
                <a:cs typeface="Times New Roman" panose="02020603050405020304" pitchFamily="18" charset="0"/>
              </a:rPr>
              <a:t>法学</a:t>
            </a:r>
            <a:r>
              <a:rPr lang="zh-CN" altLang="en-US" sz="1800" dirty="0">
                <a:latin typeface="SimHei" panose="02010609060101010101" pitchFamily="49" charset="-122"/>
                <a:ea typeface="SimHei" panose="02010609060101010101" pitchFamily="49" charset="-122"/>
                <a:cs typeface="Times New Roman" panose="02020603050405020304" pitchFamily="18" charset="0"/>
              </a:rPr>
              <a:t>的概念、</a:t>
            </a:r>
            <a:r>
              <a:rPr lang="zh-TW" altLang="en-US" sz="1800" dirty="0">
                <a:latin typeface="SimHei" panose="02010609060101010101" pitchFamily="49" charset="-122"/>
                <a:ea typeface="SimHei" panose="02010609060101010101" pitchFamily="49" charset="-122"/>
                <a:cs typeface="Times New Roman" panose="02020603050405020304" pitchFamily="18" charset="0"/>
              </a:rPr>
              <a:t>对象与方法</a:t>
            </a:r>
            <a:r>
              <a:rPr lang="zh-CN" altLang="en-US" sz="1800" dirty="0">
                <a:latin typeface="SimHei" panose="02010609060101010101" pitchFamily="49" charset="-122"/>
                <a:ea typeface="SimHei" panose="02010609060101010101" pitchFamily="49" charset="-122"/>
                <a:cs typeface="Times New Roman" panose="02020603050405020304" pitchFamily="18" charset="0"/>
              </a:rPr>
              <a:t>；</a:t>
            </a:r>
            <a:r>
              <a:rPr lang="zh-TW" altLang="en-US" sz="1800" dirty="0">
                <a:latin typeface="SimHei" panose="02010609060101010101" pitchFamily="49" charset="-122"/>
                <a:ea typeface="SimHei" panose="02010609060101010101" pitchFamily="49" charset="-122"/>
                <a:cs typeface="Times New Roman" panose="02020603050405020304" pitchFamily="18" charset="0"/>
              </a:rPr>
              <a:t>知识产权的概念</a:t>
            </a:r>
            <a:r>
              <a:rPr lang="zh-CN" altLang="en-US" sz="1800" dirty="0">
                <a:latin typeface="SimHei" panose="02010609060101010101" pitchFamily="49" charset="-122"/>
                <a:ea typeface="SimHei" panose="02010609060101010101" pitchFamily="49" charset="-122"/>
                <a:cs typeface="Times New Roman" panose="02020603050405020304" pitchFamily="18" charset="0"/>
              </a:rPr>
              <a:t>、</a:t>
            </a:r>
            <a:r>
              <a:rPr lang="zh-TW" altLang="en-US" sz="1800" dirty="0">
                <a:latin typeface="SimHei" panose="02010609060101010101" pitchFamily="49" charset="-122"/>
                <a:ea typeface="SimHei" panose="02010609060101010101" pitchFamily="49" charset="-122"/>
                <a:cs typeface="Times New Roman" panose="02020603050405020304" pitchFamily="18" charset="0"/>
              </a:rPr>
              <a:t>性质</a:t>
            </a:r>
            <a:r>
              <a:rPr lang="zh-CN" altLang="en-US" sz="1800" dirty="0">
                <a:latin typeface="SimHei" panose="02010609060101010101" pitchFamily="49" charset="-122"/>
                <a:ea typeface="SimHei" panose="02010609060101010101" pitchFamily="49" charset="-122"/>
                <a:cs typeface="Times New Roman" panose="02020603050405020304" pitchFamily="18" charset="0"/>
              </a:rPr>
              <a:t>、</a:t>
            </a:r>
            <a:r>
              <a:rPr lang="zh-TW" altLang="en-US" sz="1800" dirty="0">
                <a:latin typeface="SimHei" panose="02010609060101010101" pitchFamily="49" charset="-122"/>
                <a:ea typeface="SimHei" panose="02010609060101010101" pitchFamily="49" charset="-122"/>
                <a:cs typeface="Times New Roman" panose="02020603050405020304" pitchFamily="18" charset="0"/>
              </a:rPr>
              <a:t>特征</a:t>
            </a:r>
            <a:r>
              <a:rPr lang="zh-CN" altLang="en-US" sz="1800" dirty="0">
                <a:latin typeface="SimHei" panose="02010609060101010101" pitchFamily="49" charset="-122"/>
                <a:ea typeface="SimHei" panose="02010609060101010101" pitchFamily="49" charset="-122"/>
                <a:cs typeface="Times New Roman" panose="02020603050405020304" pitchFamily="18" charset="0"/>
              </a:rPr>
              <a:t>、</a:t>
            </a:r>
            <a:r>
              <a:rPr lang="zh-TW" altLang="en-US" sz="1800" dirty="0">
                <a:latin typeface="SimHei" panose="02010609060101010101" pitchFamily="49" charset="-122"/>
                <a:ea typeface="SimHei" panose="02010609060101010101" pitchFamily="49" charset="-122"/>
                <a:cs typeface="Times New Roman" panose="02020603050405020304" pitchFamily="18" charset="0"/>
              </a:rPr>
              <a:t>分类与客体</a:t>
            </a:r>
            <a:r>
              <a:rPr lang="zh-CN" altLang="en-US" sz="1800" dirty="0">
                <a:latin typeface="SimHei" panose="02010609060101010101" pitchFamily="49" charset="-122"/>
                <a:ea typeface="SimHei" panose="02010609060101010101" pitchFamily="49" charset="-122"/>
                <a:cs typeface="Times New Roman" panose="02020603050405020304" pitchFamily="18" charset="0"/>
              </a:rPr>
              <a:t>；</a:t>
            </a:r>
            <a:r>
              <a:rPr lang="zh-TW" altLang="en-US" sz="1800" dirty="0">
                <a:latin typeface="SimHei" panose="02010609060101010101" pitchFamily="49" charset="-122"/>
                <a:ea typeface="SimHei" panose="02010609060101010101" pitchFamily="49" charset="-122"/>
                <a:cs typeface="Times New Roman" panose="02020603050405020304" pitchFamily="18" charset="0"/>
              </a:rPr>
              <a:t>知识产权法的概念以及与其他法律的关系</a:t>
            </a:r>
            <a:r>
              <a:rPr lang="zh-CN" altLang="en-US" sz="1800" dirty="0">
                <a:latin typeface="SimHei" panose="02010609060101010101" pitchFamily="49" charset="-122"/>
                <a:ea typeface="SimHei" panose="02010609060101010101" pitchFamily="49" charset="-122"/>
                <a:cs typeface="Times New Roman" panose="02020603050405020304" pitchFamily="18" charset="0"/>
              </a:rPr>
              <a:t>；</a:t>
            </a:r>
            <a:r>
              <a:rPr lang="zh-TW" altLang="en-US" sz="1800" dirty="0">
                <a:latin typeface="SimHei" panose="02010609060101010101" pitchFamily="49" charset="-122"/>
                <a:ea typeface="SimHei" panose="02010609060101010101" pitchFamily="49" charset="-122"/>
                <a:cs typeface="Times New Roman" panose="02020603050405020304" pitchFamily="18" charset="0"/>
              </a:rPr>
              <a:t>知识产权制度的历史沿革与发展趋势</a:t>
            </a:r>
            <a:r>
              <a:rPr lang="zh-CN" altLang="en-US" sz="1800" dirty="0">
                <a:latin typeface="SimHei" panose="02010609060101010101" pitchFamily="49" charset="-122"/>
                <a:ea typeface="SimHei" panose="02010609060101010101" pitchFamily="49" charset="-122"/>
                <a:cs typeface="Times New Roman" panose="02020603050405020304" pitchFamily="18" charset="0"/>
              </a:rPr>
              <a:t>。</a:t>
            </a:r>
            <a:endParaRPr lang="en-US" altLang="zh-CN" sz="1800" dirty="0">
              <a:latin typeface="SimHei" panose="02010609060101010101" pitchFamily="49" charset="-122"/>
              <a:ea typeface="SimHei" panose="02010609060101010101" pitchFamily="49" charset="-122"/>
              <a:cs typeface="Times New Roman" panose="02020603050405020304" pitchFamily="18" charset="0"/>
            </a:endParaRPr>
          </a:p>
          <a:p>
            <a:pPr marL="385763" indent="-385763" fontAlgn="auto">
              <a:lnSpc>
                <a:spcPct val="150000"/>
              </a:lnSpc>
              <a:spcAft>
                <a:spcPts val="0"/>
              </a:spcAft>
              <a:buFont typeface="Arial" panose="020B0604020202020204" pitchFamily="34" charset="0"/>
              <a:buAutoNum type="arabicPeriod"/>
              <a:defRPr/>
            </a:pPr>
            <a:r>
              <a:rPr lang="zh-CN" altLang="en-US" sz="1800" b="1" dirty="0">
                <a:latin typeface="SimHei" panose="02010609060101010101" pitchFamily="49" charset="-122"/>
                <a:ea typeface="SimHei" panose="02010609060101010101" pitchFamily="49" charset="-122"/>
                <a:cs typeface="Times New Roman" panose="02020603050405020304" pitchFamily="18" charset="0"/>
              </a:rPr>
              <a:t>本章教学要求：</a:t>
            </a:r>
            <a:r>
              <a:rPr lang="zh-TW" altLang="en-US" sz="1800" dirty="0">
                <a:latin typeface="SimHei" panose="02010609060101010101" pitchFamily="49" charset="-122"/>
                <a:ea typeface="SimHei" panose="02010609060101010101" pitchFamily="49" charset="-122"/>
                <a:cs typeface="Times New Roman" panose="02020603050405020304" pitchFamily="18" charset="0"/>
              </a:rPr>
              <a:t>结合法学基本原理</a:t>
            </a:r>
            <a:r>
              <a:rPr lang="zh-CN" altLang="en-US" sz="1800" dirty="0">
                <a:latin typeface="SimHei" panose="02010609060101010101" pitchFamily="49" charset="-122"/>
                <a:ea typeface="SimHei" panose="02010609060101010101" pitchFamily="49" charset="-122"/>
                <a:cs typeface="Times New Roman" panose="02020603050405020304" pitchFamily="18" charset="0"/>
              </a:rPr>
              <a:t>、</a:t>
            </a:r>
            <a:r>
              <a:rPr lang="zh-TW" altLang="en-US" sz="1800" dirty="0">
                <a:latin typeface="SimHei" panose="02010609060101010101" pitchFamily="49" charset="-122"/>
                <a:ea typeface="SimHei" panose="02010609060101010101" pitchFamily="49" charset="-122"/>
                <a:cs typeface="Times New Roman" panose="02020603050405020304" pitchFamily="18" charset="0"/>
              </a:rPr>
              <a:t>民事权利体系的基本构成</a:t>
            </a:r>
            <a:r>
              <a:rPr lang="zh-CN" altLang="en-US" sz="1800" dirty="0">
                <a:latin typeface="SimHei" panose="02010609060101010101" pitchFamily="49" charset="-122"/>
                <a:ea typeface="SimHei" panose="02010609060101010101" pitchFamily="49" charset="-122"/>
                <a:cs typeface="Times New Roman" panose="02020603050405020304" pitchFamily="18" charset="0"/>
              </a:rPr>
              <a:t>，</a:t>
            </a:r>
            <a:r>
              <a:rPr lang="zh-TW" altLang="en-US" sz="1800" dirty="0">
                <a:latin typeface="SimHei" panose="02010609060101010101" pitchFamily="49" charset="-122"/>
                <a:ea typeface="SimHei" panose="02010609060101010101" pitchFamily="49" charset="-122"/>
                <a:cs typeface="Times New Roman" panose="02020603050405020304" pitchFamily="18" charset="0"/>
              </a:rPr>
              <a:t>体系化地认识知识产权法学</a:t>
            </a:r>
            <a:r>
              <a:rPr lang="zh-CN" altLang="en-US" sz="1800" dirty="0">
                <a:latin typeface="SimHei" panose="02010609060101010101" pitchFamily="49" charset="-122"/>
                <a:ea typeface="SimHei" panose="02010609060101010101" pitchFamily="49" charset="-122"/>
                <a:cs typeface="Times New Roman" panose="02020603050405020304" pitchFamily="18" charset="0"/>
              </a:rPr>
              <a:t>、</a:t>
            </a:r>
            <a:r>
              <a:rPr lang="zh-TW" altLang="en-US" sz="1800" dirty="0">
                <a:latin typeface="SimHei" panose="02010609060101010101" pitchFamily="49" charset="-122"/>
                <a:ea typeface="SimHei" panose="02010609060101010101" pitchFamily="49" charset="-122"/>
                <a:cs typeface="Times New Roman" panose="02020603050405020304" pitchFamily="18" charset="0"/>
              </a:rPr>
              <a:t>知识产权和知识产权法</a:t>
            </a:r>
            <a:r>
              <a:rPr lang="zh-CN" altLang="en-US" sz="1800" dirty="0">
                <a:latin typeface="SimHei" panose="02010609060101010101" pitchFamily="49" charset="-122"/>
                <a:ea typeface="SimHei" panose="02010609060101010101" pitchFamily="49" charset="-122"/>
                <a:cs typeface="Times New Roman" panose="02020603050405020304" pitchFamily="18" charset="0"/>
              </a:rPr>
              <a:t>。</a:t>
            </a:r>
            <a:endParaRPr lang="en-US" altLang="zh-CN" sz="1800" dirty="0">
              <a:latin typeface="SimHei" panose="02010609060101010101" pitchFamily="49" charset="-122"/>
              <a:ea typeface="SimHei" panose="02010609060101010101" pitchFamily="49" charset="-122"/>
              <a:cs typeface="Times New Roman" panose="02020603050405020304" pitchFamily="18" charset="0"/>
            </a:endParaRPr>
          </a:p>
          <a:p>
            <a:pPr marL="385763" indent="-385763" fontAlgn="auto">
              <a:lnSpc>
                <a:spcPct val="150000"/>
              </a:lnSpc>
              <a:spcAft>
                <a:spcPts val="0"/>
              </a:spcAft>
              <a:buFont typeface="Arial" panose="020B0604020202020204" pitchFamily="34" charset="0"/>
              <a:buAutoNum type="arabicPeriod"/>
              <a:defRPr/>
            </a:pPr>
            <a:r>
              <a:rPr lang="zh-CN" altLang="en-US" sz="1800" b="1" dirty="0">
                <a:latin typeface="SimHei" panose="02010609060101010101" pitchFamily="49" charset="-122"/>
                <a:ea typeface="SimHei" panose="02010609060101010101" pitchFamily="49" charset="-122"/>
                <a:cs typeface="Times New Roman" panose="02020603050405020304" pitchFamily="18" charset="0"/>
              </a:rPr>
              <a:t>本章教学重点、难点：</a:t>
            </a:r>
            <a:r>
              <a:rPr lang="zh-TW" altLang="en-US" sz="1800" dirty="0">
                <a:latin typeface="SimHei" panose="02010609060101010101" pitchFamily="49" charset="-122"/>
                <a:ea typeface="SimHei" panose="02010609060101010101" pitchFamily="49" charset="-122"/>
                <a:cs typeface="Times New Roman" panose="02020603050405020304" pitchFamily="18" charset="0"/>
              </a:rPr>
              <a:t>从客体出发</a:t>
            </a:r>
            <a:r>
              <a:rPr lang="zh-CN" altLang="en-US" sz="1800" dirty="0">
                <a:latin typeface="SimHei" panose="02010609060101010101" pitchFamily="49" charset="-122"/>
                <a:ea typeface="SimHei" panose="02010609060101010101" pitchFamily="49" charset="-122"/>
                <a:cs typeface="Times New Roman" panose="02020603050405020304" pitchFamily="18" charset="0"/>
              </a:rPr>
              <a:t>，</a:t>
            </a:r>
            <a:r>
              <a:rPr lang="zh-TW" altLang="en-US" sz="1800" dirty="0">
                <a:latin typeface="SimHei" panose="02010609060101010101" pitchFamily="49" charset="-122"/>
                <a:ea typeface="SimHei" panose="02010609060101010101" pitchFamily="49" charset="-122"/>
                <a:cs typeface="Times New Roman" panose="02020603050405020304" pitchFamily="18" charset="0"/>
              </a:rPr>
              <a:t>理解知识产权的概念</a:t>
            </a:r>
            <a:r>
              <a:rPr lang="zh-CN" altLang="en-US" sz="1800" dirty="0">
                <a:latin typeface="SimHei" panose="02010609060101010101" pitchFamily="49" charset="-122"/>
                <a:ea typeface="SimHei" panose="02010609060101010101" pitchFamily="49" charset="-122"/>
                <a:cs typeface="Times New Roman" panose="02020603050405020304" pitchFamily="18" charset="0"/>
              </a:rPr>
              <a:t>、</a:t>
            </a:r>
            <a:r>
              <a:rPr lang="zh-TW" altLang="en-US" sz="1800" dirty="0">
                <a:latin typeface="SimHei" panose="02010609060101010101" pitchFamily="49" charset="-122"/>
                <a:ea typeface="SimHei" panose="02010609060101010101" pitchFamily="49" charset="-122"/>
                <a:cs typeface="Times New Roman" panose="02020603050405020304" pitchFamily="18" charset="0"/>
              </a:rPr>
              <a:t>性质以及与其他民事权利的不同</a:t>
            </a:r>
            <a:r>
              <a:rPr lang="zh-CN" altLang="en-US" sz="1800" dirty="0">
                <a:latin typeface="SimHei" panose="02010609060101010101" pitchFamily="49" charset="-122"/>
                <a:ea typeface="SimHei" panose="02010609060101010101" pitchFamily="49" charset="-122"/>
                <a:cs typeface="Times New Roman" panose="02020603050405020304" pitchFamily="18" charset="0"/>
              </a:rPr>
              <a:t>。</a:t>
            </a:r>
            <a:endParaRPr lang="zh-CN" altLang="zh-CN" sz="1800" dirty="0">
              <a:latin typeface="SimHei" panose="02010609060101010101" pitchFamily="49" charset="-122"/>
              <a:ea typeface="SimHei" panose="02010609060101010101" pitchFamily="49" charset="-122"/>
              <a:cs typeface="Times New Roman" panose="02020603050405020304" pitchFamily="18" charset="0"/>
            </a:endParaRPr>
          </a:p>
          <a:p>
            <a:pPr fontAlgn="auto">
              <a:spcAft>
                <a:spcPts val="0"/>
              </a:spcAft>
              <a:defRPr/>
            </a:pPr>
            <a:endParaRPr lang="zh-CN" altLang="en-US" sz="1800" dirty="0"/>
          </a:p>
        </p:txBody>
      </p:sp>
      <p:sp>
        <p:nvSpPr>
          <p:cNvPr id="7171" name="标题 2">
            <a:extLst>
              <a:ext uri="{FF2B5EF4-FFF2-40B4-BE49-F238E27FC236}">
                <a16:creationId xmlns:a16="http://schemas.microsoft.com/office/drawing/2014/main" id="{7EA53369-C3D2-47EA-A97D-B0C295781703}"/>
              </a:ext>
            </a:extLst>
          </p:cNvPr>
          <p:cNvSpPr>
            <a:spLocks noGrp="1" noChangeArrowheads="1"/>
          </p:cNvSpPr>
          <p:nvPr>
            <p:ph type="title"/>
          </p:nvPr>
        </p:nvSpPr>
        <p:spPr bwMode="auto">
          <a:xfrm>
            <a:off x="2654301" y="198438"/>
            <a:ext cx="7820025" cy="595312"/>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p>
            <a:r>
              <a:rPr lang="zh-CN" altLang="en-US" b="1">
                <a:latin typeface="黑体" panose="02010609060101010101" pitchFamily="49" charset="-122"/>
                <a:ea typeface="黑体" panose="02010609060101010101" pitchFamily="49" charset="-122"/>
              </a:rPr>
              <a:t>本章导语</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PA" val="v3.2.0"/>
</p:tagLst>
</file>

<file path=ppt/tags/tag10.xml><?xml version="1.0" encoding="utf-8"?>
<p:tagLst xmlns:a="http://schemas.openxmlformats.org/drawingml/2006/main" xmlns:r="http://schemas.openxmlformats.org/officeDocument/2006/relationships" xmlns:p="http://schemas.openxmlformats.org/presentationml/2006/main">
  <p:tag name="PA" val="v3.2.0"/>
</p:tagLst>
</file>

<file path=ppt/tags/tag11.xml><?xml version="1.0" encoding="utf-8"?>
<p:tagLst xmlns:a="http://schemas.openxmlformats.org/drawingml/2006/main" xmlns:r="http://schemas.openxmlformats.org/officeDocument/2006/relationships" xmlns:p="http://schemas.openxmlformats.org/presentationml/2006/main">
  <p:tag name="PA" val="v3.2.0"/>
</p:tagLst>
</file>

<file path=ppt/tags/tag12.xml><?xml version="1.0" encoding="utf-8"?>
<p:tagLst xmlns:a="http://schemas.openxmlformats.org/drawingml/2006/main" xmlns:r="http://schemas.openxmlformats.org/officeDocument/2006/relationships" xmlns:p="http://schemas.openxmlformats.org/presentationml/2006/main">
  <p:tag name="PA" val="v3.2.0"/>
</p:tagLst>
</file>

<file path=ppt/tags/tag13.xml><?xml version="1.0" encoding="utf-8"?>
<p:tagLst xmlns:a="http://schemas.openxmlformats.org/drawingml/2006/main" xmlns:r="http://schemas.openxmlformats.org/officeDocument/2006/relationships" xmlns:p="http://schemas.openxmlformats.org/presentationml/2006/main">
  <p:tag name="PA" val="v3.2.0"/>
</p:tagLst>
</file>

<file path=ppt/tags/tag14.xml><?xml version="1.0" encoding="utf-8"?>
<p:tagLst xmlns:a="http://schemas.openxmlformats.org/drawingml/2006/main" xmlns:r="http://schemas.openxmlformats.org/officeDocument/2006/relationships" xmlns:p="http://schemas.openxmlformats.org/presentationml/2006/main">
  <p:tag name="PA" val="v3.2.0"/>
</p:tagLst>
</file>

<file path=ppt/tags/tag15.xml><?xml version="1.0" encoding="utf-8"?>
<p:tagLst xmlns:a="http://schemas.openxmlformats.org/drawingml/2006/main" xmlns:r="http://schemas.openxmlformats.org/officeDocument/2006/relationships" xmlns:p="http://schemas.openxmlformats.org/presentationml/2006/main">
  <p:tag name="PA" val="v3.2.0"/>
</p:tagLst>
</file>

<file path=ppt/tags/tag2.xml><?xml version="1.0" encoding="utf-8"?>
<p:tagLst xmlns:a="http://schemas.openxmlformats.org/drawingml/2006/main" xmlns:r="http://schemas.openxmlformats.org/officeDocument/2006/relationships" xmlns:p="http://schemas.openxmlformats.org/presentationml/2006/main">
  <p:tag name="PA" val="v3.2.0"/>
</p:tagLst>
</file>

<file path=ppt/tags/tag3.xml><?xml version="1.0" encoding="utf-8"?>
<p:tagLst xmlns:a="http://schemas.openxmlformats.org/drawingml/2006/main" xmlns:r="http://schemas.openxmlformats.org/officeDocument/2006/relationships" xmlns:p="http://schemas.openxmlformats.org/presentationml/2006/main">
  <p:tag name="PA" val="v3.2.0"/>
</p:tagLst>
</file>

<file path=ppt/tags/tag4.xml><?xml version="1.0" encoding="utf-8"?>
<p:tagLst xmlns:a="http://schemas.openxmlformats.org/drawingml/2006/main" xmlns:r="http://schemas.openxmlformats.org/officeDocument/2006/relationships" xmlns:p="http://schemas.openxmlformats.org/presentationml/2006/main">
  <p:tag name="PA" val="v3.2.0"/>
</p:tagLst>
</file>

<file path=ppt/tags/tag5.xml><?xml version="1.0" encoding="utf-8"?>
<p:tagLst xmlns:a="http://schemas.openxmlformats.org/drawingml/2006/main" xmlns:r="http://schemas.openxmlformats.org/officeDocument/2006/relationships" xmlns:p="http://schemas.openxmlformats.org/presentationml/2006/main">
  <p:tag name="PA" val="v3.2.0"/>
</p:tagLst>
</file>

<file path=ppt/tags/tag6.xml><?xml version="1.0" encoding="utf-8"?>
<p:tagLst xmlns:a="http://schemas.openxmlformats.org/drawingml/2006/main" xmlns:r="http://schemas.openxmlformats.org/officeDocument/2006/relationships" xmlns:p="http://schemas.openxmlformats.org/presentationml/2006/main">
  <p:tag name="PA" val="v3.2.0"/>
</p:tagLst>
</file>

<file path=ppt/tags/tag7.xml><?xml version="1.0" encoding="utf-8"?>
<p:tagLst xmlns:a="http://schemas.openxmlformats.org/drawingml/2006/main" xmlns:r="http://schemas.openxmlformats.org/officeDocument/2006/relationships" xmlns:p="http://schemas.openxmlformats.org/presentationml/2006/main">
  <p:tag name="PA" val="v3.2.0"/>
</p:tagLst>
</file>

<file path=ppt/tags/tag8.xml><?xml version="1.0" encoding="utf-8"?>
<p:tagLst xmlns:a="http://schemas.openxmlformats.org/drawingml/2006/main" xmlns:r="http://schemas.openxmlformats.org/officeDocument/2006/relationships" xmlns:p="http://schemas.openxmlformats.org/presentationml/2006/main">
  <p:tag name="PA" val="v3.2.0"/>
</p:tagLst>
</file>

<file path=ppt/tags/tag9.xml><?xml version="1.0" encoding="utf-8"?>
<p:tagLst xmlns:a="http://schemas.openxmlformats.org/drawingml/2006/main" xmlns:r="http://schemas.openxmlformats.org/officeDocument/2006/relationships" xmlns:p="http://schemas.openxmlformats.org/presentationml/2006/main">
  <p:tag name="PA" val="v3.2.0"/>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TotalTime>
  <Words>1890</Words>
  <Application>Microsoft Office PowerPoint</Application>
  <PresentationFormat>宽屏</PresentationFormat>
  <Paragraphs>127</Paragraphs>
  <Slides>24</Slides>
  <Notes>0</Notes>
  <HiddenSlides>0</HiddenSlides>
  <MMClips>0</MMClips>
  <ScaleCrop>false</ScaleCrop>
  <HeadingPairs>
    <vt:vector size="6" baseType="variant">
      <vt:variant>
        <vt:lpstr>已用的字体</vt:lpstr>
      </vt:variant>
      <vt:variant>
        <vt:i4>8</vt:i4>
      </vt:variant>
      <vt:variant>
        <vt:lpstr>主题</vt:lpstr>
      </vt:variant>
      <vt:variant>
        <vt:i4>1</vt:i4>
      </vt:variant>
      <vt:variant>
        <vt:lpstr>幻灯片标题</vt:lpstr>
      </vt:variant>
      <vt:variant>
        <vt:i4>24</vt:i4>
      </vt:variant>
    </vt:vector>
  </HeadingPairs>
  <TitlesOfParts>
    <vt:vector size="33" baseType="lpstr">
      <vt:lpstr>等线</vt:lpstr>
      <vt:lpstr>黑体</vt:lpstr>
      <vt:lpstr>黑体</vt:lpstr>
      <vt:lpstr>华文中宋</vt:lpstr>
      <vt:lpstr>微软雅黑</vt:lpstr>
      <vt:lpstr>Arial</vt:lpstr>
      <vt:lpstr>Times New Roman</vt:lpstr>
      <vt:lpstr>Wingdings</vt:lpstr>
      <vt:lpstr>Office 主题​​</vt:lpstr>
      <vt:lpstr>知识产权法学</vt:lpstr>
      <vt:lpstr>PowerPoint 演示文稿</vt:lpstr>
      <vt:lpstr>PowerPoint 演示文稿</vt:lpstr>
      <vt:lpstr>PowerPoint 演示文稿</vt:lpstr>
      <vt:lpstr>PowerPoint 演示文稿</vt:lpstr>
      <vt:lpstr>PowerPoint 演示文稿</vt:lpstr>
      <vt:lpstr>绪 论 </vt:lpstr>
      <vt:lpstr>PowerPoint 演示文稿</vt:lpstr>
      <vt:lpstr>本章导语</vt:lpstr>
      <vt:lpstr>第一节  知识产权法学的概念与学科发展 </vt:lpstr>
      <vt:lpstr>PowerPoint 演示文稿</vt:lpstr>
      <vt:lpstr>第二节 知识产权概述</vt:lpstr>
      <vt:lpstr>PowerPoint 演示文稿</vt:lpstr>
      <vt:lpstr>PowerPoint 演示文稿</vt:lpstr>
      <vt:lpstr>PowerPoint 演示文稿</vt:lpstr>
      <vt:lpstr>PowerPoint 演示文稿</vt:lpstr>
      <vt:lpstr>第三节  知识产权法概述</vt:lpstr>
      <vt:lpstr>PowerPoint 演示文稿</vt:lpstr>
      <vt:lpstr>PowerPoint 演示文稿</vt:lpstr>
      <vt:lpstr>PowerPoint 演示文稿</vt:lpstr>
      <vt:lpstr>第四节  知识产权制度的历史沿革与发展趋势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知识产权法学</dc:title>
  <dc:creator>BOBO</dc:creator>
  <cp:lastModifiedBy>8615075892565</cp:lastModifiedBy>
  <cp:revision>9</cp:revision>
  <dcterms:created xsi:type="dcterms:W3CDTF">2021-08-26T09:18:19Z</dcterms:created>
  <dcterms:modified xsi:type="dcterms:W3CDTF">2024-09-06T06:51:00Z</dcterms:modified>
</cp:coreProperties>
</file>