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sldIdLst>
    <p:sldId id="256" r:id="rId2"/>
    <p:sldId id="352" r:id="rId3"/>
    <p:sldId id="293" r:id="rId4"/>
    <p:sldId id="362" r:id="rId5"/>
    <p:sldId id="363" r:id="rId6"/>
    <p:sldId id="258" r:id="rId7"/>
    <p:sldId id="364" r:id="rId8"/>
    <p:sldId id="365" r:id="rId9"/>
    <p:sldId id="366" r:id="rId10"/>
    <p:sldId id="263" r:id="rId11"/>
    <p:sldId id="264" r:id="rId12"/>
    <p:sldId id="265" r:id="rId13"/>
    <p:sldId id="367" r:id="rId14"/>
    <p:sldId id="368" r:id="rId15"/>
    <p:sldId id="359" r:id="rId16"/>
    <p:sldId id="370" r:id="rId17"/>
    <p:sldId id="268" r:id="rId18"/>
    <p:sldId id="267" r:id="rId19"/>
    <p:sldId id="312" r:id="rId20"/>
    <p:sldId id="314" r:id="rId21"/>
    <p:sldId id="371" r:id="rId22"/>
    <p:sldId id="372" r:id="rId23"/>
    <p:sldId id="373" r:id="rId24"/>
    <p:sldId id="374" r:id="rId25"/>
    <p:sldId id="375" r:id="rId26"/>
    <p:sldId id="376" r:id="rId27"/>
    <p:sldId id="377" r:id="rId28"/>
    <p:sldId id="378" r:id="rId29"/>
    <p:sldId id="379" r:id="rId30"/>
  </p:sldIdLst>
  <p:sldSz cx="9144000" cy="6858000" type="screen4x3"/>
  <p:notesSz cx="6858000" cy="9144000"/>
  <p:custDataLst>
    <p:tags r:id="rId32"/>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9"/>
    <p:restoredTop sz="94660"/>
  </p:normalViewPr>
  <p:slideViewPr>
    <p:cSldViewPr showGuides="1">
      <p:cViewPr>
        <p:scale>
          <a:sx n="70" d="100"/>
          <a:sy n="70" d="100"/>
        </p:scale>
        <p:origin x="-120" y="2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244D5AA-36EE-4C67-9E8E-31EB582BD0A2}" type="doc">
      <dgm:prSet loTypeId="urn:microsoft.com/office/officeart/2005/8/layout/hierarchy2#1" loCatId="hierarchy" qsTypeId="urn:microsoft.com/office/officeart/2005/8/quickstyle/simple1#1" qsCatId="simple" csTypeId="urn:microsoft.com/office/officeart/2005/8/colors/accent1_2#1" csCatId="accent1" phldr="1"/>
      <dgm:spPr/>
      <dgm:t>
        <a:bodyPr/>
        <a:lstStyle/>
        <a:p>
          <a:endParaRPr lang="zh-CN" altLang="en-US"/>
        </a:p>
      </dgm:t>
    </dgm:pt>
    <dgm:pt modelId="{0FC26A36-DA70-4478-BA27-C56C3ACBCC7F}">
      <dgm:prSet phldrT="[文本]" custT="1"/>
      <dgm:spPr/>
      <dgm:t>
        <a:bodyPr/>
        <a:lstStyle/>
        <a:p>
          <a:r>
            <a:rPr lang="zh-CN" altLang="en-US" sz="1600" b="1" dirty="0"/>
            <a:t>行政</a:t>
          </a:r>
        </a:p>
      </dgm:t>
    </dgm:pt>
    <dgm:pt modelId="{75C848A2-CD19-4928-9909-C6992B8DE041}" type="parTrans" cxnId="{95B4900A-14AB-4007-B858-E541F5DFE771}">
      <dgm:prSet/>
      <dgm:spPr/>
      <dgm:t>
        <a:bodyPr/>
        <a:lstStyle/>
        <a:p>
          <a:endParaRPr lang="zh-CN" altLang="en-US"/>
        </a:p>
      </dgm:t>
    </dgm:pt>
    <dgm:pt modelId="{892C858C-3EEB-48D7-A078-70CA2E09CD45}" type="sibTrans" cxnId="{95B4900A-14AB-4007-B858-E541F5DFE771}">
      <dgm:prSet/>
      <dgm:spPr/>
      <dgm:t>
        <a:bodyPr/>
        <a:lstStyle/>
        <a:p>
          <a:endParaRPr lang="zh-CN" altLang="en-US"/>
        </a:p>
      </dgm:t>
    </dgm:pt>
    <dgm:pt modelId="{1C683179-7CDA-4AEA-AB0A-CFEE48C4B95D}">
      <dgm:prSet phldrT="[文本]" custT="1"/>
      <dgm:spPr/>
      <dgm:t>
        <a:bodyPr/>
        <a:lstStyle/>
        <a:p>
          <a:r>
            <a:rPr lang="zh-CN" altLang="en-US" sz="1600" b="1" dirty="0"/>
            <a:t>私人行政</a:t>
          </a:r>
        </a:p>
      </dgm:t>
    </dgm:pt>
    <dgm:pt modelId="{DD24DEEE-C679-4D6A-A522-D4E7C186A8B5}" type="parTrans" cxnId="{F1B0A17C-1FE9-4F40-AFBA-FAE3FC2EBF9E}">
      <dgm:prSet/>
      <dgm:spPr/>
      <dgm:t>
        <a:bodyPr/>
        <a:lstStyle/>
        <a:p>
          <a:endParaRPr lang="zh-CN" altLang="en-US"/>
        </a:p>
      </dgm:t>
    </dgm:pt>
    <dgm:pt modelId="{1C8DB6F4-7BC9-4206-ABF2-816C915DA213}" type="sibTrans" cxnId="{F1B0A17C-1FE9-4F40-AFBA-FAE3FC2EBF9E}">
      <dgm:prSet/>
      <dgm:spPr/>
      <dgm:t>
        <a:bodyPr/>
        <a:lstStyle/>
        <a:p>
          <a:endParaRPr lang="zh-CN" altLang="en-US"/>
        </a:p>
      </dgm:t>
    </dgm:pt>
    <dgm:pt modelId="{AAFB9149-BEF3-4E13-9C42-BD5DD2EE4751}">
      <dgm:prSet phldrT="[文本]" custT="1"/>
      <dgm:spPr/>
      <dgm:t>
        <a:bodyPr/>
        <a:lstStyle/>
        <a:p>
          <a:r>
            <a:rPr lang="zh-CN" altLang="en-US" sz="1600" b="1" dirty="0"/>
            <a:t>公共行政</a:t>
          </a:r>
        </a:p>
      </dgm:t>
    </dgm:pt>
    <dgm:pt modelId="{772BDC51-DA16-40A6-BEA8-B3A0A7F88578}" type="parTrans" cxnId="{8B7A9055-35E5-4F72-92A0-668D103BC02D}">
      <dgm:prSet/>
      <dgm:spPr/>
      <dgm:t>
        <a:bodyPr/>
        <a:lstStyle/>
        <a:p>
          <a:endParaRPr lang="zh-CN" altLang="en-US"/>
        </a:p>
      </dgm:t>
    </dgm:pt>
    <dgm:pt modelId="{2BA2C73F-B1EF-44C5-B2B3-53EEF78CDEAB}" type="sibTrans" cxnId="{8B7A9055-35E5-4F72-92A0-668D103BC02D}">
      <dgm:prSet/>
      <dgm:spPr/>
      <dgm:t>
        <a:bodyPr/>
        <a:lstStyle/>
        <a:p>
          <a:endParaRPr lang="zh-CN" altLang="en-US"/>
        </a:p>
      </dgm:t>
    </dgm:pt>
    <dgm:pt modelId="{89CF46E0-F175-40D1-BEFC-C31DABE44E3A}">
      <dgm:prSet phldrT="[文本]" custT="1"/>
      <dgm:spPr/>
      <dgm:t>
        <a:bodyPr/>
        <a:lstStyle/>
        <a:p>
          <a:r>
            <a:rPr lang="zh-CN" altLang="en-US" sz="1600" b="1" dirty="0"/>
            <a:t>非国家行政</a:t>
          </a:r>
          <a:endParaRPr lang="en-US" altLang="zh-CN" sz="1600" b="1" dirty="0"/>
        </a:p>
        <a:p>
          <a:r>
            <a:rPr lang="zh-CN" altLang="en-US" sz="1600" b="1" dirty="0"/>
            <a:t>（补充）</a:t>
          </a:r>
        </a:p>
      </dgm:t>
    </dgm:pt>
    <dgm:pt modelId="{2C6DE4D8-8C2F-409D-B499-57E02D200B6F}" type="parTrans" cxnId="{D67122D8-3DD2-4C59-B790-442A4812C7EB}">
      <dgm:prSet/>
      <dgm:spPr/>
      <dgm:t>
        <a:bodyPr/>
        <a:lstStyle/>
        <a:p>
          <a:endParaRPr lang="zh-CN" altLang="en-US"/>
        </a:p>
      </dgm:t>
    </dgm:pt>
    <dgm:pt modelId="{ED1B6C6C-D2EA-46C8-A0A8-53D253844035}" type="sibTrans" cxnId="{D67122D8-3DD2-4C59-B790-442A4812C7EB}">
      <dgm:prSet/>
      <dgm:spPr/>
      <dgm:t>
        <a:bodyPr/>
        <a:lstStyle/>
        <a:p>
          <a:endParaRPr lang="zh-CN" altLang="en-US"/>
        </a:p>
      </dgm:t>
    </dgm:pt>
    <dgm:pt modelId="{A2DF8B4E-4B48-4E21-856E-767D162B65DA}">
      <dgm:prSet custT="1"/>
      <dgm:spPr/>
      <dgm:t>
        <a:bodyPr/>
        <a:lstStyle/>
        <a:p>
          <a:r>
            <a:rPr lang="zh-CN" altLang="en-US" sz="1600" b="1" dirty="0"/>
            <a:t>国家行政</a:t>
          </a:r>
          <a:endParaRPr lang="en-US" altLang="zh-CN" sz="1600" b="1" dirty="0"/>
        </a:p>
        <a:p>
          <a:r>
            <a:rPr lang="zh-CN" altLang="en-US" sz="1600" b="1" dirty="0"/>
            <a:t>（主体）</a:t>
          </a:r>
          <a:endParaRPr lang="en-US" altLang="zh-CN" sz="1600" b="1" dirty="0"/>
        </a:p>
        <a:p>
          <a:r>
            <a:rPr lang="zh-CN" altLang="en-US" sz="1600" b="1" dirty="0"/>
            <a:t>（形式意义的行政）</a:t>
          </a:r>
        </a:p>
        <a:p>
          <a:endParaRPr lang="zh-CN" altLang="en-US" sz="1600" b="1" dirty="0"/>
        </a:p>
      </dgm:t>
    </dgm:pt>
    <dgm:pt modelId="{8DD68C5C-AD65-4630-8382-4D94D4C84A0B}" type="parTrans" cxnId="{AF51A4D3-194A-478C-AB05-747FF4959656}">
      <dgm:prSet/>
      <dgm:spPr/>
      <dgm:t>
        <a:bodyPr/>
        <a:lstStyle/>
        <a:p>
          <a:endParaRPr lang="zh-CN" altLang="en-US"/>
        </a:p>
      </dgm:t>
    </dgm:pt>
    <dgm:pt modelId="{8CCA1075-AD7D-4F21-A5CF-02D69C8CAEED}" type="sibTrans" cxnId="{AF51A4D3-194A-478C-AB05-747FF4959656}">
      <dgm:prSet/>
      <dgm:spPr/>
      <dgm:t>
        <a:bodyPr/>
        <a:lstStyle/>
        <a:p>
          <a:endParaRPr lang="zh-CN" altLang="en-US"/>
        </a:p>
      </dgm:t>
    </dgm:pt>
    <dgm:pt modelId="{D8F9FBC0-9339-4038-BA0F-F652A5FAD6EE}">
      <dgm:prSet custT="1"/>
      <dgm:spPr/>
      <dgm:t>
        <a:bodyPr/>
        <a:lstStyle/>
        <a:p>
          <a:r>
            <a:rPr lang="zh-CN" altLang="en-US" sz="1600" b="1" dirty="0"/>
            <a:t>准司法活动</a:t>
          </a:r>
          <a:endParaRPr lang="en-US" altLang="zh-CN" sz="1600" b="1" dirty="0"/>
        </a:p>
        <a:p>
          <a:r>
            <a:rPr lang="zh-CN" altLang="en-US" sz="1600" b="1" dirty="0"/>
            <a:t>（裁决争议）</a:t>
          </a:r>
        </a:p>
      </dgm:t>
    </dgm:pt>
    <dgm:pt modelId="{BBCED90D-3E23-4524-B107-4EBE8C12A59D}" type="parTrans" cxnId="{3018BE78-A70A-437F-825C-732F3682AB09}">
      <dgm:prSet/>
      <dgm:spPr/>
      <dgm:t>
        <a:bodyPr/>
        <a:lstStyle/>
        <a:p>
          <a:endParaRPr lang="zh-CN" altLang="en-US"/>
        </a:p>
      </dgm:t>
    </dgm:pt>
    <dgm:pt modelId="{0EB09714-689B-47A8-A053-6EF6E30515CC}" type="sibTrans" cxnId="{3018BE78-A70A-437F-825C-732F3682AB09}">
      <dgm:prSet/>
      <dgm:spPr/>
      <dgm:t>
        <a:bodyPr/>
        <a:lstStyle/>
        <a:p>
          <a:endParaRPr lang="zh-CN" altLang="en-US"/>
        </a:p>
      </dgm:t>
    </dgm:pt>
    <dgm:pt modelId="{96206A38-CF30-4F18-8F43-105A15CFF24B}">
      <dgm:prSet custT="1"/>
      <dgm:spPr/>
      <dgm:t>
        <a:bodyPr/>
        <a:lstStyle/>
        <a:p>
          <a:r>
            <a:rPr lang="zh-CN" altLang="en-US" sz="1600" b="1" dirty="0"/>
            <a:t>传统意义的行政</a:t>
          </a:r>
          <a:endParaRPr lang="en-US" altLang="zh-CN" sz="1600" b="1" dirty="0"/>
        </a:p>
        <a:p>
          <a:r>
            <a:rPr lang="zh-CN" altLang="en-US" sz="1600" b="1" dirty="0"/>
            <a:t>（执行）</a:t>
          </a:r>
        </a:p>
      </dgm:t>
    </dgm:pt>
    <dgm:pt modelId="{4153364A-FED0-4E49-A018-291C8F2677B8}" type="parTrans" cxnId="{41EF6FFD-2468-48ED-91E4-AA123232475F}">
      <dgm:prSet/>
      <dgm:spPr/>
      <dgm:t>
        <a:bodyPr/>
        <a:lstStyle/>
        <a:p>
          <a:endParaRPr lang="zh-CN" altLang="en-US"/>
        </a:p>
      </dgm:t>
    </dgm:pt>
    <dgm:pt modelId="{49415FD5-E1E9-4DAE-B304-155F666FC2F8}" type="sibTrans" cxnId="{41EF6FFD-2468-48ED-91E4-AA123232475F}">
      <dgm:prSet/>
      <dgm:spPr/>
      <dgm:t>
        <a:bodyPr/>
        <a:lstStyle/>
        <a:p>
          <a:endParaRPr lang="zh-CN" altLang="en-US"/>
        </a:p>
      </dgm:t>
    </dgm:pt>
    <dgm:pt modelId="{AB103EC7-751B-43B5-9866-EA367667EC38}">
      <dgm:prSet custT="1"/>
      <dgm:spPr/>
      <dgm:t>
        <a:bodyPr/>
        <a:lstStyle/>
        <a:p>
          <a:r>
            <a:rPr lang="zh-CN" altLang="en-US" sz="1600" b="1" dirty="0"/>
            <a:t>准立法活动</a:t>
          </a:r>
          <a:endParaRPr lang="en-US" altLang="zh-CN" sz="1600" b="1" dirty="0"/>
        </a:p>
        <a:p>
          <a:r>
            <a:rPr lang="zh-CN" altLang="en-US" sz="1600" b="1" dirty="0"/>
            <a:t>（制定规则）</a:t>
          </a:r>
        </a:p>
      </dgm:t>
    </dgm:pt>
    <dgm:pt modelId="{6182554D-F059-4BA4-9781-6B3500CC6F05}" type="parTrans" cxnId="{8FF4DF6E-F93D-430D-920D-62C68B90AFF1}">
      <dgm:prSet/>
      <dgm:spPr/>
      <dgm:t>
        <a:bodyPr/>
        <a:lstStyle/>
        <a:p>
          <a:endParaRPr lang="zh-CN" altLang="en-US"/>
        </a:p>
      </dgm:t>
    </dgm:pt>
    <dgm:pt modelId="{0013B442-181E-4209-97EC-F126EEA74A19}" type="sibTrans" cxnId="{8FF4DF6E-F93D-430D-920D-62C68B90AFF1}">
      <dgm:prSet/>
      <dgm:spPr/>
      <dgm:t>
        <a:bodyPr/>
        <a:lstStyle/>
        <a:p>
          <a:endParaRPr lang="zh-CN" altLang="en-US"/>
        </a:p>
      </dgm:t>
    </dgm:pt>
    <dgm:pt modelId="{41B477B3-7B1C-4584-8439-C6B628709F75}" type="pres">
      <dgm:prSet presAssocID="{F244D5AA-36EE-4C67-9E8E-31EB582BD0A2}" presName="diagram" presStyleCnt="0">
        <dgm:presLayoutVars>
          <dgm:chPref val="1"/>
          <dgm:dir/>
          <dgm:animOne val="branch"/>
          <dgm:animLvl val="lvl"/>
          <dgm:resizeHandles val="exact"/>
        </dgm:presLayoutVars>
      </dgm:prSet>
      <dgm:spPr/>
    </dgm:pt>
    <dgm:pt modelId="{A0C154B2-F012-4561-A5EE-9F3F27F69DC7}" type="pres">
      <dgm:prSet presAssocID="{0FC26A36-DA70-4478-BA27-C56C3ACBCC7F}" presName="root1" presStyleCnt="0"/>
      <dgm:spPr/>
    </dgm:pt>
    <dgm:pt modelId="{22F06575-7782-434F-A1D8-0AE1B0B29F92}" type="pres">
      <dgm:prSet presAssocID="{0FC26A36-DA70-4478-BA27-C56C3ACBCC7F}" presName="LevelOneTextNode" presStyleLbl="node0" presStyleIdx="0" presStyleCnt="1" custScaleX="56804" custScaleY="58540" custLinFactNeighborX="-47" custLinFactNeighborY="1252">
        <dgm:presLayoutVars>
          <dgm:chPref val="3"/>
        </dgm:presLayoutVars>
      </dgm:prSet>
      <dgm:spPr/>
    </dgm:pt>
    <dgm:pt modelId="{FF55F28F-240B-4E53-BC67-96DEF0E96861}" type="pres">
      <dgm:prSet presAssocID="{0FC26A36-DA70-4478-BA27-C56C3ACBCC7F}" presName="level2hierChild" presStyleCnt="0"/>
      <dgm:spPr/>
    </dgm:pt>
    <dgm:pt modelId="{AD027521-E410-4574-80E8-2C9E1D42B653}" type="pres">
      <dgm:prSet presAssocID="{DD24DEEE-C679-4D6A-A522-D4E7C186A8B5}" presName="conn2-1" presStyleLbl="parChTrans1D2" presStyleIdx="0" presStyleCnt="2"/>
      <dgm:spPr/>
    </dgm:pt>
    <dgm:pt modelId="{B36A28A2-FCC6-4047-9A43-3102C82276BD}" type="pres">
      <dgm:prSet presAssocID="{DD24DEEE-C679-4D6A-A522-D4E7C186A8B5}" presName="connTx" presStyleLbl="parChTrans1D2" presStyleIdx="0" presStyleCnt="2"/>
      <dgm:spPr/>
    </dgm:pt>
    <dgm:pt modelId="{319621BB-5E3E-45DF-95A1-5F61C5A94D04}" type="pres">
      <dgm:prSet presAssocID="{1C683179-7CDA-4AEA-AB0A-CFEE48C4B95D}" presName="root2" presStyleCnt="0"/>
      <dgm:spPr/>
    </dgm:pt>
    <dgm:pt modelId="{56E0D1CF-B6B3-48ED-85E4-D28AFDC558CC}" type="pres">
      <dgm:prSet presAssocID="{1C683179-7CDA-4AEA-AB0A-CFEE48C4B95D}" presName="LevelTwoTextNode" presStyleLbl="node2" presStyleIdx="0" presStyleCnt="2" custScaleX="53485" custScaleY="48876" custLinFactNeighborX="1941" custLinFactNeighborY="-48398">
        <dgm:presLayoutVars>
          <dgm:chPref val="3"/>
        </dgm:presLayoutVars>
      </dgm:prSet>
      <dgm:spPr/>
    </dgm:pt>
    <dgm:pt modelId="{3E20D526-84B6-4186-92FC-EC7D618EE783}" type="pres">
      <dgm:prSet presAssocID="{1C683179-7CDA-4AEA-AB0A-CFEE48C4B95D}" presName="level3hierChild" presStyleCnt="0"/>
      <dgm:spPr/>
    </dgm:pt>
    <dgm:pt modelId="{AC1B5D1F-2F68-4A17-9A0E-277E2AE9FFB3}" type="pres">
      <dgm:prSet presAssocID="{772BDC51-DA16-40A6-BEA8-B3A0A7F88578}" presName="conn2-1" presStyleLbl="parChTrans1D2" presStyleIdx="1" presStyleCnt="2"/>
      <dgm:spPr/>
    </dgm:pt>
    <dgm:pt modelId="{C3DF3779-AE35-4C5B-A047-19C3BF33D8A5}" type="pres">
      <dgm:prSet presAssocID="{772BDC51-DA16-40A6-BEA8-B3A0A7F88578}" presName="connTx" presStyleLbl="parChTrans1D2" presStyleIdx="1" presStyleCnt="2"/>
      <dgm:spPr/>
    </dgm:pt>
    <dgm:pt modelId="{5D0D4BB6-D57C-44E4-84F0-07398A0EB215}" type="pres">
      <dgm:prSet presAssocID="{AAFB9149-BEF3-4E13-9C42-BD5DD2EE4751}" presName="root2" presStyleCnt="0"/>
      <dgm:spPr/>
    </dgm:pt>
    <dgm:pt modelId="{4C0F5B70-3E24-40E8-8945-FF8C75E8983F}" type="pres">
      <dgm:prSet presAssocID="{AAFB9149-BEF3-4E13-9C42-BD5DD2EE4751}" presName="LevelTwoTextNode" presStyleLbl="node2" presStyleIdx="1" presStyleCnt="2" custScaleX="53224" custScaleY="48717" custLinFactNeighborX="1941" custLinFactNeighborY="29339">
        <dgm:presLayoutVars>
          <dgm:chPref val="3"/>
        </dgm:presLayoutVars>
      </dgm:prSet>
      <dgm:spPr/>
    </dgm:pt>
    <dgm:pt modelId="{1EA52596-3FBB-4F06-BFE3-DCA342D71378}" type="pres">
      <dgm:prSet presAssocID="{AAFB9149-BEF3-4E13-9C42-BD5DD2EE4751}" presName="level3hierChild" presStyleCnt="0"/>
      <dgm:spPr/>
    </dgm:pt>
    <dgm:pt modelId="{7CF6A568-591D-4557-B9D1-3AAAA90D36B9}" type="pres">
      <dgm:prSet presAssocID="{8DD68C5C-AD65-4630-8382-4D94D4C84A0B}" presName="conn2-1" presStyleLbl="parChTrans1D3" presStyleIdx="0" presStyleCnt="2"/>
      <dgm:spPr/>
    </dgm:pt>
    <dgm:pt modelId="{297FDE81-E643-4C2B-8052-69A566A46A2A}" type="pres">
      <dgm:prSet presAssocID="{8DD68C5C-AD65-4630-8382-4D94D4C84A0B}" presName="connTx" presStyleLbl="parChTrans1D3" presStyleIdx="0" presStyleCnt="2"/>
      <dgm:spPr/>
    </dgm:pt>
    <dgm:pt modelId="{446AAFA1-DCE3-400F-879B-843A1D28AA17}" type="pres">
      <dgm:prSet presAssocID="{A2DF8B4E-4B48-4E21-856E-767D162B65DA}" presName="root2" presStyleCnt="0"/>
      <dgm:spPr/>
    </dgm:pt>
    <dgm:pt modelId="{ED6F412B-FC6C-4035-B807-5FE91D3A6A4A}" type="pres">
      <dgm:prSet presAssocID="{A2DF8B4E-4B48-4E21-856E-767D162B65DA}" presName="LevelTwoTextNode" presStyleLbl="node3" presStyleIdx="0" presStyleCnt="2" custScaleY="132214" custLinFactNeighborX="765" custLinFactNeighborY="-2396">
        <dgm:presLayoutVars>
          <dgm:chPref val="3"/>
        </dgm:presLayoutVars>
      </dgm:prSet>
      <dgm:spPr/>
    </dgm:pt>
    <dgm:pt modelId="{FAA2065B-D40B-497C-B93C-F3C0663D8C05}" type="pres">
      <dgm:prSet presAssocID="{A2DF8B4E-4B48-4E21-856E-767D162B65DA}" presName="level3hierChild" presStyleCnt="0"/>
      <dgm:spPr/>
    </dgm:pt>
    <dgm:pt modelId="{E6DC6F4A-B828-42B1-AF50-BC54287263AF}" type="pres">
      <dgm:prSet presAssocID="{4153364A-FED0-4E49-A018-291C8F2677B8}" presName="conn2-1" presStyleLbl="parChTrans1D4" presStyleIdx="0" presStyleCnt="3"/>
      <dgm:spPr/>
    </dgm:pt>
    <dgm:pt modelId="{1D1F4A49-6D58-40E1-BFE0-4FD7386C2E0B}" type="pres">
      <dgm:prSet presAssocID="{4153364A-FED0-4E49-A018-291C8F2677B8}" presName="connTx" presStyleLbl="parChTrans1D4" presStyleIdx="0" presStyleCnt="3"/>
      <dgm:spPr/>
    </dgm:pt>
    <dgm:pt modelId="{B3AA62B3-EE11-4284-9048-6F87DD7A1373}" type="pres">
      <dgm:prSet presAssocID="{96206A38-CF30-4F18-8F43-105A15CFF24B}" presName="root2" presStyleCnt="0"/>
      <dgm:spPr/>
    </dgm:pt>
    <dgm:pt modelId="{FF868C40-7EEE-42AB-BB5D-BC313FFE15FC}" type="pres">
      <dgm:prSet presAssocID="{96206A38-CF30-4F18-8F43-105A15CFF24B}" presName="LevelTwoTextNode" presStyleLbl="node4" presStyleIdx="0" presStyleCnt="3" custScaleY="75346" custLinFactNeighborX="-1163" custLinFactNeighborY="-11236">
        <dgm:presLayoutVars>
          <dgm:chPref val="3"/>
        </dgm:presLayoutVars>
      </dgm:prSet>
      <dgm:spPr/>
    </dgm:pt>
    <dgm:pt modelId="{27814BAD-E95D-4B4E-9186-E80B9263C36D}" type="pres">
      <dgm:prSet presAssocID="{96206A38-CF30-4F18-8F43-105A15CFF24B}" presName="level3hierChild" presStyleCnt="0"/>
      <dgm:spPr/>
    </dgm:pt>
    <dgm:pt modelId="{CE6CD292-E23C-4BF9-B8AD-BC4D73A56A69}" type="pres">
      <dgm:prSet presAssocID="{6182554D-F059-4BA4-9781-6B3500CC6F05}" presName="conn2-1" presStyleLbl="parChTrans1D4" presStyleIdx="1" presStyleCnt="3"/>
      <dgm:spPr/>
    </dgm:pt>
    <dgm:pt modelId="{3F79E00D-E000-46C6-B644-7CC1308A4AC7}" type="pres">
      <dgm:prSet presAssocID="{6182554D-F059-4BA4-9781-6B3500CC6F05}" presName="connTx" presStyleLbl="parChTrans1D4" presStyleIdx="1" presStyleCnt="3"/>
      <dgm:spPr/>
    </dgm:pt>
    <dgm:pt modelId="{91EF5E05-AC8E-41FD-B9DA-AC40FFE79725}" type="pres">
      <dgm:prSet presAssocID="{AB103EC7-751B-43B5-9866-EA367667EC38}" presName="root2" presStyleCnt="0"/>
      <dgm:spPr/>
    </dgm:pt>
    <dgm:pt modelId="{07E46C18-F1F2-4E0E-BE9B-166E0565257A}" type="pres">
      <dgm:prSet presAssocID="{AB103EC7-751B-43B5-9866-EA367667EC38}" presName="LevelTwoTextNode" presStyleLbl="node4" presStyleIdx="1" presStyleCnt="3" custScaleY="68257" custLinFactNeighborX="-1163" custLinFactNeighborY="-9534">
        <dgm:presLayoutVars>
          <dgm:chPref val="3"/>
        </dgm:presLayoutVars>
      </dgm:prSet>
      <dgm:spPr/>
    </dgm:pt>
    <dgm:pt modelId="{9EBEC2D2-C94B-4A0B-B6B7-BC875FF8F7C7}" type="pres">
      <dgm:prSet presAssocID="{AB103EC7-751B-43B5-9866-EA367667EC38}" presName="level3hierChild" presStyleCnt="0"/>
      <dgm:spPr/>
    </dgm:pt>
    <dgm:pt modelId="{1051D5C1-3005-42F9-B320-12D9B0CF9ED3}" type="pres">
      <dgm:prSet presAssocID="{BBCED90D-3E23-4524-B107-4EBE8C12A59D}" presName="conn2-1" presStyleLbl="parChTrans1D4" presStyleIdx="2" presStyleCnt="3"/>
      <dgm:spPr/>
    </dgm:pt>
    <dgm:pt modelId="{2ECEF9AD-E1C7-4BBF-9262-ADD158DA37F2}" type="pres">
      <dgm:prSet presAssocID="{BBCED90D-3E23-4524-B107-4EBE8C12A59D}" presName="connTx" presStyleLbl="parChTrans1D4" presStyleIdx="2" presStyleCnt="3"/>
      <dgm:spPr/>
    </dgm:pt>
    <dgm:pt modelId="{E1DB044D-784E-456C-8D3B-69DA9DF6C968}" type="pres">
      <dgm:prSet presAssocID="{D8F9FBC0-9339-4038-BA0F-F652A5FAD6EE}" presName="root2" presStyleCnt="0"/>
      <dgm:spPr/>
    </dgm:pt>
    <dgm:pt modelId="{00D86D46-8657-4BF8-B871-62BAD5A3D373}" type="pres">
      <dgm:prSet presAssocID="{D8F9FBC0-9339-4038-BA0F-F652A5FAD6EE}" presName="LevelTwoTextNode" presStyleLbl="node4" presStyleIdx="2" presStyleCnt="3" custScaleY="69525" custLinFactNeighborX="-1163" custLinFactNeighborY="-7824">
        <dgm:presLayoutVars>
          <dgm:chPref val="3"/>
        </dgm:presLayoutVars>
      </dgm:prSet>
      <dgm:spPr/>
    </dgm:pt>
    <dgm:pt modelId="{2B10DF88-6BB7-4DAC-A955-B6FB1D713398}" type="pres">
      <dgm:prSet presAssocID="{D8F9FBC0-9339-4038-BA0F-F652A5FAD6EE}" presName="level3hierChild" presStyleCnt="0"/>
      <dgm:spPr/>
    </dgm:pt>
    <dgm:pt modelId="{1276B1CE-3BA7-4E25-A2EB-A7039574B8CD}" type="pres">
      <dgm:prSet presAssocID="{2C6DE4D8-8C2F-409D-B499-57E02D200B6F}" presName="conn2-1" presStyleLbl="parChTrans1D3" presStyleIdx="1" presStyleCnt="2"/>
      <dgm:spPr/>
    </dgm:pt>
    <dgm:pt modelId="{2689CE2D-788C-4939-9390-56338BBFE252}" type="pres">
      <dgm:prSet presAssocID="{2C6DE4D8-8C2F-409D-B499-57E02D200B6F}" presName="connTx" presStyleLbl="parChTrans1D3" presStyleIdx="1" presStyleCnt="2"/>
      <dgm:spPr/>
    </dgm:pt>
    <dgm:pt modelId="{08E0C3BC-37E5-4B34-A34F-1EC6533FC24D}" type="pres">
      <dgm:prSet presAssocID="{89CF46E0-F175-40D1-BEFC-C31DABE44E3A}" presName="root2" presStyleCnt="0"/>
      <dgm:spPr/>
    </dgm:pt>
    <dgm:pt modelId="{1D695B05-F146-415A-AFF3-61A47BBD7812}" type="pres">
      <dgm:prSet presAssocID="{89CF46E0-F175-40D1-BEFC-C31DABE44E3A}" presName="LevelTwoTextNode" presStyleLbl="node3" presStyleIdx="1" presStyleCnt="2" custScaleY="91792" custLinFactNeighborX="788" custLinFactNeighborY="43898">
        <dgm:presLayoutVars>
          <dgm:chPref val="3"/>
        </dgm:presLayoutVars>
      </dgm:prSet>
      <dgm:spPr/>
    </dgm:pt>
    <dgm:pt modelId="{84603156-1C09-464C-8C2A-55AEC69EA8BA}" type="pres">
      <dgm:prSet presAssocID="{89CF46E0-F175-40D1-BEFC-C31DABE44E3A}" presName="level3hierChild" presStyleCnt="0"/>
      <dgm:spPr/>
    </dgm:pt>
  </dgm:ptLst>
  <dgm:cxnLst>
    <dgm:cxn modelId="{95B4900A-14AB-4007-B858-E541F5DFE771}" srcId="{F244D5AA-36EE-4C67-9E8E-31EB582BD0A2}" destId="{0FC26A36-DA70-4478-BA27-C56C3ACBCC7F}" srcOrd="0" destOrd="0" parTransId="{75C848A2-CD19-4928-9909-C6992B8DE041}" sibTransId="{892C858C-3EEB-48D7-A078-70CA2E09CD45}"/>
    <dgm:cxn modelId="{C28D271E-E420-4F1D-9FB9-5482F46D8470}" type="presOf" srcId="{F244D5AA-36EE-4C67-9E8E-31EB582BD0A2}" destId="{41B477B3-7B1C-4584-8439-C6B628709F75}" srcOrd="0" destOrd="0" presId="urn:microsoft.com/office/officeart/2005/8/layout/hierarchy2#1"/>
    <dgm:cxn modelId="{93BCC931-B4CF-4A40-B703-AD6A7328E56F}" type="presOf" srcId="{89CF46E0-F175-40D1-BEFC-C31DABE44E3A}" destId="{1D695B05-F146-415A-AFF3-61A47BBD7812}" srcOrd="0" destOrd="0" presId="urn:microsoft.com/office/officeart/2005/8/layout/hierarchy2#1"/>
    <dgm:cxn modelId="{253B4E32-2ABE-4929-9E80-5CFDADD4BBE7}" type="presOf" srcId="{4153364A-FED0-4E49-A018-291C8F2677B8}" destId="{E6DC6F4A-B828-42B1-AF50-BC54287263AF}" srcOrd="0" destOrd="0" presId="urn:microsoft.com/office/officeart/2005/8/layout/hierarchy2#1"/>
    <dgm:cxn modelId="{D5DD0660-7F74-495B-9B83-95E84745C9F6}" type="presOf" srcId="{AAFB9149-BEF3-4E13-9C42-BD5DD2EE4751}" destId="{4C0F5B70-3E24-40E8-8945-FF8C75E8983F}" srcOrd="0" destOrd="0" presId="urn:microsoft.com/office/officeart/2005/8/layout/hierarchy2#1"/>
    <dgm:cxn modelId="{0D9D4244-ACA5-491D-B82D-F8DE36709B0B}" type="presOf" srcId="{6182554D-F059-4BA4-9781-6B3500CC6F05}" destId="{CE6CD292-E23C-4BF9-B8AD-BC4D73A56A69}" srcOrd="0" destOrd="0" presId="urn:microsoft.com/office/officeart/2005/8/layout/hierarchy2#1"/>
    <dgm:cxn modelId="{BD519F64-EF76-4CEC-B6BF-2F9A662085BB}" type="presOf" srcId="{1C683179-7CDA-4AEA-AB0A-CFEE48C4B95D}" destId="{56E0D1CF-B6B3-48ED-85E4-D28AFDC558CC}" srcOrd="0" destOrd="0" presId="urn:microsoft.com/office/officeart/2005/8/layout/hierarchy2#1"/>
    <dgm:cxn modelId="{C0A78368-8AF1-42F7-9577-FF1891F0E81E}" type="presOf" srcId="{772BDC51-DA16-40A6-BEA8-B3A0A7F88578}" destId="{C3DF3779-AE35-4C5B-A047-19C3BF33D8A5}" srcOrd="1" destOrd="0" presId="urn:microsoft.com/office/officeart/2005/8/layout/hierarchy2#1"/>
    <dgm:cxn modelId="{8FF4DF6E-F93D-430D-920D-62C68B90AFF1}" srcId="{A2DF8B4E-4B48-4E21-856E-767D162B65DA}" destId="{AB103EC7-751B-43B5-9866-EA367667EC38}" srcOrd="1" destOrd="0" parTransId="{6182554D-F059-4BA4-9781-6B3500CC6F05}" sibTransId="{0013B442-181E-4209-97EC-F126EEA74A19}"/>
    <dgm:cxn modelId="{8B7A9055-35E5-4F72-92A0-668D103BC02D}" srcId="{0FC26A36-DA70-4478-BA27-C56C3ACBCC7F}" destId="{AAFB9149-BEF3-4E13-9C42-BD5DD2EE4751}" srcOrd="1" destOrd="0" parTransId="{772BDC51-DA16-40A6-BEA8-B3A0A7F88578}" sibTransId="{2BA2C73F-B1EF-44C5-B2B3-53EEF78CDEAB}"/>
    <dgm:cxn modelId="{7F1D6F76-14CE-4839-91DE-BF8B32B25C37}" type="presOf" srcId="{2C6DE4D8-8C2F-409D-B499-57E02D200B6F}" destId="{2689CE2D-788C-4939-9390-56338BBFE252}" srcOrd="1" destOrd="0" presId="urn:microsoft.com/office/officeart/2005/8/layout/hierarchy2#1"/>
    <dgm:cxn modelId="{3018BE78-A70A-437F-825C-732F3682AB09}" srcId="{A2DF8B4E-4B48-4E21-856E-767D162B65DA}" destId="{D8F9FBC0-9339-4038-BA0F-F652A5FAD6EE}" srcOrd="2" destOrd="0" parTransId="{BBCED90D-3E23-4524-B107-4EBE8C12A59D}" sibTransId="{0EB09714-689B-47A8-A053-6EF6E30515CC}"/>
    <dgm:cxn modelId="{95297A5A-EBAA-4CDD-97AF-D8C2AB8F4F56}" type="presOf" srcId="{8DD68C5C-AD65-4630-8382-4D94D4C84A0B}" destId="{297FDE81-E643-4C2B-8052-69A566A46A2A}" srcOrd="1" destOrd="0" presId="urn:microsoft.com/office/officeart/2005/8/layout/hierarchy2#1"/>
    <dgm:cxn modelId="{F1B0A17C-1FE9-4F40-AFBA-FAE3FC2EBF9E}" srcId="{0FC26A36-DA70-4478-BA27-C56C3ACBCC7F}" destId="{1C683179-7CDA-4AEA-AB0A-CFEE48C4B95D}" srcOrd="0" destOrd="0" parTransId="{DD24DEEE-C679-4D6A-A522-D4E7C186A8B5}" sibTransId="{1C8DB6F4-7BC9-4206-ABF2-816C915DA213}"/>
    <dgm:cxn modelId="{F807EE95-E084-492D-911A-16F1DE625464}" type="presOf" srcId="{BBCED90D-3E23-4524-B107-4EBE8C12A59D}" destId="{1051D5C1-3005-42F9-B320-12D9B0CF9ED3}" srcOrd="0" destOrd="0" presId="urn:microsoft.com/office/officeart/2005/8/layout/hierarchy2#1"/>
    <dgm:cxn modelId="{3C5213B2-BAC6-45CA-B080-F5B2B5CFDE41}" type="presOf" srcId="{772BDC51-DA16-40A6-BEA8-B3A0A7F88578}" destId="{AC1B5D1F-2F68-4A17-9A0E-277E2AE9FFB3}" srcOrd="0" destOrd="0" presId="urn:microsoft.com/office/officeart/2005/8/layout/hierarchy2#1"/>
    <dgm:cxn modelId="{6454C8B8-EAA1-4ED7-A117-3817D8F672AC}" type="presOf" srcId="{6182554D-F059-4BA4-9781-6B3500CC6F05}" destId="{3F79E00D-E000-46C6-B644-7CC1308A4AC7}" srcOrd="1" destOrd="0" presId="urn:microsoft.com/office/officeart/2005/8/layout/hierarchy2#1"/>
    <dgm:cxn modelId="{58A616C1-EB40-4AE2-B38A-0CBB6F4FA03E}" type="presOf" srcId="{8DD68C5C-AD65-4630-8382-4D94D4C84A0B}" destId="{7CF6A568-591D-4557-B9D1-3AAAA90D36B9}" srcOrd="0" destOrd="0" presId="urn:microsoft.com/office/officeart/2005/8/layout/hierarchy2#1"/>
    <dgm:cxn modelId="{48B477C2-6670-4F87-A8D0-9EC695B27451}" type="presOf" srcId="{D8F9FBC0-9339-4038-BA0F-F652A5FAD6EE}" destId="{00D86D46-8657-4BF8-B871-62BAD5A3D373}" srcOrd="0" destOrd="0" presId="urn:microsoft.com/office/officeart/2005/8/layout/hierarchy2#1"/>
    <dgm:cxn modelId="{09B1C3CB-B066-454F-884D-A5F61FE27A87}" type="presOf" srcId="{DD24DEEE-C679-4D6A-A522-D4E7C186A8B5}" destId="{AD027521-E410-4574-80E8-2C9E1D42B653}" srcOrd="0" destOrd="0" presId="urn:microsoft.com/office/officeart/2005/8/layout/hierarchy2#1"/>
    <dgm:cxn modelId="{AF51A4D3-194A-478C-AB05-747FF4959656}" srcId="{AAFB9149-BEF3-4E13-9C42-BD5DD2EE4751}" destId="{A2DF8B4E-4B48-4E21-856E-767D162B65DA}" srcOrd="0" destOrd="0" parTransId="{8DD68C5C-AD65-4630-8382-4D94D4C84A0B}" sibTransId="{8CCA1075-AD7D-4F21-A5CF-02D69C8CAEED}"/>
    <dgm:cxn modelId="{5CD8AFD3-2B39-4A3C-B481-306DF1C7C54C}" type="presOf" srcId="{A2DF8B4E-4B48-4E21-856E-767D162B65DA}" destId="{ED6F412B-FC6C-4035-B807-5FE91D3A6A4A}" srcOrd="0" destOrd="0" presId="urn:microsoft.com/office/officeart/2005/8/layout/hierarchy2#1"/>
    <dgm:cxn modelId="{73DD90D5-3A7C-4E23-A768-CD8BDC570E1E}" type="presOf" srcId="{0FC26A36-DA70-4478-BA27-C56C3ACBCC7F}" destId="{22F06575-7782-434F-A1D8-0AE1B0B29F92}" srcOrd="0" destOrd="0" presId="urn:microsoft.com/office/officeart/2005/8/layout/hierarchy2#1"/>
    <dgm:cxn modelId="{D67122D8-3DD2-4C59-B790-442A4812C7EB}" srcId="{AAFB9149-BEF3-4E13-9C42-BD5DD2EE4751}" destId="{89CF46E0-F175-40D1-BEFC-C31DABE44E3A}" srcOrd="1" destOrd="0" parTransId="{2C6DE4D8-8C2F-409D-B499-57E02D200B6F}" sibTransId="{ED1B6C6C-D2EA-46C8-A0A8-53D253844035}"/>
    <dgm:cxn modelId="{BA7B8BDD-C358-4839-96E5-06085C0EB161}" type="presOf" srcId="{BBCED90D-3E23-4524-B107-4EBE8C12A59D}" destId="{2ECEF9AD-E1C7-4BBF-9262-ADD158DA37F2}" srcOrd="1" destOrd="0" presId="urn:microsoft.com/office/officeart/2005/8/layout/hierarchy2#1"/>
    <dgm:cxn modelId="{317A4FE5-A695-438A-875A-AC11A2F73C16}" type="presOf" srcId="{DD24DEEE-C679-4D6A-A522-D4E7C186A8B5}" destId="{B36A28A2-FCC6-4047-9A43-3102C82276BD}" srcOrd="1" destOrd="0" presId="urn:microsoft.com/office/officeart/2005/8/layout/hierarchy2#1"/>
    <dgm:cxn modelId="{FFF3CFE8-E2DC-428C-82AD-0EFEB2B51D0B}" type="presOf" srcId="{96206A38-CF30-4F18-8F43-105A15CFF24B}" destId="{FF868C40-7EEE-42AB-BB5D-BC313FFE15FC}" srcOrd="0" destOrd="0" presId="urn:microsoft.com/office/officeart/2005/8/layout/hierarchy2#1"/>
    <dgm:cxn modelId="{0A8DE7EE-7CE6-4D38-B093-57AA6326DDE4}" type="presOf" srcId="{AB103EC7-751B-43B5-9866-EA367667EC38}" destId="{07E46C18-F1F2-4E0E-BE9B-166E0565257A}" srcOrd="0" destOrd="0" presId="urn:microsoft.com/office/officeart/2005/8/layout/hierarchy2#1"/>
    <dgm:cxn modelId="{7823C1F9-5A3F-419B-8B5E-58E5825542D7}" type="presOf" srcId="{4153364A-FED0-4E49-A018-291C8F2677B8}" destId="{1D1F4A49-6D58-40E1-BFE0-4FD7386C2E0B}" srcOrd="1" destOrd="0" presId="urn:microsoft.com/office/officeart/2005/8/layout/hierarchy2#1"/>
    <dgm:cxn modelId="{B4F225FD-8643-445B-B34C-0FC593A9A168}" type="presOf" srcId="{2C6DE4D8-8C2F-409D-B499-57E02D200B6F}" destId="{1276B1CE-3BA7-4E25-A2EB-A7039574B8CD}" srcOrd="0" destOrd="0" presId="urn:microsoft.com/office/officeart/2005/8/layout/hierarchy2#1"/>
    <dgm:cxn modelId="{41EF6FFD-2468-48ED-91E4-AA123232475F}" srcId="{A2DF8B4E-4B48-4E21-856E-767D162B65DA}" destId="{96206A38-CF30-4F18-8F43-105A15CFF24B}" srcOrd="0" destOrd="0" parTransId="{4153364A-FED0-4E49-A018-291C8F2677B8}" sibTransId="{49415FD5-E1E9-4DAE-B304-155F666FC2F8}"/>
    <dgm:cxn modelId="{93C9CD86-5291-41A3-A1CD-EF481D8F8EB9}" type="presParOf" srcId="{41B477B3-7B1C-4584-8439-C6B628709F75}" destId="{A0C154B2-F012-4561-A5EE-9F3F27F69DC7}" srcOrd="0" destOrd="0" presId="urn:microsoft.com/office/officeart/2005/8/layout/hierarchy2#1"/>
    <dgm:cxn modelId="{D39D16F5-F424-4C8F-AA84-E37A32FAE6F2}" type="presParOf" srcId="{A0C154B2-F012-4561-A5EE-9F3F27F69DC7}" destId="{22F06575-7782-434F-A1D8-0AE1B0B29F92}" srcOrd="0" destOrd="0" presId="urn:microsoft.com/office/officeart/2005/8/layout/hierarchy2#1"/>
    <dgm:cxn modelId="{B105AABA-2473-4B4C-8897-AA6585D3C9BF}" type="presParOf" srcId="{A0C154B2-F012-4561-A5EE-9F3F27F69DC7}" destId="{FF55F28F-240B-4E53-BC67-96DEF0E96861}" srcOrd="1" destOrd="0" presId="urn:microsoft.com/office/officeart/2005/8/layout/hierarchy2#1"/>
    <dgm:cxn modelId="{68AF06B9-D804-47CE-B2A2-489D534B68F7}" type="presParOf" srcId="{FF55F28F-240B-4E53-BC67-96DEF0E96861}" destId="{AD027521-E410-4574-80E8-2C9E1D42B653}" srcOrd="0" destOrd="0" presId="urn:microsoft.com/office/officeart/2005/8/layout/hierarchy2#1"/>
    <dgm:cxn modelId="{5073F0DE-BF5D-4FFE-BF9B-0D437DC46852}" type="presParOf" srcId="{AD027521-E410-4574-80E8-2C9E1D42B653}" destId="{B36A28A2-FCC6-4047-9A43-3102C82276BD}" srcOrd="0" destOrd="0" presId="urn:microsoft.com/office/officeart/2005/8/layout/hierarchy2#1"/>
    <dgm:cxn modelId="{887B7733-2BAA-4874-BC7B-8ED0E209B150}" type="presParOf" srcId="{FF55F28F-240B-4E53-BC67-96DEF0E96861}" destId="{319621BB-5E3E-45DF-95A1-5F61C5A94D04}" srcOrd="1" destOrd="0" presId="urn:microsoft.com/office/officeart/2005/8/layout/hierarchy2#1"/>
    <dgm:cxn modelId="{BBF11220-254A-42C8-B7BB-D50DC6FB007D}" type="presParOf" srcId="{319621BB-5E3E-45DF-95A1-5F61C5A94D04}" destId="{56E0D1CF-B6B3-48ED-85E4-D28AFDC558CC}" srcOrd="0" destOrd="0" presId="urn:microsoft.com/office/officeart/2005/8/layout/hierarchy2#1"/>
    <dgm:cxn modelId="{CFCCB286-B937-4019-97B5-DC41BFE482AB}" type="presParOf" srcId="{319621BB-5E3E-45DF-95A1-5F61C5A94D04}" destId="{3E20D526-84B6-4186-92FC-EC7D618EE783}" srcOrd="1" destOrd="0" presId="urn:microsoft.com/office/officeart/2005/8/layout/hierarchy2#1"/>
    <dgm:cxn modelId="{28FEE5AE-2A41-4377-8E9D-25A1B391C6CF}" type="presParOf" srcId="{FF55F28F-240B-4E53-BC67-96DEF0E96861}" destId="{AC1B5D1F-2F68-4A17-9A0E-277E2AE9FFB3}" srcOrd="2" destOrd="0" presId="urn:microsoft.com/office/officeart/2005/8/layout/hierarchy2#1"/>
    <dgm:cxn modelId="{8141495E-4A63-46E5-A307-6031BFC34408}" type="presParOf" srcId="{AC1B5D1F-2F68-4A17-9A0E-277E2AE9FFB3}" destId="{C3DF3779-AE35-4C5B-A047-19C3BF33D8A5}" srcOrd="0" destOrd="0" presId="urn:microsoft.com/office/officeart/2005/8/layout/hierarchy2#1"/>
    <dgm:cxn modelId="{D86FEE07-3FAF-49E1-AAAD-961830589F4A}" type="presParOf" srcId="{FF55F28F-240B-4E53-BC67-96DEF0E96861}" destId="{5D0D4BB6-D57C-44E4-84F0-07398A0EB215}" srcOrd="3" destOrd="0" presId="urn:microsoft.com/office/officeart/2005/8/layout/hierarchy2#1"/>
    <dgm:cxn modelId="{46F8F41C-C45C-43A0-8057-CFA2E8B10920}" type="presParOf" srcId="{5D0D4BB6-D57C-44E4-84F0-07398A0EB215}" destId="{4C0F5B70-3E24-40E8-8945-FF8C75E8983F}" srcOrd="0" destOrd="0" presId="urn:microsoft.com/office/officeart/2005/8/layout/hierarchy2#1"/>
    <dgm:cxn modelId="{B41E0C89-EA8F-4875-B2E2-99DBE45EDE54}" type="presParOf" srcId="{5D0D4BB6-D57C-44E4-84F0-07398A0EB215}" destId="{1EA52596-3FBB-4F06-BFE3-DCA342D71378}" srcOrd="1" destOrd="0" presId="urn:microsoft.com/office/officeart/2005/8/layout/hierarchy2#1"/>
    <dgm:cxn modelId="{3C69419C-6682-411A-8017-A5F6A19B7AB7}" type="presParOf" srcId="{1EA52596-3FBB-4F06-BFE3-DCA342D71378}" destId="{7CF6A568-591D-4557-B9D1-3AAAA90D36B9}" srcOrd="0" destOrd="0" presId="urn:microsoft.com/office/officeart/2005/8/layout/hierarchy2#1"/>
    <dgm:cxn modelId="{76D8856D-C66B-42A0-B112-63200903BE10}" type="presParOf" srcId="{7CF6A568-591D-4557-B9D1-3AAAA90D36B9}" destId="{297FDE81-E643-4C2B-8052-69A566A46A2A}" srcOrd="0" destOrd="0" presId="urn:microsoft.com/office/officeart/2005/8/layout/hierarchy2#1"/>
    <dgm:cxn modelId="{DB996573-E7C9-40A4-A0B2-1A74685A1F36}" type="presParOf" srcId="{1EA52596-3FBB-4F06-BFE3-DCA342D71378}" destId="{446AAFA1-DCE3-400F-879B-843A1D28AA17}" srcOrd="1" destOrd="0" presId="urn:microsoft.com/office/officeart/2005/8/layout/hierarchy2#1"/>
    <dgm:cxn modelId="{C1BAD4A8-F9CD-4ABE-8C0D-AE2FB509447E}" type="presParOf" srcId="{446AAFA1-DCE3-400F-879B-843A1D28AA17}" destId="{ED6F412B-FC6C-4035-B807-5FE91D3A6A4A}" srcOrd="0" destOrd="0" presId="urn:microsoft.com/office/officeart/2005/8/layout/hierarchy2#1"/>
    <dgm:cxn modelId="{EF036B5C-CB51-408F-955D-700DF360462F}" type="presParOf" srcId="{446AAFA1-DCE3-400F-879B-843A1D28AA17}" destId="{FAA2065B-D40B-497C-B93C-F3C0663D8C05}" srcOrd="1" destOrd="0" presId="urn:microsoft.com/office/officeart/2005/8/layout/hierarchy2#1"/>
    <dgm:cxn modelId="{7A51148F-1564-46EF-B640-8F9C2BB6D23D}" type="presParOf" srcId="{FAA2065B-D40B-497C-B93C-F3C0663D8C05}" destId="{E6DC6F4A-B828-42B1-AF50-BC54287263AF}" srcOrd="0" destOrd="0" presId="urn:microsoft.com/office/officeart/2005/8/layout/hierarchy2#1"/>
    <dgm:cxn modelId="{64C3DB27-85F5-4DCF-90DB-B06D40AE7925}" type="presParOf" srcId="{E6DC6F4A-B828-42B1-AF50-BC54287263AF}" destId="{1D1F4A49-6D58-40E1-BFE0-4FD7386C2E0B}" srcOrd="0" destOrd="0" presId="urn:microsoft.com/office/officeart/2005/8/layout/hierarchy2#1"/>
    <dgm:cxn modelId="{ACC40379-5CCD-4DB1-AC53-72086F2BC47D}" type="presParOf" srcId="{FAA2065B-D40B-497C-B93C-F3C0663D8C05}" destId="{B3AA62B3-EE11-4284-9048-6F87DD7A1373}" srcOrd="1" destOrd="0" presId="urn:microsoft.com/office/officeart/2005/8/layout/hierarchy2#1"/>
    <dgm:cxn modelId="{604653C2-EF03-44BE-B319-E426383DC954}" type="presParOf" srcId="{B3AA62B3-EE11-4284-9048-6F87DD7A1373}" destId="{FF868C40-7EEE-42AB-BB5D-BC313FFE15FC}" srcOrd="0" destOrd="0" presId="urn:microsoft.com/office/officeart/2005/8/layout/hierarchy2#1"/>
    <dgm:cxn modelId="{C09DC694-47B6-483B-800C-1C3B2891409E}" type="presParOf" srcId="{B3AA62B3-EE11-4284-9048-6F87DD7A1373}" destId="{27814BAD-E95D-4B4E-9186-E80B9263C36D}" srcOrd="1" destOrd="0" presId="urn:microsoft.com/office/officeart/2005/8/layout/hierarchy2#1"/>
    <dgm:cxn modelId="{AB7987E7-311C-46F6-AE94-E1FA08920134}" type="presParOf" srcId="{FAA2065B-D40B-497C-B93C-F3C0663D8C05}" destId="{CE6CD292-E23C-4BF9-B8AD-BC4D73A56A69}" srcOrd="2" destOrd="0" presId="urn:microsoft.com/office/officeart/2005/8/layout/hierarchy2#1"/>
    <dgm:cxn modelId="{7847478E-E1AD-4338-B4A5-6F5AE5C29F0F}" type="presParOf" srcId="{CE6CD292-E23C-4BF9-B8AD-BC4D73A56A69}" destId="{3F79E00D-E000-46C6-B644-7CC1308A4AC7}" srcOrd="0" destOrd="0" presId="urn:microsoft.com/office/officeart/2005/8/layout/hierarchy2#1"/>
    <dgm:cxn modelId="{6E04B8BB-8F63-49D0-A672-89BCC5448B3E}" type="presParOf" srcId="{FAA2065B-D40B-497C-B93C-F3C0663D8C05}" destId="{91EF5E05-AC8E-41FD-B9DA-AC40FFE79725}" srcOrd="3" destOrd="0" presId="urn:microsoft.com/office/officeart/2005/8/layout/hierarchy2#1"/>
    <dgm:cxn modelId="{EBB6A1D4-10B5-47C2-A004-F177B392D04D}" type="presParOf" srcId="{91EF5E05-AC8E-41FD-B9DA-AC40FFE79725}" destId="{07E46C18-F1F2-4E0E-BE9B-166E0565257A}" srcOrd="0" destOrd="0" presId="urn:microsoft.com/office/officeart/2005/8/layout/hierarchy2#1"/>
    <dgm:cxn modelId="{1CFF6C5F-E1FC-416A-9D14-C653453AB049}" type="presParOf" srcId="{91EF5E05-AC8E-41FD-B9DA-AC40FFE79725}" destId="{9EBEC2D2-C94B-4A0B-B6B7-BC875FF8F7C7}" srcOrd="1" destOrd="0" presId="urn:microsoft.com/office/officeart/2005/8/layout/hierarchy2#1"/>
    <dgm:cxn modelId="{53C3BDB5-E82B-498D-9272-511FB2840EAC}" type="presParOf" srcId="{FAA2065B-D40B-497C-B93C-F3C0663D8C05}" destId="{1051D5C1-3005-42F9-B320-12D9B0CF9ED3}" srcOrd="4" destOrd="0" presId="urn:microsoft.com/office/officeart/2005/8/layout/hierarchy2#1"/>
    <dgm:cxn modelId="{F9852C1C-56E0-4BBA-9696-5FE4F2DFD6AA}" type="presParOf" srcId="{1051D5C1-3005-42F9-B320-12D9B0CF9ED3}" destId="{2ECEF9AD-E1C7-4BBF-9262-ADD158DA37F2}" srcOrd="0" destOrd="0" presId="urn:microsoft.com/office/officeart/2005/8/layout/hierarchy2#1"/>
    <dgm:cxn modelId="{087644D7-5D1F-4BB6-9DFE-2D053B00AE7B}" type="presParOf" srcId="{FAA2065B-D40B-497C-B93C-F3C0663D8C05}" destId="{E1DB044D-784E-456C-8D3B-69DA9DF6C968}" srcOrd="5" destOrd="0" presId="urn:microsoft.com/office/officeart/2005/8/layout/hierarchy2#1"/>
    <dgm:cxn modelId="{20671536-6B96-4A1A-AB58-EB9829088A31}" type="presParOf" srcId="{E1DB044D-784E-456C-8D3B-69DA9DF6C968}" destId="{00D86D46-8657-4BF8-B871-62BAD5A3D373}" srcOrd="0" destOrd="0" presId="urn:microsoft.com/office/officeart/2005/8/layout/hierarchy2#1"/>
    <dgm:cxn modelId="{BDAEA0ED-108E-401E-A840-FC755199DEA7}" type="presParOf" srcId="{E1DB044D-784E-456C-8D3B-69DA9DF6C968}" destId="{2B10DF88-6BB7-4DAC-A955-B6FB1D713398}" srcOrd="1" destOrd="0" presId="urn:microsoft.com/office/officeart/2005/8/layout/hierarchy2#1"/>
    <dgm:cxn modelId="{FA8773FD-EF93-4B67-A681-3D3CB9A604AB}" type="presParOf" srcId="{1EA52596-3FBB-4F06-BFE3-DCA342D71378}" destId="{1276B1CE-3BA7-4E25-A2EB-A7039574B8CD}" srcOrd="2" destOrd="0" presId="urn:microsoft.com/office/officeart/2005/8/layout/hierarchy2#1"/>
    <dgm:cxn modelId="{9726D0AF-FAA2-4588-9A8A-0757FB65F0BD}" type="presParOf" srcId="{1276B1CE-3BA7-4E25-A2EB-A7039574B8CD}" destId="{2689CE2D-788C-4939-9390-56338BBFE252}" srcOrd="0" destOrd="0" presId="urn:microsoft.com/office/officeart/2005/8/layout/hierarchy2#1"/>
    <dgm:cxn modelId="{5EF7F9F3-D492-4CB3-877E-5459E72A63FC}" type="presParOf" srcId="{1EA52596-3FBB-4F06-BFE3-DCA342D71378}" destId="{08E0C3BC-37E5-4B34-A34F-1EC6533FC24D}" srcOrd="3" destOrd="0" presId="urn:microsoft.com/office/officeart/2005/8/layout/hierarchy2#1"/>
    <dgm:cxn modelId="{6DC9FD0B-8B8E-4063-8BA8-4A883608F0D9}" type="presParOf" srcId="{08E0C3BC-37E5-4B34-A34F-1EC6533FC24D}" destId="{1D695B05-F146-415A-AFF3-61A47BBD7812}" srcOrd="0" destOrd="0" presId="urn:microsoft.com/office/officeart/2005/8/layout/hierarchy2#1"/>
    <dgm:cxn modelId="{D134710A-74EE-4BD8-9BE2-68FF101EC34D}" type="presParOf" srcId="{08E0C3BC-37E5-4B34-A34F-1EC6533FC24D}" destId="{84603156-1C09-464C-8C2A-55AEC69EA8BA}" srcOrd="1" destOrd="0" presId="urn:microsoft.com/office/officeart/2005/8/layout/hierarchy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B73C1B-4143-4B37-AE1B-C16E04C1DF1E}" type="doc">
      <dgm:prSet loTypeId="urn:microsoft.com/office/officeart/2005/8/layout/hierarchy2#2" loCatId="hierarchy" qsTypeId="urn:microsoft.com/office/officeart/2005/8/quickstyle/simple1#2" qsCatId="simple" csTypeId="urn:microsoft.com/office/officeart/2005/8/colors/accent1_2#2" csCatId="accent1" phldr="1"/>
      <dgm:spPr/>
      <dgm:t>
        <a:bodyPr/>
        <a:lstStyle/>
        <a:p>
          <a:endParaRPr lang="zh-CN" altLang="en-US"/>
        </a:p>
      </dgm:t>
    </dgm:pt>
    <dgm:pt modelId="{6AA3756C-F8D2-402B-B388-C3A21894B30A}">
      <dgm:prSet phldrT="[文本]"/>
      <dgm:spPr/>
      <dgm:t>
        <a:bodyPr/>
        <a:lstStyle/>
        <a:p>
          <a:r>
            <a:rPr lang="zh-CN" altLang="en-US" b="1" dirty="0"/>
            <a:t>行政权限</a:t>
          </a:r>
        </a:p>
      </dgm:t>
    </dgm:pt>
    <dgm:pt modelId="{298475BE-E3AD-43F1-AFB4-DE1EB7C33426}" type="parTrans" cxnId="{779C8B10-328E-47B2-AE54-69A362E04DB5}">
      <dgm:prSet/>
      <dgm:spPr/>
      <dgm:t>
        <a:bodyPr/>
        <a:lstStyle/>
        <a:p>
          <a:endParaRPr lang="zh-CN" altLang="en-US"/>
        </a:p>
      </dgm:t>
    </dgm:pt>
    <dgm:pt modelId="{0E6F9980-11F7-4D7B-B88E-41DED0C3F276}" type="sibTrans" cxnId="{779C8B10-328E-47B2-AE54-69A362E04DB5}">
      <dgm:prSet/>
      <dgm:spPr/>
      <dgm:t>
        <a:bodyPr/>
        <a:lstStyle/>
        <a:p>
          <a:endParaRPr lang="zh-CN" altLang="en-US"/>
        </a:p>
      </dgm:t>
    </dgm:pt>
    <dgm:pt modelId="{787DCF30-BBE0-4B36-B468-05032D0823C6}">
      <dgm:prSet phldrT="[文本]"/>
      <dgm:spPr/>
      <dgm:t>
        <a:bodyPr/>
        <a:lstStyle/>
        <a:p>
          <a:r>
            <a:rPr lang="zh-CN" altLang="en-US" b="1" dirty="0"/>
            <a:t>事务权限</a:t>
          </a:r>
        </a:p>
      </dgm:t>
    </dgm:pt>
    <dgm:pt modelId="{CDBE3ED3-E03E-4E1C-9D8E-8D01752AC16A}" type="parTrans" cxnId="{15E8EED4-248F-464E-9592-23B78AA2E225}">
      <dgm:prSet/>
      <dgm:spPr/>
      <dgm:t>
        <a:bodyPr/>
        <a:lstStyle/>
        <a:p>
          <a:endParaRPr lang="zh-CN" altLang="en-US"/>
        </a:p>
      </dgm:t>
    </dgm:pt>
    <dgm:pt modelId="{311AA4F3-E6AB-4014-973E-B81989B78D2C}" type="sibTrans" cxnId="{15E8EED4-248F-464E-9592-23B78AA2E225}">
      <dgm:prSet/>
      <dgm:spPr/>
      <dgm:t>
        <a:bodyPr/>
        <a:lstStyle/>
        <a:p>
          <a:endParaRPr lang="zh-CN" altLang="en-US"/>
        </a:p>
      </dgm:t>
    </dgm:pt>
    <dgm:pt modelId="{81AB98E4-8BA7-4C00-9C2F-BA492752A2B3}">
      <dgm:prSet phldrT="[文本]"/>
      <dgm:spPr/>
      <dgm:t>
        <a:bodyPr/>
        <a:lstStyle/>
        <a:p>
          <a:r>
            <a:rPr lang="zh-CN" altLang="en-US" b="1" dirty="0"/>
            <a:t>地域权限</a:t>
          </a:r>
        </a:p>
      </dgm:t>
    </dgm:pt>
    <dgm:pt modelId="{23A1A93F-6DC8-4B8F-BB0B-CDCBCAC31BA6}" type="parTrans" cxnId="{6380237C-C71D-4142-A7E0-90E3D0707A9C}">
      <dgm:prSet/>
      <dgm:spPr/>
      <dgm:t>
        <a:bodyPr/>
        <a:lstStyle/>
        <a:p>
          <a:endParaRPr lang="zh-CN" altLang="en-US"/>
        </a:p>
      </dgm:t>
    </dgm:pt>
    <dgm:pt modelId="{F8F8C83B-23FC-4794-82F0-61E525CB61DF}" type="sibTrans" cxnId="{6380237C-C71D-4142-A7E0-90E3D0707A9C}">
      <dgm:prSet/>
      <dgm:spPr/>
      <dgm:t>
        <a:bodyPr/>
        <a:lstStyle/>
        <a:p>
          <a:endParaRPr lang="zh-CN" altLang="en-US"/>
        </a:p>
      </dgm:t>
    </dgm:pt>
    <dgm:pt modelId="{32D6127C-D367-4EA3-9EC3-C59A98FCC353}">
      <dgm:prSet/>
      <dgm:spPr/>
      <dgm:t>
        <a:bodyPr/>
        <a:lstStyle/>
        <a:p>
          <a:r>
            <a:rPr lang="zh-CN" altLang="en-US" b="1" dirty="0"/>
            <a:t>级别权限</a:t>
          </a:r>
        </a:p>
      </dgm:t>
    </dgm:pt>
    <dgm:pt modelId="{0627AE6D-A769-47A1-B90D-B21E8B4DCB82}" type="parTrans" cxnId="{177DB39D-7E87-43A6-B8D1-B3B07DBE2936}">
      <dgm:prSet/>
      <dgm:spPr/>
      <dgm:t>
        <a:bodyPr/>
        <a:lstStyle/>
        <a:p>
          <a:endParaRPr lang="zh-CN" altLang="en-US"/>
        </a:p>
      </dgm:t>
    </dgm:pt>
    <dgm:pt modelId="{B5A49574-B584-4A4D-A81F-AE52762FAF3A}" type="sibTrans" cxnId="{177DB39D-7E87-43A6-B8D1-B3B07DBE2936}">
      <dgm:prSet/>
      <dgm:spPr/>
      <dgm:t>
        <a:bodyPr/>
        <a:lstStyle/>
        <a:p>
          <a:endParaRPr lang="zh-CN" altLang="en-US"/>
        </a:p>
      </dgm:t>
    </dgm:pt>
    <dgm:pt modelId="{E0E6A994-139C-4A55-8128-BE41CCC8D978}">
      <dgm:prSet/>
      <dgm:spPr/>
      <dgm:t>
        <a:bodyPr/>
        <a:lstStyle/>
        <a:p>
          <a:r>
            <a:rPr lang="zh-CN" altLang="en-US" b="1" dirty="0"/>
            <a:t>时间权限</a:t>
          </a:r>
        </a:p>
      </dgm:t>
    </dgm:pt>
    <dgm:pt modelId="{6E003353-AF19-44FA-9493-CA074A728483}" type="parTrans" cxnId="{3B1EC306-B2DE-4EF1-A86A-E1EB227C9355}">
      <dgm:prSet/>
      <dgm:spPr/>
      <dgm:t>
        <a:bodyPr/>
        <a:lstStyle/>
        <a:p>
          <a:endParaRPr lang="zh-CN" altLang="en-US"/>
        </a:p>
      </dgm:t>
    </dgm:pt>
    <dgm:pt modelId="{E71D80FD-F28C-4B38-BC5B-BB2FCF8098F9}" type="sibTrans" cxnId="{3B1EC306-B2DE-4EF1-A86A-E1EB227C9355}">
      <dgm:prSet/>
      <dgm:spPr/>
      <dgm:t>
        <a:bodyPr/>
        <a:lstStyle/>
        <a:p>
          <a:endParaRPr lang="zh-CN" altLang="en-US"/>
        </a:p>
      </dgm:t>
    </dgm:pt>
    <dgm:pt modelId="{1A98662D-F2F5-4141-B52E-838722CE45DA}" type="pres">
      <dgm:prSet presAssocID="{9AB73C1B-4143-4B37-AE1B-C16E04C1DF1E}" presName="diagram" presStyleCnt="0">
        <dgm:presLayoutVars>
          <dgm:chPref val="1"/>
          <dgm:dir/>
          <dgm:animOne val="branch"/>
          <dgm:animLvl val="lvl"/>
          <dgm:resizeHandles val="exact"/>
        </dgm:presLayoutVars>
      </dgm:prSet>
      <dgm:spPr/>
    </dgm:pt>
    <dgm:pt modelId="{17A4AE7E-8DAE-4165-B719-E4C36FE708AD}" type="pres">
      <dgm:prSet presAssocID="{6AA3756C-F8D2-402B-B388-C3A21894B30A}" presName="root1" presStyleCnt="0"/>
      <dgm:spPr/>
    </dgm:pt>
    <dgm:pt modelId="{DDA3EA54-A1D2-4C6A-8BB0-3B10F6703A05}" type="pres">
      <dgm:prSet presAssocID="{6AA3756C-F8D2-402B-B388-C3A21894B30A}" presName="LevelOneTextNode" presStyleLbl="node0" presStyleIdx="0" presStyleCnt="1">
        <dgm:presLayoutVars>
          <dgm:chPref val="3"/>
        </dgm:presLayoutVars>
      </dgm:prSet>
      <dgm:spPr/>
    </dgm:pt>
    <dgm:pt modelId="{9B50FAB3-6A76-41B5-A446-815E21A4F8E9}" type="pres">
      <dgm:prSet presAssocID="{6AA3756C-F8D2-402B-B388-C3A21894B30A}" presName="level2hierChild" presStyleCnt="0"/>
      <dgm:spPr/>
    </dgm:pt>
    <dgm:pt modelId="{5188865D-5063-45CD-8C86-4675D211463E}" type="pres">
      <dgm:prSet presAssocID="{CDBE3ED3-E03E-4E1C-9D8E-8D01752AC16A}" presName="conn2-1" presStyleLbl="parChTrans1D2" presStyleIdx="0" presStyleCnt="4"/>
      <dgm:spPr/>
    </dgm:pt>
    <dgm:pt modelId="{2BACF417-A1A6-49D6-ACD8-D409FE7CA49B}" type="pres">
      <dgm:prSet presAssocID="{CDBE3ED3-E03E-4E1C-9D8E-8D01752AC16A}" presName="connTx" presStyleLbl="parChTrans1D2" presStyleIdx="0" presStyleCnt="4"/>
      <dgm:spPr/>
    </dgm:pt>
    <dgm:pt modelId="{86BDE3F8-9A77-4981-B92C-7DF9422D3A50}" type="pres">
      <dgm:prSet presAssocID="{787DCF30-BBE0-4B36-B468-05032D0823C6}" presName="root2" presStyleCnt="0"/>
      <dgm:spPr/>
    </dgm:pt>
    <dgm:pt modelId="{BDD6B20E-0C25-48AF-AC4A-80ABD8D200AD}" type="pres">
      <dgm:prSet presAssocID="{787DCF30-BBE0-4B36-B468-05032D0823C6}" presName="LevelTwoTextNode" presStyleLbl="node2" presStyleIdx="0" presStyleCnt="4">
        <dgm:presLayoutVars>
          <dgm:chPref val="3"/>
        </dgm:presLayoutVars>
      </dgm:prSet>
      <dgm:spPr/>
    </dgm:pt>
    <dgm:pt modelId="{645C5711-0FB2-4161-AA86-044D82D3E928}" type="pres">
      <dgm:prSet presAssocID="{787DCF30-BBE0-4B36-B468-05032D0823C6}" presName="level3hierChild" presStyleCnt="0"/>
      <dgm:spPr/>
    </dgm:pt>
    <dgm:pt modelId="{02304C50-63D3-4E23-86B2-058A6FD51DB1}" type="pres">
      <dgm:prSet presAssocID="{23A1A93F-6DC8-4B8F-BB0B-CDCBCAC31BA6}" presName="conn2-1" presStyleLbl="parChTrans1D2" presStyleIdx="1" presStyleCnt="4"/>
      <dgm:spPr/>
    </dgm:pt>
    <dgm:pt modelId="{EE5A3922-82FF-46AE-9833-8D7B94945E9D}" type="pres">
      <dgm:prSet presAssocID="{23A1A93F-6DC8-4B8F-BB0B-CDCBCAC31BA6}" presName="connTx" presStyleLbl="parChTrans1D2" presStyleIdx="1" presStyleCnt="4"/>
      <dgm:spPr/>
    </dgm:pt>
    <dgm:pt modelId="{C0550CFC-B2B0-409B-B241-DC55E6DDB231}" type="pres">
      <dgm:prSet presAssocID="{81AB98E4-8BA7-4C00-9C2F-BA492752A2B3}" presName="root2" presStyleCnt="0"/>
      <dgm:spPr/>
    </dgm:pt>
    <dgm:pt modelId="{728887C7-580B-4662-9404-B19449F4E805}" type="pres">
      <dgm:prSet presAssocID="{81AB98E4-8BA7-4C00-9C2F-BA492752A2B3}" presName="LevelTwoTextNode" presStyleLbl="node2" presStyleIdx="1" presStyleCnt="4">
        <dgm:presLayoutVars>
          <dgm:chPref val="3"/>
        </dgm:presLayoutVars>
      </dgm:prSet>
      <dgm:spPr/>
    </dgm:pt>
    <dgm:pt modelId="{890F1136-CC31-44F3-B759-A0C558763C2E}" type="pres">
      <dgm:prSet presAssocID="{81AB98E4-8BA7-4C00-9C2F-BA492752A2B3}" presName="level3hierChild" presStyleCnt="0"/>
      <dgm:spPr/>
    </dgm:pt>
    <dgm:pt modelId="{583E403E-309C-4409-B278-5C6EF47AC7BB}" type="pres">
      <dgm:prSet presAssocID="{0627AE6D-A769-47A1-B90D-B21E8B4DCB82}" presName="conn2-1" presStyleLbl="parChTrans1D2" presStyleIdx="2" presStyleCnt="4"/>
      <dgm:spPr/>
    </dgm:pt>
    <dgm:pt modelId="{A759FDA5-651F-4D08-AF7B-C9440B0C9C3E}" type="pres">
      <dgm:prSet presAssocID="{0627AE6D-A769-47A1-B90D-B21E8B4DCB82}" presName="connTx" presStyleLbl="parChTrans1D2" presStyleIdx="2" presStyleCnt="4"/>
      <dgm:spPr/>
    </dgm:pt>
    <dgm:pt modelId="{495377E0-1FE3-4212-B429-D74BEDA54CB0}" type="pres">
      <dgm:prSet presAssocID="{32D6127C-D367-4EA3-9EC3-C59A98FCC353}" presName="root2" presStyleCnt="0"/>
      <dgm:spPr/>
    </dgm:pt>
    <dgm:pt modelId="{6F9001D8-1125-4B33-A4DA-8489261A3143}" type="pres">
      <dgm:prSet presAssocID="{32D6127C-D367-4EA3-9EC3-C59A98FCC353}" presName="LevelTwoTextNode" presStyleLbl="node2" presStyleIdx="2" presStyleCnt="4">
        <dgm:presLayoutVars>
          <dgm:chPref val="3"/>
        </dgm:presLayoutVars>
      </dgm:prSet>
      <dgm:spPr/>
    </dgm:pt>
    <dgm:pt modelId="{E5F77AE5-1C83-40BE-8BA1-126137F6E7B0}" type="pres">
      <dgm:prSet presAssocID="{32D6127C-D367-4EA3-9EC3-C59A98FCC353}" presName="level3hierChild" presStyleCnt="0"/>
      <dgm:spPr/>
    </dgm:pt>
    <dgm:pt modelId="{9AD8459B-0B0F-422A-9A38-B6572BE54014}" type="pres">
      <dgm:prSet presAssocID="{6E003353-AF19-44FA-9493-CA074A728483}" presName="conn2-1" presStyleLbl="parChTrans1D2" presStyleIdx="3" presStyleCnt="4"/>
      <dgm:spPr/>
    </dgm:pt>
    <dgm:pt modelId="{8C13B944-9260-4A41-9095-8E8DE366BC38}" type="pres">
      <dgm:prSet presAssocID="{6E003353-AF19-44FA-9493-CA074A728483}" presName="connTx" presStyleLbl="parChTrans1D2" presStyleIdx="3" presStyleCnt="4"/>
      <dgm:spPr/>
    </dgm:pt>
    <dgm:pt modelId="{116C3F8C-AB19-4A95-BC9A-FBE72F28DBDD}" type="pres">
      <dgm:prSet presAssocID="{E0E6A994-139C-4A55-8128-BE41CCC8D978}" presName="root2" presStyleCnt="0"/>
      <dgm:spPr/>
    </dgm:pt>
    <dgm:pt modelId="{CA4F2E14-C340-47BD-9B0E-943CA7B3F2C3}" type="pres">
      <dgm:prSet presAssocID="{E0E6A994-139C-4A55-8128-BE41CCC8D978}" presName="LevelTwoTextNode" presStyleLbl="node2" presStyleIdx="3" presStyleCnt="4">
        <dgm:presLayoutVars>
          <dgm:chPref val="3"/>
        </dgm:presLayoutVars>
      </dgm:prSet>
      <dgm:spPr/>
    </dgm:pt>
    <dgm:pt modelId="{8E1C187F-E6D9-4E44-BBD8-A53B3C16629B}" type="pres">
      <dgm:prSet presAssocID="{E0E6A994-139C-4A55-8128-BE41CCC8D978}" presName="level3hierChild" presStyleCnt="0"/>
      <dgm:spPr/>
    </dgm:pt>
  </dgm:ptLst>
  <dgm:cxnLst>
    <dgm:cxn modelId="{3B1EC306-B2DE-4EF1-A86A-E1EB227C9355}" srcId="{6AA3756C-F8D2-402B-B388-C3A21894B30A}" destId="{E0E6A994-139C-4A55-8128-BE41CCC8D978}" srcOrd="3" destOrd="0" parTransId="{6E003353-AF19-44FA-9493-CA074A728483}" sibTransId="{E71D80FD-F28C-4B38-BC5B-BB2FCF8098F9}"/>
    <dgm:cxn modelId="{710AD30B-52BC-431D-AB68-F83CD2A38A15}" type="presOf" srcId="{787DCF30-BBE0-4B36-B468-05032D0823C6}" destId="{BDD6B20E-0C25-48AF-AC4A-80ABD8D200AD}" srcOrd="0" destOrd="0" presId="urn:microsoft.com/office/officeart/2005/8/layout/hierarchy2#2"/>
    <dgm:cxn modelId="{779C8B10-328E-47B2-AE54-69A362E04DB5}" srcId="{9AB73C1B-4143-4B37-AE1B-C16E04C1DF1E}" destId="{6AA3756C-F8D2-402B-B388-C3A21894B30A}" srcOrd="0" destOrd="0" parTransId="{298475BE-E3AD-43F1-AFB4-DE1EB7C33426}" sibTransId="{0E6F9980-11F7-4D7B-B88E-41DED0C3F276}"/>
    <dgm:cxn modelId="{F07D3219-FFE5-4DC2-94C7-D479CA170EBB}" type="presOf" srcId="{0627AE6D-A769-47A1-B90D-B21E8B4DCB82}" destId="{583E403E-309C-4409-B278-5C6EF47AC7BB}" srcOrd="0" destOrd="0" presId="urn:microsoft.com/office/officeart/2005/8/layout/hierarchy2#2"/>
    <dgm:cxn modelId="{B0BF183A-800B-48C2-BD44-AE6D0C5166F3}" type="presOf" srcId="{E0E6A994-139C-4A55-8128-BE41CCC8D978}" destId="{CA4F2E14-C340-47BD-9B0E-943CA7B3F2C3}" srcOrd="0" destOrd="0" presId="urn:microsoft.com/office/officeart/2005/8/layout/hierarchy2#2"/>
    <dgm:cxn modelId="{366FA968-FC14-4CCB-9E24-0DB9E977FEB9}" type="presOf" srcId="{CDBE3ED3-E03E-4E1C-9D8E-8D01752AC16A}" destId="{2BACF417-A1A6-49D6-ACD8-D409FE7CA49B}" srcOrd="1" destOrd="0" presId="urn:microsoft.com/office/officeart/2005/8/layout/hierarchy2#2"/>
    <dgm:cxn modelId="{C9A01E72-372D-4040-831D-76FDC3AF4D21}" type="presOf" srcId="{23A1A93F-6DC8-4B8F-BB0B-CDCBCAC31BA6}" destId="{02304C50-63D3-4E23-86B2-058A6FD51DB1}" srcOrd="0" destOrd="0" presId="urn:microsoft.com/office/officeart/2005/8/layout/hierarchy2#2"/>
    <dgm:cxn modelId="{FF5E347B-20D6-4609-8262-4A6E22C4A5A6}" type="presOf" srcId="{CDBE3ED3-E03E-4E1C-9D8E-8D01752AC16A}" destId="{5188865D-5063-45CD-8C86-4675D211463E}" srcOrd="0" destOrd="0" presId="urn:microsoft.com/office/officeart/2005/8/layout/hierarchy2#2"/>
    <dgm:cxn modelId="{6380237C-C71D-4142-A7E0-90E3D0707A9C}" srcId="{6AA3756C-F8D2-402B-B388-C3A21894B30A}" destId="{81AB98E4-8BA7-4C00-9C2F-BA492752A2B3}" srcOrd="1" destOrd="0" parTransId="{23A1A93F-6DC8-4B8F-BB0B-CDCBCAC31BA6}" sibTransId="{F8F8C83B-23FC-4794-82F0-61E525CB61DF}"/>
    <dgm:cxn modelId="{177DB39D-7E87-43A6-B8D1-B3B07DBE2936}" srcId="{6AA3756C-F8D2-402B-B388-C3A21894B30A}" destId="{32D6127C-D367-4EA3-9EC3-C59A98FCC353}" srcOrd="2" destOrd="0" parTransId="{0627AE6D-A769-47A1-B90D-B21E8B4DCB82}" sibTransId="{B5A49574-B584-4A4D-A81F-AE52762FAF3A}"/>
    <dgm:cxn modelId="{D806FFA3-1911-4441-82F0-A36F79097DD4}" type="presOf" srcId="{81AB98E4-8BA7-4C00-9C2F-BA492752A2B3}" destId="{728887C7-580B-4662-9404-B19449F4E805}" srcOrd="0" destOrd="0" presId="urn:microsoft.com/office/officeart/2005/8/layout/hierarchy2#2"/>
    <dgm:cxn modelId="{916372A9-5C13-4E55-91C4-FE004F393825}" type="presOf" srcId="{6E003353-AF19-44FA-9493-CA074A728483}" destId="{9AD8459B-0B0F-422A-9A38-B6572BE54014}" srcOrd="0" destOrd="0" presId="urn:microsoft.com/office/officeart/2005/8/layout/hierarchy2#2"/>
    <dgm:cxn modelId="{F12C2DAA-86AA-4DF7-B975-ACB2F2A99A03}" type="presOf" srcId="{32D6127C-D367-4EA3-9EC3-C59A98FCC353}" destId="{6F9001D8-1125-4B33-A4DA-8489261A3143}" srcOrd="0" destOrd="0" presId="urn:microsoft.com/office/officeart/2005/8/layout/hierarchy2#2"/>
    <dgm:cxn modelId="{D849A8AE-DBE5-4F16-839A-D202B79A293F}" type="presOf" srcId="{6AA3756C-F8D2-402B-B388-C3A21894B30A}" destId="{DDA3EA54-A1D2-4C6A-8BB0-3B10F6703A05}" srcOrd="0" destOrd="0" presId="urn:microsoft.com/office/officeart/2005/8/layout/hierarchy2#2"/>
    <dgm:cxn modelId="{DDD2F2B8-732C-463A-B2F7-2DCF70FEF253}" type="presOf" srcId="{6E003353-AF19-44FA-9493-CA074A728483}" destId="{8C13B944-9260-4A41-9095-8E8DE366BC38}" srcOrd="1" destOrd="0" presId="urn:microsoft.com/office/officeart/2005/8/layout/hierarchy2#2"/>
    <dgm:cxn modelId="{F9A3DBC2-A3BB-4DFD-A064-41D5D2794D58}" type="presOf" srcId="{23A1A93F-6DC8-4B8F-BB0B-CDCBCAC31BA6}" destId="{EE5A3922-82FF-46AE-9833-8D7B94945E9D}" srcOrd="1" destOrd="0" presId="urn:microsoft.com/office/officeart/2005/8/layout/hierarchy2#2"/>
    <dgm:cxn modelId="{15E8EED4-248F-464E-9592-23B78AA2E225}" srcId="{6AA3756C-F8D2-402B-B388-C3A21894B30A}" destId="{787DCF30-BBE0-4B36-B468-05032D0823C6}" srcOrd="0" destOrd="0" parTransId="{CDBE3ED3-E03E-4E1C-9D8E-8D01752AC16A}" sibTransId="{311AA4F3-E6AB-4014-973E-B81989B78D2C}"/>
    <dgm:cxn modelId="{851501D6-1965-4A44-A65D-5787FD69B8B5}" type="presOf" srcId="{0627AE6D-A769-47A1-B90D-B21E8B4DCB82}" destId="{A759FDA5-651F-4D08-AF7B-C9440B0C9C3E}" srcOrd="1" destOrd="0" presId="urn:microsoft.com/office/officeart/2005/8/layout/hierarchy2#2"/>
    <dgm:cxn modelId="{E578DBD9-D09F-4501-978F-3F91A49B6ECC}" type="presOf" srcId="{9AB73C1B-4143-4B37-AE1B-C16E04C1DF1E}" destId="{1A98662D-F2F5-4141-B52E-838722CE45DA}" srcOrd="0" destOrd="0" presId="urn:microsoft.com/office/officeart/2005/8/layout/hierarchy2#2"/>
    <dgm:cxn modelId="{3A6AF629-2B40-4BEA-B889-4133166C4223}" type="presParOf" srcId="{1A98662D-F2F5-4141-B52E-838722CE45DA}" destId="{17A4AE7E-8DAE-4165-B719-E4C36FE708AD}" srcOrd="0" destOrd="0" presId="urn:microsoft.com/office/officeart/2005/8/layout/hierarchy2#2"/>
    <dgm:cxn modelId="{D54BAB02-F834-4461-92D0-E6F9628FFCDF}" type="presParOf" srcId="{17A4AE7E-8DAE-4165-B719-E4C36FE708AD}" destId="{DDA3EA54-A1D2-4C6A-8BB0-3B10F6703A05}" srcOrd="0" destOrd="0" presId="urn:microsoft.com/office/officeart/2005/8/layout/hierarchy2#2"/>
    <dgm:cxn modelId="{7C9C4AA4-A2BB-4EF8-83E6-628C8E9A7F33}" type="presParOf" srcId="{17A4AE7E-8DAE-4165-B719-E4C36FE708AD}" destId="{9B50FAB3-6A76-41B5-A446-815E21A4F8E9}" srcOrd="1" destOrd="0" presId="urn:microsoft.com/office/officeart/2005/8/layout/hierarchy2#2"/>
    <dgm:cxn modelId="{CB5725AE-7FE7-4339-9116-C8B4C62AFF34}" type="presParOf" srcId="{9B50FAB3-6A76-41B5-A446-815E21A4F8E9}" destId="{5188865D-5063-45CD-8C86-4675D211463E}" srcOrd="0" destOrd="0" presId="urn:microsoft.com/office/officeart/2005/8/layout/hierarchy2#2"/>
    <dgm:cxn modelId="{4E384F00-9A53-462A-8A33-87E470B805B0}" type="presParOf" srcId="{5188865D-5063-45CD-8C86-4675D211463E}" destId="{2BACF417-A1A6-49D6-ACD8-D409FE7CA49B}" srcOrd="0" destOrd="0" presId="urn:microsoft.com/office/officeart/2005/8/layout/hierarchy2#2"/>
    <dgm:cxn modelId="{318A2EF0-AE53-47C5-8713-60C2CFF64A8B}" type="presParOf" srcId="{9B50FAB3-6A76-41B5-A446-815E21A4F8E9}" destId="{86BDE3F8-9A77-4981-B92C-7DF9422D3A50}" srcOrd="1" destOrd="0" presId="urn:microsoft.com/office/officeart/2005/8/layout/hierarchy2#2"/>
    <dgm:cxn modelId="{4A47B82C-5986-4CA8-BAED-25F658353E50}" type="presParOf" srcId="{86BDE3F8-9A77-4981-B92C-7DF9422D3A50}" destId="{BDD6B20E-0C25-48AF-AC4A-80ABD8D200AD}" srcOrd="0" destOrd="0" presId="urn:microsoft.com/office/officeart/2005/8/layout/hierarchy2#2"/>
    <dgm:cxn modelId="{B67718BF-09BA-4C26-BBF5-EF351B0C3A43}" type="presParOf" srcId="{86BDE3F8-9A77-4981-B92C-7DF9422D3A50}" destId="{645C5711-0FB2-4161-AA86-044D82D3E928}" srcOrd="1" destOrd="0" presId="urn:microsoft.com/office/officeart/2005/8/layout/hierarchy2#2"/>
    <dgm:cxn modelId="{951BFE25-FE11-4750-A6DE-8A46BBE405FC}" type="presParOf" srcId="{9B50FAB3-6A76-41B5-A446-815E21A4F8E9}" destId="{02304C50-63D3-4E23-86B2-058A6FD51DB1}" srcOrd="2" destOrd="0" presId="urn:microsoft.com/office/officeart/2005/8/layout/hierarchy2#2"/>
    <dgm:cxn modelId="{D87DF3F2-A407-4B5F-9824-CF0B786876F5}" type="presParOf" srcId="{02304C50-63D3-4E23-86B2-058A6FD51DB1}" destId="{EE5A3922-82FF-46AE-9833-8D7B94945E9D}" srcOrd="0" destOrd="0" presId="urn:microsoft.com/office/officeart/2005/8/layout/hierarchy2#2"/>
    <dgm:cxn modelId="{590F17C4-7E51-4FC0-8D6A-480AEBA3798C}" type="presParOf" srcId="{9B50FAB3-6A76-41B5-A446-815E21A4F8E9}" destId="{C0550CFC-B2B0-409B-B241-DC55E6DDB231}" srcOrd="3" destOrd="0" presId="urn:microsoft.com/office/officeart/2005/8/layout/hierarchy2#2"/>
    <dgm:cxn modelId="{96C9FD62-7E14-44F1-BFD0-0D359CFCD76A}" type="presParOf" srcId="{C0550CFC-B2B0-409B-B241-DC55E6DDB231}" destId="{728887C7-580B-4662-9404-B19449F4E805}" srcOrd="0" destOrd="0" presId="urn:microsoft.com/office/officeart/2005/8/layout/hierarchy2#2"/>
    <dgm:cxn modelId="{70388CAB-CE73-439A-930F-477F7EBB1DAB}" type="presParOf" srcId="{C0550CFC-B2B0-409B-B241-DC55E6DDB231}" destId="{890F1136-CC31-44F3-B759-A0C558763C2E}" srcOrd="1" destOrd="0" presId="urn:microsoft.com/office/officeart/2005/8/layout/hierarchy2#2"/>
    <dgm:cxn modelId="{C3A99904-63FA-4561-B5CD-2E041B90F2F8}" type="presParOf" srcId="{9B50FAB3-6A76-41B5-A446-815E21A4F8E9}" destId="{583E403E-309C-4409-B278-5C6EF47AC7BB}" srcOrd="4" destOrd="0" presId="urn:microsoft.com/office/officeart/2005/8/layout/hierarchy2#2"/>
    <dgm:cxn modelId="{F7220E6A-568C-4DC1-B1F5-DC615E0DF2E6}" type="presParOf" srcId="{583E403E-309C-4409-B278-5C6EF47AC7BB}" destId="{A759FDA5-651F-4D08-AF7B-C9440B0C9C3E}" srcOrd="0" destOrd="0" presId="urn:microsoft.com/office/officeart/2005/8/layout/hierarchy2#2"/>
    <dgm:cxn modelId="{97B127F5-1AEB-4190-BC5E-E8133B9F5314}" type="presParOf" srcId="{9B50FAB3-6A76-41B5-A446-815E21A4F8E9}" destId="{495377E0-1FE3-4212-B429-D74BEDA54CB0}" srcOrd="5" destOrd="0" presId="urn:microsoft.com/office/officeart/2005/8/layout/hierarchy2#2"/>
    <dgm:cxn modelId="{FEEAD396-8273-4A8A-AE64-49BFC91E0897}" type="presParOf" srcId="{495377E0-1FE3-4212-B429-D74BEDA54CB0}" destId="{6F9001D8-1125-4B33-A4DA-8489261A3143}" srcOrd="0" destOrd="0" presId="urn:microsoft.com/office/officeart/2005/8/layout/hierarchy2#2"/>
    <dgm:cxn modelId="{014A4DE7-5275-4002-914F-33A390B567CE}" type="presParOf" srcId="{495377E0-1FE3-4212-B429-D74BEDA54CB0}" destId="{E5F77AE5-1C83-40BE-8BA1-126137F6E7B0}" srcOrd="1" destOrd="0" presId="urn:microsoft.com/office/officeart/2005/8/layout/hierarchy2#2"/>
    <dgm:cxn modelId="{A4CCD165-C225-4B97-8862-5989A82B8372}" type="presParOf" srcId="{9B50FAB3-6A76-41B5-A446-815E21A4F8E9}" destId="{9AD8459B-0B0F-422A-9A38-B6572BE54014}" srcOrd="6" destOrd="0" presId="urn:microsoft.com/office/officeart/2005/8/layout/hierarchy2#2"/>
    <dgm:cxn modelId="{354BD7BF-41A3-4218-B6A5-30F98FCEE7F5}" type="presParOf" srcId="{9AD8459B-0B0F-422A-9A38-B6572BE54014}" destId="{8C13B944-9260-4A41-9095-8E8DE366BC38}" srcOrd="0" destOrd="0" presId="urn:microsoft.com/office/officeart/2005/8/layout/hierarchy2#2"/>
    <dgm:cxn modelId="{1F3AA588-2A25-4AB3-ABEB-A21C3D12A30F}" type="presParOf" srcId="{9B50FAB3-6A76-41B5-A446-815E21A4F8E9}" destId="{116C3F8C-AB19-4A95-BC9A-FBE72F28DBDD}" srcOrd="7" destOrd="0" presId="urn:microsoft.com/office/officeart/2005/8/layout/hierarchy2#2"/>
    <dgm:cxn modelId="{08B2A652-50D3-4D54-A11C-926119569250}" type="presParOf" srcId="{116C3F8C-AB19-4A95-BC9A-FBE72F28DBDD}" destId="{CA4F2E14-C340-47BD-9B0E-943CA7B3F2C3}" srcOrd="0" destOrd="0" presId="urn:microsoft.com/office/officeart/2005/8/layout/hierarchy2#2"/>
    <dgm:cxn modelId="{D0372E54-E537-4CD5-B29F-B27B6B4427F3}" type="presParOf" srcId="{116C3F8C-AB19-4A95-BC9A-FBE72F28DBDD}" destId="{8E1C187F-E6D9-4E44-BBD8-A53B3C16629B}" srcOrd="1" destOrd="0" presId="urn:microsoft.com/office/officeart/2005/8/layout/hierarchy2#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06575-7782-434F-A1D8-0AE1B0B29F92}">
      <dsp:nvSpPr>
        <dsp:cNvPr id="0" name=""/>
        <dsp:cNvSpPr/>
      </dsp:nvSpPr>
      <dsp:spPr>
        <a:xfrm>
          <a:off x="4883" y="2120153"/>
          <a:ext cx="1155883" cy="59560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行政</a:t>
          </a:r>
        </a:p>
      </dsp:txBody>
      <dsp:txXfrm>
        <a:off x="22328" y="2137598"/>
        <a:ext cx="1120993" cy="560714"/>
      </dsp:txXfrm>
    </dsp:sp>
    <dsp:sp modelId="{AD027521-E410-4574-80E8-2C9E1D42B653}">
      <dsp:nvSpPr>
        <dsp:cNvPr id="0" name=""/>
        <dsp:cNvSpPr/>
      </dsp:nvSpPr>
      <dsp:spPr>
        <a:xfrm rot="18951256">
          <a:off x="992624" y="1984607"/>
          <a:ext cx="1190681" cy="37404"/>
        </a:xfrm>
        <a:custGeom>
          <a:avLst/>
          <a:gdLst/>
          <a:ahLst/>
          <a:cxnLst/>
          <a:rect l="0" t="0" r="0" b="0"/>
          <a:pathLst>
            <a:path>
              <a:moveTo>
                <a:pt x="0" y="18702"/>
              </a:moveTo>
              <a:lnTo>
                <a:pt x="1190681" y="187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58198" y="1973542"/>
        <a:ext cx="59534" cy="59534"/>
      </dsp:txXfrm>
    </dsp:sp>
    <dsp:sp modelId="{56E0D1CF-B6B3-48ED-85E4-D28AFDC558CC}">
      <dsp:nvSpPr>
        <dsp:cNvPr id="0" name=""/>
        <dsp:cNvSpPr/>
      </dsp:nvSpPr>
      <dsp:spPr>
        <a:xfrm>
          <a:off x="2015164" y="1340023"/>
          <a:ext cx="1088345" cy="49727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私人行政</a:t>
          </a:r>
        </a:p>
      </dsp:txBody>
      <dsp:txXfrm>
        <a:off x="2029729" y="1354588"/>
        <a:ext cx="1059215" cy="468149"/>
      </dsp:txXfrm>
    </dsp:sp>
    <dsp:sp modelId="{AC1B5D1F-2F68-4A17-9A0E-277E2AE9FFB3}">
      <dsp:nvSpPr>
        <dsp:cNvPr id="0" name=""/>
        <dsp:cNvSpPr/>
      </dsp:nvSpPr>
      <dsp:spPr>
        <a:xfrm rot="2133403">
          <a:off x="1062854" y="2704610"/>
          <a:ext cx="1050221" cy="37404"/>
        </a:xfrm>
        <a:custGeom>
          <a:avLst/>
          <a:gdLst/>
          <a:ahLst/>
          <a:cxnLst/>
          <a:rect l="0" t="0" r="0" b="0"/>
          <a:pathLst>
            <a:path>
              <a:moveTo>
                <a:pt x="0" y="18702"/>
              </a:moveTo>
              <a:lnTo>
                <a:pt x="1050221" y="1870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61709" y="2697056"/>
        <a:ext cx="52511" cy="52511"/>
      </dsp:txXfrm>
    </dsp:sp>
    <dsp:sp modelId="{4C0F5B70-3E24-40E8-8945-FF8C75E8983F}">
      <dsp:nvSpPr>
        <dsp:cNvPr id="0" name=""/>
        <dsp:cNvSpPr/>
      </dsp:nvSpPr>
      <dsp:spPr>
        <a:xfrm>
          <a:off x="2015164" y="2780838"/>
          <a:ext cx="1083034" cy="49566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公共行政</a:t>
          </a:r>
        </a:p>
      </dsp:txBody>
      <dsp:txXfrm>
        <a:off x="2029681" y="2795355"/>
        <a:ext cx="1054000" cy="466627"/>
      </dsp:txXfrm>
    </dsp:sp>
    <dsp:sp modelId="{7CF6A568-591D-4557-B9D1-3AAAA90D36B9}">
      <dsp:nvSpPr>
        <dsp:cNvPr id="0" name=""/>
        <dsp:cNvSpPr/>
      </dsp:nvSpPr>
      <dsp:spPr>
        <a:xfrm rot="18742077">
          <a:off x="2907045" y="2576891"/>
          <a:ext cx="1172321" cy="37404"/>
        </a:xfrm>
        <a:custGeom>
          <a:avLst/>
          <a:gdLst/>
          <a:ahLst/>
          <a:cxnLst/>
          <a:rect l="0" t="0" r="0" b="0"/>
          <a:pathLst>
            <a:path>
              <a:moveTo>
                <a:pt x="0" y="18702"/>
              </a:moveTo>
              <a:lnTo>
                <a:pt x="1172321" y="187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63898" y="2566286"/>
        <a:ext cx="58616" cy="58616"/>
      </dsp:txXfrm>
    </dsp:sp>
    <dsp:sp modelId="{ED6F412B-FC6C-4035-B807-5FE91D3A6A4A}">
      <dsp:nvSpPr>
        <dsp:cNvPr id="0" name=""/>
        <dsp:cNvSpPr/>
      </dsp:nvSpPr>
      <dsp:spPr>
        <a:xfrm>
          <a:off x="3888214" y="1489926"/>
          <a:ext cx="2034862" cy="134518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国家行政</a:t>
          </a:r>
          <a:endParaRPr lang="en-US" altLang="zh-CN" sz="1600" b="1" kern="1200" dirty="0"/>
        </a:p>
        <a:p>
          <a:pPr marL="0" lvl="0" indent="0" algn="ctr" defTabSz="711200">
            <a:lnSpc>
              <a:spcPct val="90000"/>
            </a:lnSpc>
            <a:spcBef>
              <a:spcPct val="0"/>
            </a:spcBef>
            <a:spcAft>
              <a:spcPct val="35000"/>
            </a:spcAft>
            <a:buNone/>
          </a:pPr>
          <a:r>
            <a:rPr lang="zh-CN" altLang="en-US" sz="1600" b="1" kern="1200" dirty="0"/>
            <a:t>（主体）</a:t>
          </a:r>
          <a:endParaRPr lang="en-US" altLang="zh-CN" sz="1600" b="1" kern="1200" dirty="0"/>
        </a:p>
        <a:p>
          <a:pPr marL="0" lvl="0" indent="0" algn="ctr" defTabSz="711200">
            <a:lnSpc>
              <a:spcPct val="90000"/>
            </a:lnSpc>
            <a:spcBef>
              <a:spcPct val="0"/>
            </a:spcBef>
            <a:spcAft>
              <a:spcPct val="35000"/>
            </a:spcAft>
            <a:buNone/>
          </a:pPr>
          <a:r>
            <a:rPr lang="zh-CN" altLang="en-US" sz="1600" b="1" kern="1200" dirty="0"/>
            <a:t>（形式意义的行政）</a:t>
          </a:r>
        </a:p>
        <a:p>
          <a:pPr marL="0" lvl="0" indent="0" algn="ctr" defTabSz="711200">
            <a:lnSpc>
              <a:spcPct val="90000"/>
            </a:lnSpc>
            <a:spcBef>
              <a:spcPct val="0"/>
            </a:spcBef>
            <a:spcAft>
              <a:spcPct val="35000"/>
            </a:spcAft>
            <a:buNone/>
          </a:pPr>
          <a:endParaRPr lang="zh-CN" altLang="en-US" sz="1600" b="1" kern="1200" dirty="0"/>
        </a:p>
      </dsp:txBody>
      <dsp:txXfrm>
        <a:off x="3927613" y="1529325"/>
        <a:ext cx="1956064" cy="1266388"/>
      </dsp:txXfrm>
    </dsp:sp>
    <dsp:sp modelId="{E6DC6F4A-B828-42B1-AF50-BC54287263AF}">
      <dsp:nvSpPr>
        <dsp:cNvPr id="0" name=""/>
        <dsp:cNvSpPr/>
      </dsp:nvSpPr>
      <dsp:spPr>
        <a:xfrm rot="18563422">
          <a:off x="5700038" y="1672080"/>
          <a:ext cx="1220787" cy="37404"/>
        </a:xfrm>
        <a:custGeom>
          <a:avLst/>
          <a:gdLst/>
          <a:ahLst/>
          <a:cxnLst/>
          <a:rect l="0" t="0" r="0" b="0"/>
          <a:pathLst>
            <a:path>
              <a:moveTo>
                <a:pt x="0" y="18702"/>
              </a:moveTo>
              <a:lnTo>
                <a:pt x="1220787" y="187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279912" y="1660263"/>
        <a:ext cx="61039" cy="61039"/>
      </dsp:txXfrm>
    </dsp:sp>
    <dsp:sp modelId="{FF868C40-7EEE-42AB-BB5D-BC313FFE15FC}">
      <dsp:nvSpPr>
        <dsp:cNvPr id="0" name=""/>
        <dsp:cNvSpPr/>
      </dsp:nvSpPr>
      <dsp:spPr>
        <a:xfrm>
          <a:off x="6697788" y="835748"/>
          <a:ext cx="2034862" cy="76659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传统意义的行政</a:t>
          </a:r>
          <a:endParaRPr lang="en-US" altLang="zh-CN" sz="1600" b="1" kern="1200" dirty="0"/>
        </a:p>
        <a:p>
          <a:pPr marL="0" lvl="0" indent="0" algn="ctr" defTabSz="711200">
            <a:lnSpc>
              <a:spcPct val="90000"/>
            </a:lnSpc>
            <a:spcBef>
              <a:spcPct val="0"/>
            </a:spcBef>
            <a:spcAft>
              <a:spcPct val="35000"/>
            </a:spcAft>
            <a:buNone/>
          </a:pPr>
          <a:r>
            <a:rPr lang="zh-CN" altLang="en-US" sz="1600" b="1" kern="1200" dirty="0"/>
            <a:t>（执行）</a:t>
          </a:r>
        </a:p>
      </dsp:txBody>
      <dsp:txXfrm>
        <a:off x="6720241" y="858201"/>
        <a:ext cx="1989956" cy="721687"/>
      </dsp:txXfrm>
    </dsp:sp>
    <dsp:sp modelId="{CE6CD292-E23C-4BF9-B8AD-BC4D73A56A69}">
      <dsp:nvSpPr>
        <dsp:cNvPr id="0" name=""/>
        <dsp:cNvSpPr/>
      </dsp:nvSpPr>
      <dsp:spPr>
        <a:xfrm rot="21409333">
          <a:off x="5922479" y="2122311"/>
          <a:ext cx="775905" cy="37404"/>
        </a:xfrm>
        <a:custGeom>
          <a:avLst/>
          <a:gdLst/>
          <a:ahLst/>
          <a:cxnLst/>
          <a:rect l="0" t="0" r="0" b="0"/>
          <a:pathLst>
            <a:path>
              <a:moveTo>
                <a:pt x="0" y="18702"/>
              </a:moveTo>
              <a:lnTo>
                <a:pt x="775905" y="187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291034" y="2121616"/>
        <a:ext cx="38795" cy="38795"/>
      </dsp:txXfrm>
    </dsp:sp>
    <dsp:sp modelId="{07E46C18-F1F2-4E0E-BE9B-166E0565257A}">
      <dsp:nvSpPr>
        <dsp:cNvPr id="0" name=""/>
        <dsp:cNvSpPr/>
      </dsp:nvSpPr>
      <dsp:spPr>
        <a:xfrm>
          <a:off x="6697788" y="1772273"/>
          <a:ext cx="2034862" cy="69446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准立法活动</a:t>
          </a:r>
          <a:endParaRPr lang="en-US" altLang="zh-CN" sz="1600" b="1" kern="1200" dirty="0"/>
        </a:p>
        <a:p>
          <a:pPr marL="0" lvl="0" indent="0" algn="ctr" defTabSz="711200">
            <a:lnSpc>
              <a:spcPct val="90000"/>
            </a:lnSpc>
            <a:spcBef>
              <a:spcPct val="0"/>
            </a:spcBef>
            <a:spcAft>
              <a:spcPct val="35000"/>
            </a:spcAft>
            <a:buNone/>
          </a:pPr>
          <a:r>
            <a:rPr lang="zh-CN" altLang="en-US" sz="1600" b="1" kern="1200" dirty="0"/>
            <a:t>（制定规则）</a:t>
          </a:r>
        </a:p>
      </dsp:txBody>
      <dsp:txXfrm>
        <a:off x="6718128" y="1792613"/>
        <a:ext cx="1994182" cy="653787"/>
      </dsp:txXfrm>
    </dsp:sp>
    <dsp:sp modelId="{1051D5C1-3005-42F9-B320-12D9B0CF9ED3}">
      <dsp:nvSpPr>
        <dsp:cNvPr id="0" name=""/>
        <dsp:cNvSpPr/>
      </dsp:nvSpPr>
      <dsp:spPr>
        <a:xfrm rot="2814090">
          <a:off x="5743504" y="2557776"/>
          <a:ext cx="1133856" cy="37404"/>
        </a:xfrm>
        <a:custGeom>
          <a:avLst/>
          <a:gdLst/>
          <a:ahLst/>
          <a:cxnLst/>
          <a:rect l="0" t="0" r="0" b="0"/>
          <a:pathLst>
            <a:path>
              <a:moveTo>
                <a:pt x="0" y="18702"/>
              </a:moveTo>
              <a:lnTo>
                <a:pt x="1133856" y="187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6282086" y="2548132"/>
        <a:ext cx="56692" cy="56692"/>
      </dsp:txXfrm>
    </dsp:sp>
    <dsp:sp modelId="{00D86D46-8657-4BF8-B871-62BAD5A3D373}">
      <dsp:nvSpPr>
        <dsp:cNvPr id="0" name=""/>
        <dsp:cNvSpPr/>
      </dsp:nvSpPr>
      <dsp:spPr>
        <a:xfrm>
          <a:off x="6697788" y="2636754"/>
          <a:ext cx="2034862" cy="70736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准司法活动</a:t>
          </a:r>
          <a:endParaRPr lang="en-US" altLang="zh-CN" sz="1600" b="1" kern="1200" dirty="0"/>
        </a:p>
        <a:p>
          <a:pPr marL="0" lvl="0" indent="0" algn="ctr" defTabSz="711200">
            <a:lnSpc>
              <a:spcPct val="90000"/>
            </a:lnSpc>
            <a:spcBef>
              <a:spcPct val="0"/>
            </a:spcBef>
            <a:spcAft>
              <a:spcPct val="35000"/>
            </a:spcAft>
            <a:buNone/>
          </a:pPr>
          <a:r>
            <a:rPr lang="zh-CN" altLang="en-US" sz="1600" b="1" kern="1200" dirty="0"/>
            <a:t>（裁决争议）</a:t>
          </a:r>
        </a:p>
      </dsp:txBody>
      <dsp:txXfrm>
        <a:off x="6718506" y="2657472"/>
        <a:ext cx="1993426" cy="665932"/>
      </dsp:txXfrm>
    </dsp:sp>
    <dsp:sp modelId="{1276B1CE-3BA7-4E25-A2EB-A7039574B8CD}">
      <dsp:nvSpPr>
        <dsp:cNvPr id="0" name=""/>
        <dsp:cNvSpPr/>
      </dsp:nvSpPr>
      <dsp:spPr>
        <a:xfrm rot="2916763">
          <a:off x="2895627" y="3458480"/>
          <a:ext cx="1195626" cy="37404"/>
        </a:xfrm>
        <a:custGeom>
          <a:avLst/>
          <a:gdLst/>
          <a:ahLst/>
          <a:cxnLst/>
          <a:rect l="0" t="0" r="0" b="0"/>
          <a:pathLst>
            <a:path>
              <a:moveTo>
                <a:pt x="0" y="18702"/>
              </a:moveTo>
              <a:lnTo>
                <a:pt x="1195626" y="187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463549" y="3447292"/>
        <a:ext cx="59781" cy="59781"/>
      </dsp:txXfrm>
    </dsp:sp>
    <dsp:sp modelId="{1D695B05-F146-415A-AFF3-61A47BBD7812}">
      <dsp:nvSpPr>
        <dsp:cNvPr id="0" name=""/>
        <dsp:cNvSpPr/>
      </dsp:nvSpPr>
      <dsp:spPr>
        <a:xfrm>
          <a:off x="3888682" y="3458737"/>
          <a:ext cx="2034862" cy="933920"/>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t>非国家行政</a:t>
          </a:r>
          <a:endParaRPr lang="en-US" altLang="zh-CN" sz="1600" b="1" kern="1200" dirty="0"/>
        </a:p>
        <a:p>
          <a:pPr marL="0" lvl="0" indent="0" algn="ctr" defTabSz="711200">
            <a:lnSpc>
              <a:spcPct val="90000"/>
            </a:lnSpc>
            <a:spcBef>
              <a:spcPct val="0"/>
            </a:spcBef>
            <a:spcAft>
              <a:spcPct val="35000"/>
            </a:spcAft>
            <a:buNone/>
          </a:pPr>
          <a:r>
            <a:rPr lang="zh-CN" altLang="en-US" sz="1600" b="1" kern="1200" dirty="0"/>
            <a:t>（补充）</a:t>
          </a:r>
        </a:p>
      </dsp:txBody>
      <dsp:txXfrm>
        <a:off x="3916036" y="3486091"/>
        <a:ext cx="1980154" cy="879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A3EA54-A1D2-4C6A-8BB0-3B10F6703A05}">
      <dsp:nvSpPr>
        <dsp:cNvPr id="0" name=""/>
        <dsp:cNvSpPr/>
      </dsp:nvSpPr>
      <dsp:spPr>
        <a:xfrm>
          <a:off x="857936" y="979533"/>
          <a:ext cx="1134975" cy="56748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t>行政权限</a:t>
          </a:r>
        </a:p>
      </dsp:txBody>
      <dsp:txXfrm>
        <a:off x="874557" y="996154"/>
        <a:ext cx="1101733" cy="534245"/>
      </dsp:txXfrm>
    </dsp:sp>
    <dsp:sp modelId="{5188865D-5063-45CD-8C86-4675D211463E}">
      <dsp:nvSpPr>
        <dsp:cNvPr id="0" name=""/>
        <dsp:cNvSpPr/>
      </dsp:nvSpPr>
      <dsp:spPr>
        <a:xfrm rot="17692822">
          <a:off x="1680374" y="753604"/>
          <a:ext cx="1079066" cy="40429"/>
        </a:xfrm>
        <a:custGeom>
          <a:avLst/>
          <a:gdLst/>
          <a:ahLst/>
          <a:cxnLst/>
          <a:rect l="0" t="0" r="0" b="0"/>
          <a:pathLst>
            <a:path>
              <a:moveTo>
                <a:pt x="0" y="20214"/>
              </a:moveTo>
              <a:lnTo>
                <a:pt x="1079066" y="2021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92931" y="746842"/>
        <a:ext cx="53953" cy="53953"/>
      </dsp:txXfrm>
    </dsp:sp>
    <dsp:sp modelId="{BDD6B20E-0C25-48AF-AC4A-80ABD8D200AD}">
      <dsp:nvSpPr>
        <dsp:cNvPr id="0" name=""/>
        <dsp:cNvSpPr/>
      </dsp:nvSpPr>
      <dsp:spPr>
        <a:xfrm>
          <a:off x="2446903" y="616"/>
          <a:ext cx="1134975" cy="56748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t>事务权限</a:t>
          </a:r>
        </a:p>
      </dsp:txBody>
      <dsp:txXfrm>
        <a:off x="2463524" y="17237"/>
        <a:ext cx="1101733" cy="534245"/>
      </dsp:txXfrm>
    </dsp:sp>
    <dsp:sp modelId="{02304C50-63D3-4E23-86B2-058A6FD51DB1}">
      <dsp:nvSpPr>
        <dsp:cNvPr id="0" name=""/>
        <dsp:cNvSpPr/>
      </dsp:nvSpPr>
      <dsp:spPr>
        <a:xfrm rot="19457599">
          <a:off x="1940362" y="1079909"/>
          <a:ext cx="559090" cy="40429"/>
        </a:xfrm>
        <a:custGeom>
          <a:avLst/>
          <a:gdLst/>
          <a:ahLst/>
          <a:cxnLst/>
          <a:rect l="0" t="0" r="0" b="0"/>
          <a:pathLst>
            <a:path>
              <a:moveTo>
                <a:pt x="0" y="20214"/>
              </a:moveTo>
              <a:lnTo>
                <a:pt x="559090" y="2021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205930" y="1086147"/>
        <a:ext cx="27954" cy="27954"/>
      </dsp:txXfrm>
    </dsp:sp>
    <dsp:sp modelId="{728887C7-580B-4662-9404-B19449F4E805}">
      <dsp:nvSpPr>
        <dsp:cNvPr id="0" name=""/>
        <dsp:cNvSpPr/>
      </dsp:nvSpPr>
      <dsp:spPr>
        <a:xfrm>
          <a:off x="2446903" y="653227"/>
          <a:ext cx="1134975" cy="56748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t>地域权限</a:t>
          </a:r>
        </a:p>
      </dsp:txBody>
      <dsp:txXfrm>
        <a:off x="2463524" y="669848"/>
        <a:ext cx="1101733" cy="534245"/>
      </dsp:txXfrm>
    </dsp:sp>
    <dsp:sp modelId="{583E403E-309C-4409-B278-5C6EF47AC7BB}">
      <dsp:nvSpPr>
        <dsp:cNvPr id="0" name=""/>
        <dsp:cNvSpPr/>
      </dsp:nvSpPr>
      <dsp:spPr>
        <a:xfrm rot="2142401">
          <a:off x="1940362" y="1406215"/>
          <a:ext cx="559090" cy="40429"/>
        </a:xfrm>
        <a:custGeom>
          <a:avLst/>
          <a:gdLst/>
          <a:ahLst/>
          <a:cxnLst/>
          <a:rect l="0" t="0" r="0" b="0"/>
          <a:pathLst>
            <a:path>
              <a:moveTo>
                <a:pt x="0" y="20214"/>
              </a:moveTo>
              <a:lnTo>
                <a:pt x="559090" y="2021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205930" y="1412453"/>
        <a:ext cx="27954" cy="27954"/>
      </dsp:txXfrm>
    </dsp:sp>
    <dsp:sp modelId="{6F9001D8-1125-4B33-A4DA-8489261A3143}">
      <dsp:nvSpPr>
        <dsp:cNvPr id="0" name=""/>
        <dsp:cNvSpPr/>
      </dsp:nvSpPr>
      <dsp:spPr>
        <a:xfrm>
          <a:off x="2446903" y="1305839"/>
          <a:ext cx="1134975" cy="56748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t>级别权限</a:t>
          </a:r>
        </a:p>
      </dsp:txBody>
      <dsp:txXfrm>
        <a:off x="2463524" y="1322460"/>
        <a:ext cx="1101733" cy="534245"/>
      </dsp:txXfrm>
    </dsp:sp>
    <dsp:sp modelId="{9AD8459B-0B0F-422A-9A38-B6572BE54014}">
      <dsp:nvSpPr>
        <dsp:cNvPr id="0" name=""/>
        <dsp:cNvSpPr/>
      </dsp:nvSpPr>
      <dsp:spPr>
        <a:xfrm rot="3907178">
          <a:off x="1680374" y="1732521"/>
          <a:ext cx="1079066" cy="40429"/>
        </a:xfrm>
        <a:custGeom>
          <a:avLst/>
          <a:gdLst/>
          <a:ahLst/>
          <a:cxnLst/>
          <a:rect l="0" t="0" r="0" b="0"/>
          <a:pathLst>
            <a:path>
              <a:moveTo>
                <a:pt x="0" y="20214"/>
              </a:moveTo>
              <a:lnTo>
                <a:pt x="1079066" y="2021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2192931" y="1725759"/>
        <a:ext cx="53953" cy="53953"/>
      </dsp:txXfrm>
    </dsp:sp>
    <dsp:sp modelId="{CA4F2E14-C340-47BD-9B0E-943CA7B3F2C3}">
      <dsp:nvSpPr>
        <dsp:cNvPr id="0" name=""/>
        <dsp:cNvSpPr/>
      </dsp:nvSpPr>
      <dsp:spPr>
        <a:xfrm>
          <a:off x="2446903" y="1958450"/>
          <a:ext cx="1134975" cy="567487"/>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zh-CN" altLang="en-US" sz="2100" b="1" kern="1200" dirty="0"/>
            <a:t>时间权限</a:t>
          </a:r>
        </a:p>
      </dsp:txBody>
      <dsp:txXfrm>
        <a:off x="2463524" y="1975071"/>
        <a:ext cx="1101733" cy="5342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C7BA01F7-B94C-41AA-8CBB-224DFE6573A0}"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2024/12/12</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6389" name="备注占位符 4"/>
          <p:cNvSpPr>
            <a:spLocks noGrp="1"/>
          </p:cNvSpPr>
          <p:nvPr>
            <p:ph type="body" sz="quarter"/>
          </p:nvPr>
        </p:nvSpPr>
        <p:spPr>
          <a:xfrm>
            <a:off x="685800" y="4400550"/>
            <a:ext cx="5486400" cy="3600450"/>
          </a:xfrm>
          <a:prstGeom prst="rect">
            <a:avLst/>
          </a:prstGeom>
          <a:noFill/>
          <a:ln w="9525">
            <a:noFill/>
          </a:ln>
        </p:spPr>
        <p:txBody>
          <a:bodyPr vert="horz" lIns="91440" tIns="45720" rIns="91440" bIns="45720"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fontAlgn="base" hangingPunct="1">
              <a:buNone/>
            </a:pPr>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t>‹#›</a:t>
            </a:fld>
            <a:endParaRPr lang="zh-CN" altLang="en-US" sz="1200" strike="noStrike" noProof="1">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18435"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a:ln>
            <a:solidFill>
              <a:srgbClr val="000000"/>
            </a:solidFill>
            <a:miter/>
          </a:ln>
        </p:spPr>
      </p:sp>
      <p:sp>
        <p:nvSpPr>
          <p:cNvPr id="20482" name="备注占位符 2"/>
          <p:cNvSpPr>
            <a:spLocks noGrp="1"/>
          </p:cNvSpPr>
          <p:nvPr>
            <p:ph type="body"/>
          </p:nvPr>
        </p:nvSpPr>
        <p:spPr>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20483" name="灯片编号占位符 3"/>
          <p:cNvSpPr txBox="1">
            <a:spLocks noGrp="1"/>
          </p:cNvSpPr>
          <p:nvPr>
            <p:ph type="sldNum" sz="quarter"/>
          </p:nvPr>
        </p:nvSpPr>
        <p:spPr>
          <a:xfrm>
            <a:off x="3884613" y="8685213"/>
            <a:ext cx="2971800" cy="458787"/>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5"/>
          <p:cNvGrpSpPr/>
          <p:nvPr/>
        </p:nvGrpSpPr>
        <p:grpSpPr>
          <a:xfrm>
            <a:off x="-1587" y="0"/>
            <a:ext cx="9145587" cy="6861175"/>
            <a:chOff x="-1588" y="0"/>
            <a:chExt cx="9145588" cy="6860798"/>
          </a:xfrm>
        </p:grpSpPr>
        <p:sp>
          <p:nvSpPr>
            <p:cNvPr id="25" name="Rectangle 8"/>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57" name="Freeform 5"/>
            <p:cNvSpPr>
              <a:spLocks noEditPoints="1"/>
            </p:cNvSpPr>
            <p:nvPr/>
          </p:nvSpPr>
          <p:spPr>
            <a:xfrm>
              <a:off x="0" y="0"/>
              <a:ext cx="9144000" cy="685762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33" name="Rectangle 10"/>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66440" y="2226503"/>
            <a:ext cx="5917679" cy="2550877"/>
          </a:xfrm>
        </p:spPr>
        <p:txBody>
          <a:bodyPr anchor="b"/>
          <a:lstStyle>
            <a:lvl1pPr>
              <a:defRPr sz="4800"/>
            </a:lvl1pPr>
          </a:lstStyle>
          <a:p>
            <a:pPr fontAlgn="base"/>
            <a:r>
              <a:rPr lang="zh-CN" altLang="en-US" strike="noStrike" noProof="1"/>
              <a:t>单击此处编辑母版标题样式</a:t>
            </a:r>
            <a:endParaRPr lang="en-US" strike="noStrike" noProof="1"/>
          </a:p>
        </p:txBody>
      </p:sp>
      <p:sp>
        <p:nvSpPr>
          <p:cNvPr id="3" name="Subtitle 2"/>
          <p:cNvSpPr>
            <a:spLocks noGrp="1"/>
          </p:cNvSpPr>
          <p:nvPr>
            <p:ph type="subTitle" idx="1"/>
          </p:nvPr>
        </p:nvSpPr>
        <p:spPr>
          <a:xfrm>
            <a:off x="866440" y="4777380"/>
            <a:ext cx="5917679" cy="861420"/>
          </a:xfrm>
        </p:spPr>
        <p:txBody>
          <a:bodyPr/>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zh-CN" altLang="en-US" strike="noStrike" noProof="1"/>
              <a:t>单击此处编辑母版副标题样式</a:t>
            </a:r>
            <a:endParaRPr lang="en-US" strike="noStrike" noProof="1"/>
          </a:p>
        </p:txBody>
      </p:sp>
      <p:sp>
        <p:nvSpPr>
          <p:cNvPr id="34" name="Date Placeholder 3"/>
          <p:cNvSpPr>
            <a:spLocks noGrp="1"/>
          </p:cNvSpPr>
          <p:nvPr>
            <p:ph type="dt" sz="half" idx="2"/>
          </p:nvPr>
        </p:nvSpPr>
        <p:spPr bwMode="gray">
          <a:xfrm rot="5400000">
            <a:off x="7497763" y="1828800"/>
            <a:ext cx="990600" cy="228600"/>
          </a:xfrm>
          <a:prstGeom prst="rect">
            <a:avLst/>
          </a:prstGeom>
        </p:spPr>
        <p:txBody>
          <a:bodyPr vert="horz" wrap="square" lIns="91440" tIns="45720" rIns="91440" bIns="45720" numCol="1" anchor="t" anchorCtr="0" compatLnSpc="1"/>
          <a:lstStyle>
            <a:lvl1pPr algn="l">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A4B1182-7A65-475C-92D5-08A2E1EE896C}" type="datetime1">
              <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rPr>
              <a:t>12/12/2024</a:t>
            </a:fld>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5" name="Footer Placeholder 4"/>
          <p:cNvSpPr>
            <a:spLocks noGrp="1"/>
          </p:cNvSpPr>
          <p:nvPr>
            <p:ph type="ftr" sz="quarter" idx="3"/>
          </p:nvPr>
        </p:nvSpPr>
        <p:spPr bwMode="gray">
          <a:xfrm rot="5400000">
            <a:off x="6236494" y="3264694"/>
            <a:ext cx="3859213" cy="228600"/>
          </a:xfrm>
          <a:prstGeom prst="rect">
            <a:avLst/>
          </a:prstGeom>
        </p:spPr>
        <p:txBody>
          <a:bodyPr vert="horz" wrap="square" lIns="91440" tIns="45720" rIns="91440" bIns="45720" numCol="1" anchor="b" anchorCtr="0" compatLnSpc="1"/>
          <a:lstStyle>
            <a:lvl1pPr>
              <a:defRPr b="0">
                <a:solidFill>
                  <a:srgbClr val="FFFFF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rgbClr val="FFFFFF"/>
              </a:solidFill>
              <a:effectLst/>
              <a:uLnTx/>
              <a:uFillTx/>
              <a:latin typeface="Century Gothic" panose="020B0502020202020204" pitchFamily="34" charset="0"/>
              <a:ea typeface="宋体" panose="02010600030101010101" pitchFamily="2" charset="-122"/>
              <a:cs typeface="+mn-cs"/>
            </a:endParaRPr>
          </a:p>
        </p:txBody>
      </p:sp>
      <p:sp>
        <p:nvSpPr>
          <p:cNvPr id="36"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bg>
      <p:bgPr>
        <a:solidFill>
          <a:schemeClr val="bg1"/>
        </a:solidFill>
        <a:effectLst/>
      </p:bgPr>
    </p:bg>
    <p:spTree>
      <p:nvGrpSpPr>
        <p:cNvPr id="1" name=""/>
        <p:cNvGrpSpPr/>
        <p:nvPr/>
      </p:nvGrpSpPr>
      <p:grpSpPr>
        <a:xfrm>
          <a:off x="0" y="0"/>
          <a:ext cx="0" cy="0"/>
          <a:chOff x="0" y="0"/>
          <a:chExt cx="0" cy="0"/>
        </a:xfrm>
      </p:grpSpPr>
      <p:grpSp>
        <p:nvGrpSpPr>
          <p:cNvPr id="8194" name="Group 7"/>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201" name="Freeform 5"/>
            <p:cNvSpPr/>
            <p:nvPr/>
          </p:nvSpPr>
          <p:spPr>
            <a:xfrm rot="10204164">
              <a:off x="427038" y="4563812"/>
              <a:ext cx="2378075" cy="317483"/>
            </a:xfrm>
            <a:custGeom>
              <a:avLst/>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15"/>
            <p:cNvSpPr/>
            <p:nvPr/>
          </p:nvSpPr>
          <p:spPr>
            <a:xfrm>
              <a:off x="422275" y="401616"/>
              <a:ext cx="8326438" cy="314148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203" name="Freeform 10"/>
            <p:cNvSpPr/>
            <p:nvPr/>
          </p:nvSpPr>
          <p:spPr>
            <a:xfrm rot="10800000">
              <a:off x="485775" y="267002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w="9525">
              <a:noFill/>
            </a:ln>
          </p:spPr>
          <p:txBody>
            <a:bodyPr/>
            <a:lstStyle/>
            <a:p>
              <a:endParaRPr lang="zh-CN" altLang="en-US"/>
            </a:p>
          </p:txBody>
        </p:sp>
        <p:sp>
          <p:nvSpPr>
            <p:cNvPr id="8204" name="Freeform 5"/>
            <p:cNvSpPr>
              <a:spLocks noEditPoints="1"/>
            </p:cNvSpPr>
            <p:nvPr/>
          </p:nvSpPr>
          <p:spPr>
            <a:xfrm>
              <a:off x="0" y="0"/>
              <a:ext cx="9144000" cy="685762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pPr fontAlgn="base"/>
            <a:r>
              <a:rPr lang="zh-CN" altLang="en-US" strike="noStrike" noProof="1"/>
              <a:t>单击此处编辑母版标题样式</a:t>
            </a:r>
            <a:endParaRPr lang="en-US" strike="noStrike" noProof="1"/>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0F80623-67F2-4598-A813-6CCCCDB50BE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bg>
      <p:bgPr>
        <a:solidFill>
          <a:schemeClr val="bg1"/>
        </a:solidFill>
        <a:effectLst/>
      </p:bgPr>
    </p:bg>
    <p:spTree>
      <p:nvGrpSpPr>
        <p:cNvPr id="1" name=""/>
        <p:cNvGrpSpPr/>
        <p:nvPr/>
      </p:nvGrpSpPr>
      <p:grpSpPr>
        <a:xfrm>
          <a:off x="0" y="0"/>
          <a:ext cx="0" cy="0"/>
          <a:chOff x="0" y="0"/>
          <a:chExt cx="0" cy="0"/>
        </a:xfrm>
      </p:grpSpPr>
      <p:grpSp>
        <p:nvGrpSpPr>
          <p:cNvPr id="9218" name="Group 2"/>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225" name="Freeform 5"/>
            <p:cNvSpPr/>
            <p:nvPr/>
          </p:nvSpPr>
          <p:spPr>
            <a:xfrm rot="-589932">
              <a:off x="6359525" y="2781147"/>
              <a:ext cx="2378075" cy="317483"/>
            </a:xfrm>
            <a:custGeom>
              <a:avLst/>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33" name="Rectangle 8"/>
            <p:cNvSpPr/>
            <p:nvPr/>
          </p:nvSpPr>
          <p:spPr>
            <a:xfrm>
              <a:off x="485775" y="4343161"/>
              <a:ext cx="8181975" cy="211284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227" name="Freeform 10"/>
            <p:cNvSpPr/>
            <p:nvPr/>
          </p:nvSpPr>
          <p:spPr>
            <a:xfrm>
              <a:off x="485775" y="2854168"/>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w="9525">
              <a:noFill/>
            </a:ln>
          </p:spPr>
          <p:txBody>
            <a:bodyPr/>
            <a:lstStyle/>
            <a:p>
              <a:endParaRPr lang="zh-CN" altLang="en-US"/>
            </a:p>
          </p:txBody>
        </p:sp>
        <p:sp>
          <p:nvSpPr>
            <p:cNvPr id="9228" name="Freeform 5"/>
            <p:cNvSpPr>
              <a:spLocks noEditPoints="1"/>
            </p:cNvSpPr>
            <p:nvPr/>
          </p:nvSpPr>
          <p:spPr>
            <a:xfrm>
              <a:off x="0" y="0"/>
              <a:ext cx="9144000" cy="685762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927100"/>
            <a:ext cx="6422005" cy="1692720"/>
          </a:xfrm>
        </p:spPr>
        <p:txBody>
          <a:bodyPr/>
          <a:lstStyle>
            <a:lvl1pPr>
              <a:defRPr sz="3600"/>
            </a:lvl1pPr>
          </a:lstStyle>
          <a:p>
            <a:pPr fontAlgn="base"/>
            <a:r>
              <a:rPr lang="zh-CN" altLang="en-US" strike="noStrike" noProof="1"/>
              <a:t>单击此处编辑母版标题样式</a:t>
            </a:r>
            <a:endParaRPr lang="en-US" strike="noStrike" noProof="1"/>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37"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9D51A1B-0936-4228-9C29-28B5AB25B30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bg>
      <p:bgPr>
        <a:solidFill>
          <a:schemeClr val="bg1"/>
        </a:solidFill>
        <a:effectLst/>
      </p:bgPr>
    </p:bg>
    <p:spTree>
      <p:nvGrpSpPr>
        <p:cNvPr id="1" name=""/>
        <p:cNvGrpSpPr/>
        <p:nvPr/>
      </p:nvGrpSpPr>
      <p:grpSpPr>
        <a:xfrm>
          <a:off x="0" y="0"/>
          <a:ext cx="0" cy="0"/>
          <a:chOff x="0" y="0"/>
          <a:chExt cx="0" cy="0"/>
        </a:xfrm>
      </p:grpSpPr>
      <p:grpSp>
        <p:nvGrpSpPr>
          <p:cNvPr id="10242" name="Group 2"/>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249" name="Freeform 5"/>
            <p:cNvSpPr/>
            <p:nvPr/>
          </p:nvSpPr>
          <p:spPr>
            <a:xfrm rot="-589932">
              <a:off x="6359525" y="4309826"/>
              <a:ext cx="2378075" cy="317483"/>
            </a:xfrm>
            <a:custGeom>
              <a:avLst/>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250" name="Freeform 10"/>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w="9525">
              <a:noFill/>
            </a:ln>
          </p:spPr>
          <p:txBody>
            <a:bodyPr/>
            <a:lstStyle/>
            <a:p>
              <a:endParaRPr lang="zh-CN" altLang="en-US"/>
            </a:p>
          </p:txBody>
        </p:sp>
        <p:sp>
          <p:nvSpPr>
            <p:cNvPr id="10251" name="Freeform 5"/>
            <p:cNvSpPr>
              <a:spLocks noEditPoints="1"/>
            </p:cNvSpPr>
            <p:nvPr/>
          </p:nvSpPr>
          <p:spPr>
            <a:xfrm>
              <a:off x="0" y="0"/>
              <a:ext cx="9144000" cy="685762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35" name="TextBox 34"/>
          <p:cNvSpPr txBox="1">
            <a:spLocks noChangeArrowheads="1"/>
          </p:cNvSpPr>
          <p:nvPr/>
        </p:nvSpPr>
        <p:spPr bwMode="gray">
          <a:xfrm>
            <a:off x="647700" y="652463"/>
            <a:ext cx="601663" cy="1322388"/>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6" name="TextBox 35"/>
          <p:cNvSpPr txBox="1">
            <a:spLocks noChangeArrowheads="1"/>
          </p:cNvSpPr>
          <p:nvPr/>
        </p:nvSpPr>
        <p:spPr bwMode="gray">
          <a:xfrm>
            <a:off x="7069138" y="2900363"/>
            <a:ext cx="619125" cy="132397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8000" b="0" i="0" u="none" strike="noStrike" kern="1200" cap="none" spc="0" normalizeH="0" baseline="0" noProof="0">
                <a:ln>
                  <a:noFill/>
                </a:ln>
                <a:solidFill>
                  <a:srgbClr val="EF53A5"/>
                </a:solidFill>
                <a:effectLst/>
                <a:uLnTx/>
                <a:uFillTx/>
                <a:latin typeface="Arial" panose="020B0604020202020204" pitchFamily="34" charset="0"/>
                <a:ea typeface="宋体" panose="02010600030101010101" pitchFamily="2" charset="-122"/>
                <a:cs typeface="Arial" panose="020B0604020202020204" pitchFamily="34" charset="0"/>
              </a:rPr>
              <a:t>”</a:t>
            </a:r>
          </a:p>
        </p:txBody>
      </p:sp>
      <p:sp>
        <p:nvSpPr>
          <p:cNvPr id="37"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128060" y="927099"/>
            <a:ext cx="6160385" cy="2882179"/>
          </a:xfrm>
        </p:spPr>
        <p:txBody>
          <a:bodyPr/>
          <a:lstStyle>
            <a:lvl1pPr>
              <a:defRPr sz="3600"/>
            </a:lvl1pPr>
          </a:lstStyle>
          <a:p>
            <a:pPr fontAlgn="base"/>
            <a:r>
              <a:rPr lang="zh-CN" altLang="en-US" strike="noStrike" noProof="1"/>
              <a:t>单击此处编辑母版标题样式</a:t>
            </a:r>
            <a:endParaRPr lang="en-US" strike="noStrike" noProof="1"/>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38" name="Date Placeholder 3"/>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267C98B-BA9E-4FDF-8BD0-903BD01303C4}"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0"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bg>
      <p:bgPr>
        <a:solidFill>
          <a:schemeClr val="bg1"/>
        </a:solidFill>
        <a:effectLst/>
      </p:bgPr>
    </p:bg>
    <p:spTree>
      <p:nvGrpSpPr>
        <p:cNvPr id="1" name=""/>
        <p:cNvGrpSpPr/>
        <p:nvPr/>
      </p:nvGrpSpPr>
      <p:grpSpPr>
        <a:xfrm>
          <a:off x="0" y="0"/>
          <a:ext cx="0" cy="0"/>
          <a:chOff x="0" y="0"/>
          <a:chExt cx="0" cy="0"/>
        </a:xfrm>
      </p:grpSpPr>
      <p:grpSp>
        <p:nvGrpSpPr>
          <p:cNvPr id="11266" name="Group 8"/>
          <p:cNvGrpSpPr/>
          <p:nvPr/>
        </p:nvGrpSpPr>
        <p:grpSpPr>
          <a:xfrm>
            <a:off x="-1587" y="0"/>
            <a:ext cx="9145587" cy="6861175"/>
            <a:chOff x="-1588" y="0"/>
            <a:chExt cx="9145588" cy="6860798"/>
          </a:xfrm>
        </p:grpSpPr>
        <p:sp>
          <p:nvSpPr>
            <p:cNvPr id="25" name="Rectangle 9"/>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273" name="Freeform 5"/>
            <p:cNvSpPr/>
            <p:nvPr/>
          </p:nvSpPr>
          <p:spPr>
            <a:xfrm rot="-589932">
              <a:off x="6359525" y="4311413"/>
              <a:ext cx="2378075" cy="317483"/>
            </a:xfrm>
            <a:custGeom>
              <a:avLst/>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1274" name="Freeform 7"/>
            <p:cNvSpPr/>
            <p:nvPr/>
          </p:nvSpPr>
          <p:spPr>
            <a:xfrm>
              <a:off x="485775" y="4381259"/>
              <a:ext cx="8181975" cy="213030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0" t="0" r="0" b="0"/>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close/>
                </a:path>
              </a:pathLst>
            </a:custGeom>
            <a:solidFill>
              <a:schemeClr val="bg1"/>
            </a:solidFill>
            <a:ln w="9525">
              <a:noFill/>
            </a:ln>
          </p:spPr>
          <p:txBody>
            <a:bodyPr/>
            <a:lstStyle/>
            <a:p>
              <a:endParaRPr lang="zh-CN" altLang="en-US"/>
            </a:p>
          </p:txBody>
        </p:sp>
        <p:sp>
          <p:nvSpPr>
            <p:cNvPr id="11275" name="Freeform 5"/>
            <p:cNvSpPr>
              <a:spLocks noEditPoints="1"/>
            </p:cNvSpPr>
            <p:nvPr/>
          </p:nvSpPr>
          <p:spPr>
            <a:xfrm>
              <a:off x="0" y="0"/>
              <a:ext cx="9144000" cy="685762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35" name="Rectangle 6"/>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2057400"/>
            <a:ext cx="6422005" cy="2095500"/>
          </a:xfrm>
        </p:spPr>
        <p:txBody>
          <a:bodyPr anchor="b"/>
          <a:lstStyle>
            <a:lvl1pPr algn="l">
              <a:defRPr sz="4000" b="0" cap="none"/>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866441" y="5024908"/>
            <a:ext cx="6422004" cy="994891"/>
          </a:xfrm>
        </p:spPr>
        <p:txBody>
          <a:bodyPr/>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p>
        </p:txBody>
      </p:sp>
      <p:sp>
        <p:nvSpPr>
          <p:cNvPr id="36"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709E27F-065C-47EC-A89F-8EC777486CC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bg>
      <p:bgPr>
        <a:solidFill>
          <a:schemeClr val="bg1"/>
        </a:solidFill>
        <a:effectLst/>
      </p:bgPr>
    </p:bg>
    <p:spTree>
      <p:nvGrpSpPr>
        <p:cNvPr id="1" name=""/>
        <p:cNvGrpSpPr/>
        <p:nvPr/>
      </p:nvGrpSpPr>
      <p:grpSpPr>
        <a:xfrm>
          <a:off x="0" y="0"/>
          <a:ext cx="0" cy="0"/>
          <a:chOff x="0" y="0"/>
          <a:chExt cx="0" cy="0"/>
        </a:xfrm>
      </p:grpSpPr>
      <p:cxnSp>
        <p:nvCxnSpPr>
          <p:cNvPr id="19" name="Straight Connector 16"/>
          <p:cNvCxnSpPr/>
          <p:nvPr/>
        </p:nvCxnSpPr>
        <p:spPr>
          <a:xfrm>
            <a:off x="3294063"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17"/>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423593" cy="709864"/>
          </a:xfrm>
        </p:spPr>
        <p:txBody>
          <a:bodyPr/>
          <a:lstStyle>
            <a:lvl1pPr>
              <a:defRPr sz="3200"/>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22" name="Text Placeholder 3"/>
          <p:cNvSpPr>
            <a:spLocks noGrp="1"/>
          </p:cNvSpPr>
          <p:nvPr>
            <p:ph type="body" sz="half" idx="15"/>
          </p:nvPr>
        </p:nvSpPr>
        <p:spPr>
          <a:xfrm>
            <a:off x="866440" y="3147164"/>
            <a:ext cx="2313432"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23" name="Text Placeholder 3"/>
          <p:cNvSpPr>
            <a:spLocks noGrp="1"/>
          </p:cNvSpPr>
          <p:nvPr>
            <p:ph type="body" sz="half" idx="16"/>
          </p:nvPr>
        </p:nvSpPr>
        <p:spPr>
          <a:xfrm>
            <a:off x="3408471" y="3147164"/>
            <a:ext cx="2318918"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24" name="Text Placeholder 3"/>
          <p:cNvSpPr>
            <a:spLocks noGrp="1"/>
          </p:cNvSpPr>
          <p:nvPr>
            <p:ph type="body" sz="half" idx="17"/>
          </p:nvPr>
        </p:nvSpPr>
        <p:spPr>
          <a:xfrm>
            <a:off x="5960935" y="3147164"/>
            <a:ext cx="2316625" cy="2888366"/>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27"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020D454-81E8-4788-ACF1-672F4C40C97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bg>
      <p:bgPr>
        <a:solidFill>
          <a:schemeClr val="bg1"/>
        </a:solidFill>
        <a:effectLst/>
      </p:bgPr>
    </p:bg>
    <p:spTree>
      <p:nvGrpSpPr>
        <p:cNvPr id="1" name=""/>
        <p:cNvGrpSpPr/>
        <p:nvPr/>
      </p:nvGrpSpPr>
      <p:grpSpPr>
        <a:xfrm>
          <a:off x="0" y="0"/>
          <a:ext cx="0" cy="0"/>
          <a:chOff x="0" y="0"/>
          <a:chExt cx="0" cy="0"/>
        </a:xfrm>
      </p:grpSpPr>
      <p:cxnSp>
        <p:nvCxnSpPr>
          <p:cNvPr id="19" name="Straight Connector 39"/>
          <p:cNvCxnSpPr/>
          <p:nvPr/>
        </p:nvCxnSpPr>
        <p:spPr>
          <a:xfrm>
            <a:off x="3289300"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40"/>
          <p:cNvCxnSpPr/>
          <p:nvPr/>
        </p:nvCxnSpPr>
        <p:spPr>
          <a:xfrm>
            <a:off x="5849938" y="2489200"/>
            <a:ext cx="0" cy="3546475"/>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866440" y="927100"/>
            <a:ext cx="6345260" cy="709864"/>
          </a:xfrm>
        </p:spPr>
        <p:txBody>
          <a:bodyPr/>
          <a:lstStyle>
            <a:lvl1pPr>
              <a:defRPr sz="3200"/>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3" name="Text Placeholder 3"/>
          <p:cNvSpPr>
            <a:spLocks noGrp="1"/>
          </p:cNvSpPr>
          <p:nvPr>
            <p:ph type="body" sz="half" idx="18"/>
          </p:nvPr>
        </p:nvSpPr>
        <p:spPr>
          <a:xfrm>
            <a:off x="866439" y="4837558"/>
            <a:ext cx="2313432"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4" name="Text Placeholder 3"/>
          <p:cNvSpPr>
            <a:spLocks noGrp="1"/>
          </p:cNvSpPr>
          <p:nvPr>
            <p:ph type="body" sz="half" idx="19"/>
          </p:nvPr>
        </p:nvSpPr>
        <p:spPr>
          <a:xfrm>
            <a:off x="3411125" y="484820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27" name="Text Placeholder 3"/>
          <p:cNvSpPr>
            <a:spLocks noGrp="1"/>
          </p:cNvSpPr>
          <p:nvPr>
            <p:ph type="body" sz="half" idx="20"/>
          </p:nvPr>
        </p:nvSpPr>
        <p:spPr>
          <a:xfrm>
            <a:off x="5958642" y="4837558"/>
            <a:ext cx="2318918" cy="118732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4" name="Date Placeholder 6"/>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93325C5-647D-4751-9AD4-7FC8537F8AD8}"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Footer Placeholder 7"/>
          <p:cNvSpPr>
            <a:spLocks noGrp="1"/>
          </p:cNvSpPr>
          <p:nvPr>
            <p:ph type="ftr" sz="quarter" idx="2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9" name="Slide Number Placeholder 8"/>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19" name="Date Placeholder 3"/>
          <p:cNvSpPr>
            <a:spLocks noGrp="1"/>
          </p:cNvSpPr>
          <p:nvPr>
            <p:ph type="dt" sz="half" idx="2"/>
          </p:nvPr>
        </p:nvSpPr>
        <p:spPr>
          <a:xfrm>
            <a:off x="7621588" y="6388100"/>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B35E861-440C-47F4-AE07-A541E9F8246B}"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5" name="Footer Placeholder 4"/>
          <p:cNvSpPr>
            <a:spLocks noGrp="1"/>
          </p:cNvSpPr>
          <p:nvPr>
            <p:ph type="ftr" sz="quarter" idx="3"/>
          </p:nvPr>
        </p:nvSpPr>
        <p:spPr>
          <a:xfrm>
            <a:off x="515938" y="6388100"/>
            <a:ext cx="3859213"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10;文本">
    <p:bg>
      <p:bgPr>
        <a:solidFill>
          <a:schemeClr val="bg1"/>
        </a:solidFill>
        <a:effectLst/>
      </p:bgPr>
    </p:bg>
    <p:spTree>
      <p:nvGrpSpPr>
        <p:cNvPr id="1" name=""/>
        <p:cNvGrpSpPr/>
        <p:nvPr/>
      </p:nvGrpSpPr>
      <p:grpSpPr>
        <a:xfrm>
          <a:off x="0" y="0"/>
          <a:ext cx="0" cy="0"/>
          <a:chOff x="0" y="0"/>
          <a:chExt cx="0" cy="0"/>
        </a:xfrm>
      </p:grpSpPr>
      <p:grpSp>
        <p:nvGrpSpPr>
          <p:cNvPr id="15362" name="Group 6"/>
          <p:cNvGrpSpPr/>
          <p:nvPr/>
        </p:nvGrpSpPr>
        <p:grpSpPr>
          <a:xfrm>
            <a:off x="-1587" y="0"/>
            <a:ext cx="9120187" cy="6861175"/>
            <a:chOff x="-1588" y="0"/>
            <a:chExt cx="9120420" cy="6860798"/>
          </a:xfrm>
        </p:grpSpPr>
        <p:sp>
          <p:nvSpPr>
            <p:cNvPr id="25" name="Rectangle 10"/>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369" name="Freeform 5"/>
            <p:cNvSpPr/>
            <p:nvPr/>
          </p:nvSpPr>
          <p:spPr>
            <a:xfrm rot="4966650">
              <a:off x="4673020" y="5107489"/>
              <a:ext cx="2377944" cy="319096"/>
            </a:xfrm>
            <a:custGeom>
              <a:avLst/>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grpSp>
      <p:sp>
        <p:nvSpPr>
          <p:cNvPr id="33" name="Rectangle 16"/>
          <p:cNvSpPr/>
          <p:nvPr/>
        </p:nvSpPr>
        <p:spPr>
          <a:xfrm>
            <a:off x="414338" y="401638"/>
            <a:ext cx="4611688" cy="60547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5371" name="Freeform 9"/>
          <p:cNvSpPr/>
          <p:nvPr/>
        </p:nvSpPr>
        <p:spPr>
          <a:xfrm rot="5400000">
            <a:off x="1298575" y="1765300"/>
            <a:ext cx="5997575" cy="3327400"/>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0" t="0" r="0" b="0"/>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w="9525">
            <a:noFill/>
          </a:ln>
        </p:spPr>
        <p:txBody>
          <a:bodyPr/>
          <a:lstStyle/>
          <a:p>
            <a:endParaRPr lang="zh-CN" altLang="en-US"/>
          </a:p>
        </p:txBody>
      </p:sp>
      <p:sp>
        <p:nvSpPr>
          <p:cNvPr id="15372" name="Freeform 5"/>
          <p:cNvSpPr>
            <a:spLocks noEditPoints="1"/>
          </p:cNvSpPr>
          <p:nvPr/>
        </p:nvSpPr>
        <p:spPr>
          <a:xfrm>
            <a:off x="0" y="0"/>
            <a:ext cx="9144000" cy="6858000"/>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174928" y="1447799"/>
            <a:ext cx="1113516" cy="4572001"/>
          </a:xfrm>
        </p:spPr>
        <p:txBody>
          <a:bodyPr vert="eaVert"/>
          <a:lstStyle/>
          <a:p>
            <a:pPr fontAlgn="base"/>
            <a:r>
              <a:rPr lang="zh-CN" altLang="en-US" strike="noStrike" noProof="1"/>
              <a:t>单击此处编辑母版标题样式</a:t>
            </a:r>
            <a:endParaRPr lang="en-US" strike="noStrike" noProof="1"/>
          </a:p>
        </p:txBody>
      </p:sp>
      <p:sp>
        <p:nvSpPr>
          <p:cNvPr id="3" name="Vertical Text Placeholder 2"/>
          <p:cNvSpPr>
            <a:spLocks noGrp="1"/>
          </p:cNvSpPr>
          <p:nvPr>
            <p:ph type="body" orient="vert" idx="1"/>
          </p:nvPr>
        </p:nvSpPr>
        <p:spPr>
          <a:xfrm>
            <a:off x="866738" y="1447799"/>
            <a:ext cx="4416936" cy="4572001"/>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69F0711-AACF-48B5-83FB-4269A1B7FA0D}"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38163"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3085" name="ShockwaveFlash1"/>
          <p:cNvPicPr>
            <a:picLocks noChangeAspect="1"/>
          </p:cNvPicPr>
          <p:nvPr/>
        </p:nvPicPr>
        <p:blipFill>
          <a:blip r:embed="rId2"/>
          <a:stretch>
            <a:fillRect/>
          </a:stretch>
        </p:blipFill>
        <p:spPr>
          <a:xfrm>
            <a:off x="8153400" y="6540500"/>
            <a:ext cx="965200" cy="304800"/>
          </a:xfrm>
          <a:prstGeom prst="rect">
            <a:avLst/>
          </a:prstGeom>
          <a:noFill/>
          <a:ln w="9525">
            <a:noFill/>
          </a:ln>
        </p:spPr>
      </p:pic>
      <p:sp>
        <p:nvSpPr>
          <p:cNvPr id="2" name="Title 1"/>
          <p:cNvSpPr>
            <a:spLocks noGrp="1"/>
          </p:cNvSpPr>
          <p:nvPr>
            <p:ph type="title"/>
          </p:nvPr>
        </p:nvSpPr>
        <p:spPr>
          <a:xfrm>
            <a:off x="865970" y="927098"/>
            <a:ext cx="6343672" cy="709865"/>
          </a:xfrm>
        </p:spPr>
        <p:txBody>
          <a:bodyPr/>
          <a:lstStyle>
            <a:lvl1pPr>
              <a:defRPr sz="3200"/>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25"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9D3C27C-1AB5-4316-B0E0-F17E76BC0933}"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4098" name="Group 6"/>
          <p:cNvGrpSpPr/>
          <p:nvPr/>
        </p:nvGrpSpPr>
        <p:grpSpPr>
          <a:xfrm>
            <a:off x="-1587" y="0"/>
            <a:ext cx="9145587" cy="6861175"/>
            <a:chOff x="-1588" y="0"/>
            <a:chExt cx="9145588" cy="6860798"/>
          </a:xfrm>
        </p:grpSpPr>
        <p:sp>
          <p:nvSpPr>
            <p:cNvPr id="25" name="Rectangle 11"/>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9"/>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4106" name="Freeform 10"/>
            <p:cNvSpPr/>
            <p:nvPr/>
          </p:nvSpPr>
          <p:spPr>
            <a:xfrm rot="-5400000">
              <a:off x="3105314" y="1766698"/>
              <a:ext cx="5995659" cy="3325812"/>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0" t="0" r="0" b="0"/>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w="9525">
              <a:noFill/>
            </a:ln>
          </p:spPr>
          <p:txBody>
            <a:bodyPr/>
            <a:lstStyle/>
            <a:p>
              <a:endParaRPr lang="zh-CN" altLang="en-US"/>
            </a:p>
          </p:txBody>
        </p:sp>
        <p:sp>
          <p:nvSpPr>
            <p:cNvPr id="4107" name="Freeform 5"/>
            <p:cNvSpPr/>
            <p:nvPr/>
          </p:nvSpPr>
          <p:spPr>
            <a:xfrm rot="-5912394">
              <a:off x="3319527" y="1458824"/>
              <a:ext cx="2377944" cy="317500"/>
            </a:xfrm>
            <a:custGeom>
              <a:avLst/>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4108" name="Freeform 5"/>
            <p:cNvSpPr>
              <a:spLocks noEditPoints="1"/>
            </p:cNvSpPr>
            <p:nvPr/>
          </p:nvSpPr>
          <p:spPr>
            <a:xfrm>
              <a:off x="0" y="0"/>
              <a:ext cx="9144000" cy="685762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36" name="Rectangle 7"/>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77534" y="2257588"/>
            <a:ext cx="3090672" cy="3020344"/>
          </a:xfrm>
        </p:spPr>
        <p:txBody>
          <a:bodyPr/>
          <a:lstStyle>
            <a:lvl1pPr algn="l">
              <a:defRPr sz="3200" b="0" cap="none"/>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zh-CN" altLang="en-US" strike="noStrike" noProof="1"/>
              <a:t>单击此处编辑母版文本样式</a:t>
            </a:r>
          </a:p>
        </p:txBody>
      </p:sp>
      <p:sp>
        <p:nvSpPr>
          <p:cNvPr id="37"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99F4BA4-A372-405F-B948-12DD5C6315E0}"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sz="half" idx="1"/>
          </p:nvPr>
        </p:nvSpPr>
        <p:spPr>
          <a:xfrm>
            <a:off x="866440" y="2489200"/>
            <a:ext cx="3636980" cy="3530603"/>
          </a:xfrm>
        </p:spPr>
        <p:txBody>
          <a:bodyPr>
            <a:normAutofit/>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Content Placeholder 3"/>
          <p:cNvSpPr>
            <a:spLocks noGrp="1"/>
          </p:cNvSpPr>
          <p:nvPr>
            <p:ph sz="half" idx="2"/>
          </p:nvPr>
        </p:nvSpPr>
        <p:spPr>
          <a:xfrm>
            <a:off x="4640581" y="2489203"/>
            <a:ext cx="3636980" cy="3530600"/>
          </a:xfrm>
        </p:spPr>
        <p:txBody>
          <a:bodyPr>
            <a:normAutofit/>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5" name="日期占位符 4"/>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C77417-9346-4184-8F46-00A4BDDA2DC9}"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fontAlgn="base"/>
            <a:r>
              <a:rPr lang="zh-CN" altLang="en-US" strike="noStrike" noProof="1"/>
              <a:t>单击此处编辑母版标题样式</a:t>
            </a:r>
            <a:endParaRPr lang="en-US" strike="noStrike" noProof="1"/>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7" name="日期占位符 6"/>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C77417-9346-4184-8F46-00A4BDDA2DC9}"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日期占位符 2"/>
          <p:cNvSpPr>
            <a:spLocks noGrp="1"/>
          </p:cNvSpPr>
          <p:nvPr>
            <p:ph type="dt" sz="half"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5C77417-9346-4184-8F46-00A4BDDA2DC9}"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9" name="Rectangle 4"/>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5" name="Date Placeholder 1"/>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F4583C2-235D-4A3C-84B9-D9651C85FAFD}"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7" name="Footer Placeholder 2"/>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8" name="Slide Number Placeholder 3"/>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6146"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6154" name="Freeform 11"/>
            <p:cNvSpPr/>
            <p:nvPr/>
          </p:nvSpPr>
          <p:spPr>
            <a:xfrm rot="-5400000">
              <a:off x="2548895" y="1765904"/>
              <a:ext cx="5995659" cy="3327400"/>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0" t="0" r="0" b="0"/>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w="9525">
              <a:noFill/>
            </a:ln>
          </p:spPr>
          <p:txBody>
            <a:bodyPr/>
            <a:lstStyle/>
            <a:p>
              <a:endParaRPr lang="zh-CN" altLang="en-US"/>
            </a:p>
          </p:txBody>
        </p:sp>
        <p:sp>
          <p:nvSpPr>
            <p:cNvPr id="6155" name="Freeform 5"/>
            <p:cNvSpPr/>
            <p:nvPr/>
          </p:nvSpPr>
          <p:spPr>
            <a:xfrm rot="-5912394">
              <a:off x="2770252" y="1458824"/>
              <a:ext cx="2377944" cy="317500"/>
            </a:xfrm>
            <a:custGeom>
              <a:avLst/>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6156" name="Freeform 5"/>
            <p:cNvSpPr>
              <a:spLocks noEditPoints="1"/>
            </p:cNvSpPr>
            <p:nvPr/>
          </p:nvSpPr>
          <p:spPr>
            <a:xfrm>
              <a:off x="0" y="0"/>
              <a:ext cx="9144000" cy="685762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36" name="Rectangle 8"/>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447800"/>
            <a:ext cx="2712590" cy="1495588"/>
          </a:xfrm>
        </p:spPr>
        <p:txBody>
          <a:bodyPr anchor="b"/>
          <a:lstStyle>
            <a:lvl1pPr algn="l">
              <a:defRPr sz="2400" b="0"/>
            </a:lvl1p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a:xfrm>
            <a:off x="4568927" y="1447800"/>
            <a:ext cx="3632850" cy="4572000"/>
          </a:xfrm>
        </p:spPr>
        <p:txBody>
          <a:bodyPr anchor="ctr">
            <a:normAutofit/>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AE141EA-DD78-46E6-9EDD-09C6B9C21812}"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7170" name="Group 7"/>
          <p:cNvGrpSpPr/>
          <p:nvPr/>
        </p:nvGrpSpPr>
        <p:grpSpPr>
          <a:xfrm>
            <a:off x="-1587" y="0"/>
            <a:ext cx="9145587" cy="6861175"/>
            <a:chOff x="-1588" y="0"/>
            <a:chExt cx="9145588" cy="6860798"/>
          </a:xfrm>
        </p:grpSpPr>
        <p:sp>
          <p:nvSpPr>
            <p:cNvPr id="25" name="Rectangle 12"/>
            <p:cNvSpPr/>
            <p:nvPr/>
          </p:nvSpPr>
          <p:spPr>
            <a:xfrm>
              <a:off x="0" y="0"/>
              <a:ext cx="9118832" cy="6858000"/>
            </a:xfrm>
            <a:prstGeom prst="rect">
              <a:avLst/>
            </a:prstGeom>
            <a:blipFill>
              <a:blip r:embed="rId2"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0"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1"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2" name="Rectangle 10"/>
            <p:cNvSpPr/>
            <p:nvPr/>
          </p:nvSpPr>
          <p:spPr>
            <a:xfrm>
              <a:off x="5283200" y="401616"/>
              <a:ext cx="3465513" cy="605439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7178" name="Freeform 11"/>
            <p:cNvSpPr/>
            <p:nvPr/>
          </p:nvSpPr>
          <p:spPr>
            <a:xfrm rot="-5400000">
              <a:off x="2852902" y="1766698"/>
              <a:ext cx="5995659" cy="3325813"/>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0" t="0" r="0" b="0"/>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w="9525">
              <a:noFill/>
            </a:ln>
          </p:spPr>
          <p:txBody>
            <a:bodyPr/>
            <a:lstStyle/>
            <a:p>
              <a:endParaRPr lang="zh-CN" altLang="en-US"/>
            </a:p>
          </p:txBody>
        </p:sp>
        <p:sp>
          <p:nvSpPr>
            <p:cNvPr id="7179" name="Freeform 5"/>
            <p:cNvSpPr/>
            <p:nvPr/>
          </p:nvSpPr>
          <p:spPr>
            <a:xfrm rot="-5912394">
              <a:off x="3075052" y="1458824"/>
              <a:ext cx="2377944" cy="317500"/>
            </a:xfrm>
            <a:custGeom>
              <a:avLst/>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7180" name="Freeform 5"/>
            <p:cNvSpPr>
              <a:spLocks noEditPoints="1"/>
            </p:cNvSpPr>
            <p:nvPr/>
          </p:nvSpPr>
          <p:spPr>
            <a:xfrm>
              <a:off x="0" y="0"/>
              <a:ext cx="9144000" cy="685762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36" name="Rectangle 9"/>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pPr fontAlgn="base"/>
            <a:r>
              <a:rPr lang="zh-CN" altLang="en-US" strike="noStrike" noProof="1"/>
              <a:t>单击此处编辑母版标题样式</a:t>
            </a:r>
            <a:endParaRPr lang="en-US" strike="noStrike" noProof="1"/>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vert="horz" wrap="square" lIns="91440" tIns="45720" rIns="91440" bIns="45720" numCol="1" rtlCol="0" anchor="t" anchorCtr="0" compatLnSpc="1">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marR="0" lvl="0" indent="0" algn="ctr"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None/>
              <a:defRPr/>
            </a:pPr>
            <a:r>
              <a:rPr kumimoji="0" lang="zh-CN" altLang="en-US" sz="1600" b="0" i="0" u="none" strike="noStrike" kern="1200" cap="none" spc="0" normalizeH="0" baseline="0" noProof="0">
                <a:ln>
                  <a:noFill/>
                </a:ln>
                <a:solidFill>
                  <a:srgbClr val="404040"/>
                </a:solidFill>
                <a:effectLst/>
                <a:uLnTx/>
                <a:uFillTx/>
                <a:latin typeface="+mn-lt"/>
                <a:ea typeface="+mn-ea"/>
                <a:cs typeface="+mn-cs"/>
              </a:rPr>
              <a:t>单击图标添加图片</a:t>
            </a:r>
            <a:endParaRPr kumimoji="0" lang="en-US" sz="16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37" name="Date Placeholder 4"/>
          <p:cNvSpPr>
            <a:spLocks noGrp="1"/>
          </p:cNvSpPr>
          <p:nvPr>
            <p:ph type="dt" sz="half" idx="12"/>
          </p:nvPr>
        </p:nvSpPr>
        <p:spPr>
          <a:xfrm>
            <a:off x="7573963" y="6365875"/>
            <a:ext cx="990600" cy="228600"/>
          </a:xfrm>
          <a:prstGeom prst="rect">
            <a:avLst/>
          </a:prstGeom>
        </p:spPr>
        <p:txBody>
          <a:bodyPr vert="horz" wrap="square" lIns="91440" tIns="45720" rIns="91440" bIns="45720" numCol="1" anchor="b"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57473EC2-23B3-42B8-8366-BAD9AC5C88B0}"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8" name="Footer Placeholder 5"/>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39" name="Slide Number Placeholder 6"/>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p>
            <a:pPr algn="ctr"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Century Gothic" panose="020B0502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5"/>
          <p:cNvGrpSpPr/>
          <p:nvPr/>
        </p:nvGrpSpPr>
        <p:grpSpPr>
          <a:xfrm>
            <a:off x="-1587" y="0"/>
            <a:ext cx="9145587" cy="6861175"/>
            <a:chOff x="-1588" y="0"/>
            <a:chExt cx="9145588" cy="6860798"/>
          </a:xfrm>
        </p:grpSpPr>
        <p:sp>
          <p:nvSpPr>
            <p:cNvPr id="14" name="Rectangle 13"/>
            <p:cNvSpPr/>
            <p:nvPr/>
          </p:nvSpPr>
          <p:spPr>
            <a:xfrm>
              <a:off x="0" y="0"/>
              <a:ext cx="9118832" cy="6858000"/>
            </a:xfrm>
            <a:prstGeom prst="rect">
              <a:avLst/>
            </a:prstGeom>
            <a:blipFill>
              <a:blip r:embed="rId19" cstate="print">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33" name="Freeform 5"/>
            <p:cNvSpPr/>
            <p:nvPr/>
          </p:nvSpPr>
          <p:spPr>
            <a:xfrm rot="-589932">
              <a:off x="6359525" y="1790602"/>
              <a:ext cx="2378075" cy="317483"/>
            </a:xfrm>
            <a:custGeom>
              <a:avLst/>
              <a:gdLst/>
              <a:ahLst/>
              <a:cxnLst>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2147483647"/>
                </a:cxn>
                <a:cxn ang="0">
                  <a:pos x="2147483647" y="2147483647"/>
                </a:cxn>
              </a:cxnLst>
              <a:rect l="0" t="0" r="0" b="0"/>
              <a:pathLst>
                <a:path w="10000" h="5291">
                  <a:moveTo>
                    <a:pt x="85" y="2532"/>
                  </a:moveTo>
                  <a:cubicBezTo>
                    <a:pt x="1736" y="3911"/>
                    <a:pt x="7524" y="5298"/>
                    <a:pt x="9958" y="5291"/>
                  </a:cubicBezTo>
                  <a:cubicBezTo>
                    <a:pt x="9989" y="1958"/>
                    <a:pt x="9969" y="3333"/>
                    <a:pt x="10000" y="0"/>
                  </a:cubicBez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9525">
              <a:noFill/>
            </a:ln>
          </p:spPr>
          <p:txBody>
            <a:bodyPr/>
            <a:lstStyle/>
            <a:p>
              <a:endParaRPr lang="zh-CN" altLang="en-US"/>
            </a:p>
          </p:txBody>
        </p:sp>
        <p:sp>
          <p:nvSpPr>
            <p:cNvPr id="1034" name="Freeform 24"/>
            <p:cNvSpPr/>
            <p:nvPr/>
          </p:nvSpPr>
          <p:spPr>
            <a:xfrm>
              <a:off x="485775" y="1855686"/>
              <a:ext cx="8172450" cy="4535238"/>
            </a:xfrm>
            <a:custGeom>
              <a:avLst/>
              <a:gdLst/>
              <a:ahLst/>
              <a:cxnLst>
                <a:cxn ang="0">
                  <a:pos x="0" y="0"/>
                </a:cxn>
                <a:cxn ang="0">
                  <a:pos x="0" y="2147483647"/>
                </a:cxn>
                <a:cxn ang="0">
                  <a:pos x="0" y="2147483647"/>
                </a:cxn>
                <a:cxn ang="0">
                  <a:pos x="0" y="2147483647"/>
                </a:cxn>
                <a:cxn ang="0">
                  <a:pos x="2147483647" y="2147483647"/>
                </a:cxn>
                <a:cxn ang="0">
                  <a:pos x="2147483647" y="2147483647"/>
                </a:cxn>
                <a:cxn ang="0">
                  <a:pos x="2147483647" y="2147483647"/>
                </a:cxn>
                <a:cxn ang="0">
                  <a:pos x="2147483647" y="0"/>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0" y="0"/>
                </a:cxn>
              </a:cxnLst>
              <a:rect l="0" t="0" r="0" b="0"/>
              <a:pathLst>
                <a:path w="4960" h="2752">
                  <a:moveTo>
                    <a:pt x="0" y="0"/>
                  </a:moveTo>
                  <a:lnTo>
                    <a:pt x="0" y="324"/>
                  </a:lnTo>
                  <a:lnTo>
                    <a:pt x="0" y="1992"/>
                  </a:lnTo>
                  <a:lnTo>
                    <a:pt x="0" y="2752"/>
                  </a:lnTo>
                  <a:lnTo>
                    <a:pt x="4960" y="2752"/>
                  </a:lnTo>
                  <a:lnTo>
                    <a:pt x="4960" y="1992"/>
                  </a:lnTo>
                  <a:lnTo>
                    <a:pt x="4960" y="324"/>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close/>
                </a:path>
              </a:pathLst>
            </a:custGeom>
            <a:solidFill>
              <a:schemeClr val="bg1"/>
            </a:solidFill>
            <a:ln w="9525">
              <a:noFill/>
            </a:ln>
          </p:spPr>
          <p:txBody>
            <a:bodyPr/>
            <a:lstStyle/>
            <a:p>
              <a:endParaRPr lang="zh-CN" altLang="en-US"/>
            </a:p>
          </p:txBody>
        </p:sp>
        <p:sp>
          <p:nvSpPr>
            <p:cNvPr id="1035" name="Freeform 5"/>
            <p:cNvSpPr>
              <a:spLocks noEditPoints="1"/>
            </p:cNvSpPr>
            <p:nvPr/>
          </p:nvSpPr>
          <p:spPr>
            <a:xfrm>
              <a:off x="0" y="0"/>
              <a:ext cx="9144000" cy="6857623"/>
            </a:xfrm>
            <a:custGeom>
              <a:avLst/>
              <a:gdLst/>
              <a:ahLst/>
              <a:cxnLst>
                <a:cxn ang="0">
                  <a:pos x="0" y="0"/>
                </a:cxn>
                <a:cxn ang="0">
                  <a:pos x="0" y="2147483647"/>
                </a:cxn>
                <a:cxn ang="0">
                  <a:pos x="2147483647" y="2147483647"/>
                </a:cxn>
                <a:cxn ang="0">
                  <a:pos x="2147483647" y="0"/>
                </a:cxn>
                <a:cxn ang="0">
                  <a:pos x="0" y="0"/>
                </a:cxn>
                <a:cxn ang="0">
                  <a:pos x="2147483647" y="2147483647"/>
                </a:cxn>
                <a:cxn ang="0">
                  <a:pos x="2147483647" y="2147483647"/>
                </a:cxn>
                <a:cxn ang="0">
                  <a:pos x="2147483647" y="2147483647"/>
                </a:cxn>
                <a:cxn ang="0">
                  <a:pos x="2147483647" y="2147483647"/>
                </a:cxn>
                <a:cxn ang="0">
                  <a:pos x="2147483647" y="2147483647"/>
                </a:cxn>
              </a:cxnLst>
              <a:rect l="0" t="0" r="0" b="0"/>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w="9525">
              <a:noFill/>
            </a:ln>
          </p:spPr>
          <p:txBody>
            <a:bodyPr/>
            <a:lstStyle/>
            <a:p>
              <a:endParaRPr lang="zh-CN" altLang="en-US"/>
            </a:p>
          </p:txBody>
        </p:sp>
      </p:grpSp>
      <p:sp>
        <p:nvSpPr>
          <p:cNvPr id="1036" name="Title Placeholder 1"/>
          <p:cNvSpPr>
            <a:spLocks noGrp="1"/>
          </p:cNvSpPr>
          <p:nvPr>
            <p:ph type="title"/>
          </p:nvPr>
        </p:nvSpPr>
        <p:spPr>
          <a:xfrm>
            <a:off x="866775" y="927100"/>
            <a:ext cx="6345238" cy="709613"/>
          </a:xfrm>
          <a:prstGeom prst="rect">
            <a:avLst/>
          </a:prstGeom>
          <a:noFill/>
          <a:ln w="9525">
            <a:noFill/>
          </a:ln>
        </p:spPr>
        <p:txBody>
          <a:bodyPr anchor="ctr" anchorCtr="0"/>
          <a:lstStyle/>
          <a:p>
            <a:pPr lvl="0"/>
            <a:r>
              <a:rPr lang="zh-CN" altLang="en-US" dirty="0"/>
              <a:t>单击此处编辑母版标题样式</a:t>
            </a:r>
          </a:p>
        </p:txBody>
      </p:sp>
      <p:sp>
        <p:nvSpPr>
          <p:cNvPr id="1037" name="Text Placeholder 2"/>
          <p:cNvSpPr>
            <a:spLocks noGrp="1"/>
          </p:cNvSpPr>
          <p:nvPr>
            <p:ph type="body"/>
          </p:nvPr>
        </p:nvSpPr>
        <p:spPr>
          <a:xfrm>
            <a:off x="863600" y="2489200"/>
            <a:ext cx="6346825" cy="3530600"/>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Date Placeholder 3"/>
          <p:cNvSpPr>
            <a:spLocks noGrp="1"/>
          </p:cNvSpPr>
          <p:nvPr>
            <p:ph type="dt" sz="half" idx="2"/>
          </p:nvPr>
        </p:nvSpPr>
        <p:spPr>
          <a:xfrm>
            <a:off x="7573963" y="6365875"/>
            <a:ext cx="990600" cy="228600"/>
          </a:xfrm>
          <a:prstGeom prst="rect">
            <a:avLst/>
          </a:prstGeom>
        </p:spPr>
        <p:txBody>
          <a:bodyPr vert="horz" wrap="square" lIns="91440" tIns="45720" rIns="91440" bIns="45720" numCol="1" anchor="b" anchorCtr="0" compatLnSpc="1"/>
          <a:lstStyle>
            <a:lvl1pPr algn="r" eaLnBrk="1" hangingPunct="1">
              <a:defRPr sz="900" b="1">
                <a:solidFill>
                  <a:schemeClr val="accent1"/>
                </a:solidFill>
                <a:latin typeface="Century Gothic" panose="020B0502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5C77417-9346-4184-8F46-00A4BDDA2DC9}" type="datetime1">
              <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rPr>
              <a:t>12/12/2024</a:t>
            </a:fld>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590550" y="6365875"/>
            <a:ext cx="3860800" cy="228600"/>
          </a:xfrm>
          <a:prstGeom prst="rect">
            <a:avLst/>
          </a:prstGeom>
        </p:spPr>
        <p:txBody>
          <a:bodyPr vert="horz" wrap="square" lIns="91440" tIns="45720" rIns="91440" bIns="45720" numCol="1" anchor="b" anchorCtr="0" compatLnSpc="1"/>
          <a:lstStyle>
            <a:lvl1pPr eaLnBrk="1" hangingPunct="1">
              <a:defRPr sz="900" b="1">
                <a:solidFill>
                  <a:schemeClr val="accent1"/>
                </a:solidFill>
                <a:latin typeface="Century Gothic" panose="020B0502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chemeClr val="accent1"/>
              </a:solidFill>
              <a:effectLst/>
              <a:uLnTx/>
              <a:uFillTx/>
              <a:latin typeface="Century Gothic" panose="020B0502020202020204" pitchFamily="34" charset="0"/>
              <a:ea typeface="宋体" panose="02010600030101010101" pitchFamily="2" charset="-122"/>
              <a:cs typeface="+mn-cs"/>
            </a:endParaRPr>
          </a:p>
        </p:txBody>
      </p:sp>
      <p:sp>
        <p:nvSpPr>
          <p:cNvPr id="26" name="Rectangle 25"/>
          <p:cNvSpPr/>
          <p:nvPr/>
        </p:nvSpPr>
        <p:spPr>
          <a:xfrm>
            <a:off x="7745413" y="0"/>
            <a:ext cx="685800" cy="11001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738" y="295275"/>
            <a:ext cx="790575" cy="768350"/>
          </a:xfrm>
          <a:prstGeom prst="rect">
            <a:avLst/>
          </a:prstGeom>
        </p:spPr>
        <p:txBody>
          <a:bodyPr vert="horz" wrap="square" lIns="91440" tIns="45720" rIns="91440" bIns="45720" numCol="1" anchor="b" anchorCtr="0" compatLnSpc="1"/>
          <a:lstStyle>
            <a:lvl1pPr algn="ctr">
              <a:defRPr sz="2800">
                <a:solidFill>
                  <a:schemeClr val="bg1"/>
                </a:solidFill>
                <a:latin typeface="Century Gothic" panose="020B0502020202020204" pitchFamily="34" charset="0"/>
              </a:defRPr>
            </a:lvl1pPr>
          </a:lstStyle>
          <a:p>
            <a:pPr lvl="0" eaLnBrk="1" fontAlgn="base" hangingPunct="1">
              <a:buNone/>
            </a:pPr>
            <a:fld id="{9A0DB2DC-4C9A-4742-B13C-FB6460FD3503}" type="slidenum">
              <a:rPr lang="en-US" altLang="zh-CN" strike="noStrike" noProof="1" dirty="0">
                <a:latin typeface="Century Gothic" panose="020B0502020202020204" pitchFamily="34" charset="0"/>
                <a:ea typeface="宋体" panose="02010600030101010101" pitchFamily="2" charset="-122"/>
                <a:cs typeface="+mn-cs"/>
              </a:rPr>
              <a:t>‹#›</a:t>
            </a:fld>
            <a:endParaRPr lang="en-US" altLang="zh-CN"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0" fontAlgn="base" hangingPunct="0">
        <a:spcBef>
          <a:spcPct val="0"/>
        </a:spcBef>
        <a:spcAft>
          <a:spcPct val="0"/>
        </a:spcAft>
        <a:defRPr sz="3200" kern="1200">
          <a:solidFill>
            <a:schemeClr val="bg1"/>
          </a:solidFill>
          <a:latin typeface="+mj-lt"/>
          <a:ea typeface="+mj-ea"/>
          <a:cs typeface="+mj-cs"/>
        </a:defRPr>
      </a:lvl1pPr>
      <a:lvl2pPr algn="l" defTabSz="457200" rtl="0" eaLnBrk="0" fontAlgn="base" hangingPunct="0">
        <a:spcBef>
          <a:spcPct val="0"/>
        </a:spcBef>
        <a:spcAft>
          <a:spcPct val="0"/>
        </a:spcAft>
        <a:defRPr sz="3200">
          <a:solidFill>
            <a:schemeClr val="bg1"/>
          </a:solidFill>
          <a:latin typeface="Century Gothic" panose="020B0502020202020204" pitchFamily="34" charset="0"/>
        </a:defRPr>
      </a:lvl2pPr>
      <a:lvl3pPr algn="l" defTabSz="457200" rtl="0" eaLnBrk="0" fontAlgn="base" hangingPunct="0">
        <a:spcBef>
          <a:spcPct val="0"/>
        </a:spcBef>
        <a:spcAft>
          <a:spcPct val="0"/>
        </a:spcAft>
        <a:defRPr sz="3200">
          <a:solidFill>
            <a:schemeClr val="bg1"/>
          </a:solidFill>
          <a:latin typeface="Century Gothic" panose="020B0502020202020204" pitchFamily="34" charset="0"/>
        </a:defRPr>
      </a:lvl3pPr>
      <a:lvl4pPr algn="l" defTabSz="457200" rtl="0" eaLnBrk="0" fontAlgn="base" hangingPunct="0">
        <a:spcBef>
          <a:spcPct val="0"/>
        </a:spcBef>
        <a:spcAft>
          <a:spcPct val="0"/>
        </a:spcAft>
        <a:defRPr sz="3200">
          <a:solidFill>
            <a:schemeClr val="bg1"/>
          </a:solidFill>
          <a:latin typeface="Century Gothic" panose="020B0502020202020204" pitchFamily="34" charset="0"/>
        </a:defRPr>
      </a:lvl4pPr>
      <a:lvl5pPr algn="l" defTabSz="457200" rtl="0" eaLnBrk="0" fontAlgn="base" hangingPunct="0">
        <a:spcBef>
          <a:spcPct val="0"/>
        </a:spcBef>
        <a:spcAft>
          <a:spcPct val="0"/>
        </a:spcAft>
        <a:defRPr sz="3200">
          <a:solidFill>
            <a:schemeClr val="bg1"/>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3200" kern="1200">
          <a:solidFill>
            <a:srgbClr val="404040"/>
          </a:solidFill>
          <a:latin typeface="+mn-lt"/>
          <a:ea typeface="+mn-ea"/>
          <a:cs typeface="+mn-cs"/>
        </a:defRPr>
      </a:lvl1pPr>
      <a:lvl2pPr marL="685800" indent="-282575"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600" kern="1200">
          <a:solidFill>
            <a:srgbClr val="404040"/>
          </a:solidFill>
          <a:latin typeface="+mn-lt"/>
          <a:ea typeface="+mn-ea"/>
          <a:cs typeface="+mn-cs"/>
        </a:defRPr>
      </a:lvl2pPr>
      <a:lvl3pPr marL="958850"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400" kern="1200">
          <a:solidFill>
            <a:srgbClr val="404040"/>
          </a:solidFill>
          <a:latin typeface="+mn-lt"/>
          <a:ea typeface="+mn-ea"/>
          <a:cs typeface="+mn-cs"/>
        </a:defRPr>
      </a:lvl3pPr>
      <a:lvl4pPr marL="123380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4pPr>
      <a:lvl5pPr marL="1508125" indent="-228600" algn="l" defTabSz="457200" rtl="0" eaLnBrk="0" fontAlgn="base" hangingPunct="0">
        <a:spcBef>
          <a:spcPts val="1000"/>
        </a:spcBef>
        <a:spcAft>
          <a:spcPct val="0"/>
        </a:spcAft>
        <a:buClr>
          <a:schemeClr val="accent1"/>
        </a:buClr>
        <a:buSzPct val="80000"/>
        <a:buFont typeface="Wingdings 3" panose="05040102010807070707" pitchFamily="18" charset="2"/>
        <a:buChar char=""/>
        <a:defRPr sz="1200" kern="1200">
          <a:solidFill>
            <a:srgbClr val="404040"/>
          </a:solidFill>
          <a:latin typeface="+mn-lt"/>
          <a:ea typeface="+mn-ea"/>
          <a:cs typeface="+mn-cs"/>
        </a:defRPr>
      </a:lvl5pPr>
      <a:lvl6pPr marL="1814830"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6pPr>
      <a:lvl7pPr marL="207200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7pPr>
      <a:lvl8pPr marL="225869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8pPr>
      <a:lvl9pPr marL="2486025" indent="-228600" algn="l" defTabSz="457200" rtl="0" eaLnBrk="1" latinLnBrk="0" hangingPunct="1">
        <a:spcBef>
          <a:spcPts val="1000"/>
        </a:spcBef>
        <a:spcAft>
          <a:spcPts val="0"/>
        </a:spcAft>
        <a:buClr>
          <a:schemeClr val="accent1"/>
        </a:buClr>
        <a:buSzPct val="80000"/>
        <a:buFont typeface="Wingdings 3" panose="05040102010807070707" pitchFamily="18"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20851;&#20110;&#34892;&#25919;&#27861;&#20856;&#30340;&#35752;&#35770;.doc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34892;&#25919;&#27861;&#30340;&#30086;&#22495;.pp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20316;&#20026;&#25285;&#20445;&#34892;&#25919;&#34892;&#20026;&#21512;&#27861;&#24615;&#30340;&#20869;&#37096;&#34892;&#25919;&#27861;(FBM-CLI-A-1251577).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850" y="1814513"/>
            <a:ext cx="8424863" cy="1470025"/>
          </a:xfrm>
        </p:spPr>
        <p:txBody>
          <a:bodyPr vert="horz" wrap="square" lIns="91440" tIns="45720" rIns="91440" bIns="45720" numCol="1" rtlCol="0" anchor="b" anchorCtr="0" compatLnSpc="1">
            <a:norm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行政法与行政诉讼法</a:t>
            </a:r>
            <a:endParaRPr kumimoji="0" lang="en-US"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
        <p:nvSpPr>
          <p:cNvPr id="3" name="Subtitle 2"/>
          <p:cNvSpPr>
            <a:spLocks noGrp="1"/>
          </p:cNvSpPr>
          <p:nvPr>
            <p:ph type="subTitle" idx="1"/>
          </p:nvPr>
        </p:nvSpPr>
        <p:spPr>
          <a:xfrm>
            <a:off x="1476375" y="4292600"/>
            <a:ext cx="6400800" cy="1752600"/>
          </a:xfrm>
        </p:spPr>
        <p:txBody>
          <a:bodyPr vert="horz" wrap="square" lIns="91440" tIns="45720" rIns="91440" bIns="45720" numCol="1" rtlCol="0" anchor="t" anchorCtr="0" compatLnSpc="1">
            <a:normAutofit/>
          </a:bodyPr>
          <a:lstStyle/>
          <a:p>
            <a:pPr marL="0" marR="0" lvl="0" indent="0" algn="ct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r>
              <a:rPr kumimoji="0" lang="zh-CN" altLang="en-US" sz="2800" b="1"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rPr>
              <a:t>王瑞雪</a:t>
            </a:r>
            <a:endParaRPr kumimoji="0" lang="en-US" sz="2800" b="1"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a:p>
            <a:pPr marL="0" marR="0" lvl="0" indent="0" algn="ct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r>
              <a:rPr kumimoji="0" lang="en-US" sz="2800" b="1"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rPr>
              <a:t>2024</a:t>
            </a:r>
            <a:r>
              <a:rPr kumimoji="0" lang="zh-CN" altLang="en-US" sz="2800" b="1"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rPr>
              <a:t>年秋季学期</a:t>
            </a:r>
            <a:endParaRPr kumimoji="0" lang="en-US" altLang="zh-CN" sz="2800" b="1"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a:p>
            <a:pPr marL="0" marR="0" lvl="0" indent="0" algn="ct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endParaRPr kumimoji="0" lang="en-US" sz="2800" b="1"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a:p>
            <a:pPr marL="0" marR="0" lvl="0" indent="0" algn="ctr"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None/>
              <a:defRPr/>
            </a:pPr>
            <a:endParaRPr kumimoji="0" lang="en-US" sz="2800" b="1" i="0" u="none" strike="noStrike" kern="1200" cap="all" spc="0" normalizeH="0" baseline="0" noProof="0" dirty="0">
              <a:ln>
                <a:noFill/>
              </a:ln>
              <a:solidFill>
                <a:schemeClr val="accent6">
                  <a:lumMod val="40000"/>
                  <a:lumOff val="60000"/>
                </a:schemeClr>
              </a:solidFill>
              <a:effectLst/>
              <a:uLnTx/>
              <a:uFillTx/>
              <a:latin typeface="楷体" panose="02010609060101010101" pitchFamily="49" charset="-122"/>
              <a:ea typeface="楷体" panose="02010609060101010101" pitchFamily="49"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图片 4"/>
          <p:cNvPicPr>
            <a:picLocks noChangeAspect="1"/>
          </p:cNvPicPr>
          <p:nvPr/>
        </p:nvPicPr>
        <p:blipFill>
          <a:blip r:embed="rId2"/>
          <a:stretch>
            <a:fillRect/>
          </a:stretch>
        </p:blipFill>
        <p:spPr>
          <a:xfrm>
            <a:off x="6228184" y="703185"/>
            <a:ext cx="3419475" cy="3421062"/>
          </a:xfrm>
          <a:prstGeom prst="rect">
            <a:avLst/>
          </a:prstGeom>
          <a:noFill/>
          <a:ln w="9525">
            <a:noFill/>
          </a:ln>
        </p:spPr>
      </p:pic>
      <p:sp>
        <p:nvSpPr>
          <p:cNvPr id="3" name="内容占位符 2"/>
          <p:cNvSpPr>
            <a:spLocks noGrp="1"/>
          </p:cNvSpPr>
          <p:nvPr>
            <p:ph idx="1"/>
          </p:nvPr>
        </p:nvSpPr>
        <p:spPr>
          <a:xfrm>
            <a:off x="354013" y="1844675"/>
            <a:ext cx="5730875" cy="4897438"/>
          </a:xfrm>
        </p:spPr>
        <p:txBody>
          <a:bodyPr vert="horz" wrap="square" lIns="91440" tIns="45720" rIns="91440" bIns="45720" numCol="1" rtlCol="0" anchor="t" anchorCtr="0" compatLnSpc="1">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endParaRPr kumimoji="0" lang="en-US" altLang="zh-CN" sz="2000" b="1"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a:t>
            </a:r>
            <a:r>
              <a:rPr kumimoji="0" lang="en-US" altLang="zh-CN" sz="2000" b="1"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2</a:t>
            </a:r>
            <a:r>
              <a:rPr kumimoji="0" lang="zh-CN" altLang="en-US" sz="2000" b="1"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）秩序行政、给付行政、计划行政（依据行政任务分类）</a:t>
            </a:r>
            <a:endParaRPr kumimoji="0" lang="en-US" altLang="zh-CN" sz="2000" b="1"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r>
              <a:rPr kumimoji="0" lang="zh-CN" altLang="zh-CN" sz="20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rPr>
              <a:t>秩序行政</a:t>
            </a:r>
            <a:r>
              <a:rPr kumimoji="0" lang="zh-CN" altLang="zh-CN" sz="2000" b="0"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是最为传统、最为典型的行政类型，它又被称为</a:t>
            </a:r>
            <a:r>
              <a:rPr kumimoji="0" lang="zh-CN" altLang="zh-CN" sz="2000" b="1"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干预行政或干涉行政</a:t>
            </a:r>
            <a:r>
              <a:rPr kumimoji="0" lang="zh-CN" altLang="zh-CN" sz="2000" b="0"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。秩序行政的目的在于</a:t>
            </a:r>
            <a:r>
              <a:rPr kumimoji="0" lang="zh-CN" altLang="zh-CN" sz="2000" b="1"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rPr>
              <a:t>维持社会秩序和国家安全，并排除对公民以及社会的危害</a:t>
            </a:r>
            <a:r>
              <a:rPr kumimoji="0" lang="zh-CN" altLang="zh-CN" sz="2000" b="0"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a:t>
            </a:r>
            <a:endParaRPr kumimoji="0" lang="en-US" altLang="zh-CN" sz="2000" b="0"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随着社会的高度发展，行政不仅仅是社会秩序的消极维持者，更应该为公民实现生存权提供积极的服务，社会的发展要求国家在为国民的就业机会、衣食住行和最基本的文明生活程度等等方面</a:t>
            </a:r>
            <a:r>
              <a:rPr kumimoji="0" lang="zh-CN" altLang="en-US" sz="2000" b="1"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rPr>
              <a:t>制定积极对策，承担这种服务功能的行政</a:t>
            </a:r>
            <a:r>
              <a:rPr kumimoji="0" lang="zh-CN" altLang="en-US" sz="2000" b="0"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被称为</a:t>
            </a:r>
            <a:r>
              <a:rPr kumimoji="0" lang="zh-CN" altLang="en-US" sz="20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rPr>
              <a:t>给付行政</a:t>
            </a:r>
            <a:r>
              <a:rPr kumimoji="0" lang="zh-CN" altLang="en-US" sz="2000" b="0"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a:t>
            </a:r>
            <a:endParaRPr kumimoji="0" lang="en-US" altLang="zh-CN" sz="2000" b="0"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0070C0"/>
                </a:solidFill>
                <a:effectLst/>
                <a:uLnTx/>
                <a:uFillTx/>
                <a:latin typeface="楷体" panose="02010609060101010101" pitchFamily="49" charset="-122"/>
                <a:ea typeface="楷体" panose="02010609060101010101" pitchFamily="49" charset="-122"/>
                <a:cs typeface="+mn-cs"/>
              </a:rPr>
              <a:t>计划行政</a:t>
            </a:r>
            <a:r>
              <a:rPr kumimoji="0" lang="zh-CN" altLang="en-US" sz="2000" b="0"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a:t>
            </a:r>
            <a:r>
              <a:rPr kumimoji="0" lang="zh-CN" altLang="en-US" sz="2000" b="1" i="0" u="none" strike="noStrike" kern="1200" cap="none" spc="0" normalizeH="0" baseline="0" noProof="0" dirty="0">
                <a:ln>
                  <a:noFill/>
                </a:ln>
                <a:solidFill>
                  <a:srgbClr val="C00000"/>
                </a:solidFill>
                <a:effectLst/>
                <a:uLnTx/>
                <a:uFillTx/>
                <a:latin typeface="楷体" panose="02010609060101010101" pitchFamily="49" charset="-122"/>
                <a:ea typeface="楷体" panose="02010609060101010101" pitchFamily="49" charset="-122"/>
                <a:cs typeface="+mn-cs"/>
              </a:rPr>
              <a:t>筹划未</a:t>
            </a:r>
            <a:r>
              <a:rPr kumimoji="0" lang="zh-CN" altLang="en-US" sz="2000" b="0"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来</a:t>
            </a:r>
            <a:r>
              <a:rPr kumimoji="0" lang="en-US" altLang="zh-CN" sz="2000" b="0"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a:t>
            </a:r>
            <a:r>
              <a:rPr kumimoji="0" lang="zh-CN" altLang="en-US" sz="2000" b="0"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规划、计划</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endParaRPr kumimoji="0" lang="zh-CN" altLang="en-US" sz="2000" b="0"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endParaRPr>
          </a:p>
        </p:txBody>
      </p:sp>
      <p:sp>
        <p:nvSpPr>
          <p:cNvPr id="29699"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10</a:t>
            </a:fld>
            <a:endParaRPr lang="en-US" altLang="zh-CN" sz="2800" dirty="0">
              <a:solidFill>
                <a:schemeClr val="bg1"/>
              </a:solidFill>
              <a:latin typeface="Century Gothic" panose="020B0502020202020204" pitchFamily="34" charset="0"/>
            </a:endParaRPr>
          </a:p>
        </p:txBody>
      </p:sp>
      <p:pic>
        <p:nvPicPr>
          <p:cNvPr id="29700" name="图片 5"/>
          <p:cNvPicPr>
            <a:picLocks noChangeAspect="1"/>
          </p:cNvPicPr>
          <p:nvPr/>
        </p:nvPicPr>
        <p:blipFill>
          <a:blip r:embed="rId3"/>
          <a:stretch>
            <a:fillRect/>
          </a:stretch>
        </p:blipFill>
        <p:spPr>
          <a:xfrm>
            <a:off x="6659563" y="4110038"/>
            <a:ext cx="2160587" cy="2779712"/>
          </a:xfrm>
          <a:prstGeom prst="rect">
            <a:avLst/>
          </a:prstGeom>
          <a:noFill/>
          <a:ln w="9525">
            <a:noFill/>
          </a:ln>
        </p:spPr>
      </p:pic>
      <p:sp>
        <p:nvSpPr>
          <p:cNvPr id="29701"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eaLnBrk="1" hangingPunct="1"/>
            <a:endParaRPr lang="zh-CN" altLang="en-US" kern="1200" dirty="0">
              <a:latin typeface="+mj-lt"/>
              <a:ea typeface="宋体" panose="02010600030101010101" pitchFamily="2" charset="-122"/>
              <a:cs typeface="+mj-cs"/>
            </a:endParaRPr>
          </a:p>
        </p:txBody>
      </p:sp>
      <p:sp>
        <p:nvSpPr>
          <p:cNvPr id="30722" name="内容占位符 2"/>
          <p:cNvSpPr>
            <a:spLocks noGrp="1"/>
          </p:cNvSpPr>
          <p:nvPr>
            <p:ph idx="1"/>
          </p:nvPr>
        </p:nvSpPr>
        <p:spPr>
          <a:xfrm>
            <a:off x="250825" y="2060575"/>
            <a:ext cx="6697663" cy="4392613"/>
          </a:xfrm>
          <a:ln/>
        </p:spPr>
        <p:txBody>
          <a:bodyPr vert="horz" wrap="square" lIns="91440" tIns="45720" rIns="91440" bIns="45720" anchor="t" anchorCtr="0"/>
          <a:lstStyle/>
          <a:p>
            <a:pPr eaLnBrk="1" hangingPunct="1"/>
            <a:r>
              <a:rPr lang="zh-CN" altLang="en-US" sz="2400" b="1" dirty="0">
                <a:latin typeface="华文楷体" panose="02010600040101010101" pitchFamily="2" charset="-122"/>
                <a:ea typeface="华文楷体" panose="02010600040101010101" pitchFamily="2" charset="-122"/>
              </a:rPr>
              <a:t>（</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a:t>
            </a:r>
            <a:r>
              <a:rPr lang="zh-CN" altLang="zh-CN" sz="2400" b="1" dirty="0">
                <a:latin typeface="华文楷体" panose="02010600040101010101" pitchFamily="2" charset="-122"/>
                <a:ea typeface="华文楷体" panose="02010600040101010101" pitchFamily="2" charset="-122"/>
              </a:rPr>
              <a:t>羁束行政与裁量行政</a:t>
            </a:r>
            <a:r>
              <a:rPr lang="zh-CN" altLang="en-US" sz="2400" b="1" dirty="0">
                <a:latin typeface="华文楷体" panose="02010600040101010101" pitchFamily="2" charset="-122"/>
                <a:ea typeface="华文楷体" panose="02010600040101010101" pitchFamily="2" charset="-122"/>
              </a:rPr>
              <a:t>（依据行政与法律的关系分类）</a:t>
            </a:r>
            <a:endParaRPr lang="en-US" altLang="zh-CN" sz="2400" b="1" dirty="0">
              <a:latin typeface="华文楷体" panose="02010600040101010101" pitchFamily="2" charset="-122"/>
              <a:ea typeface="华文楷体" panose="02010600040101010101" pitchFamily="2" charset="-122"/>
            </a:endParaRPr>
          </a:p>
          <a:p>
            <a:pPr eaLnBrk="1" hangingPunct="1"/>
            <a:r>
              <a:rPr lang="zh-CN" altLang="zh-CN" sz="2400" b="1" dirty="0">
                <a:solidFill>
                  <a:srgbClr val="FF0000"/>
                </a:solidFill>
                <a:latin typeface="华文楷体" panose="02010600040101010101" pitchFamily="2" charset="-122"/>
                <a:ea typeface="华文楷体" panose="02010600040101010101" pitchFamily="2" charset="-122"/>
              </a:rPr>
              <a:t>羁束行政</a:t>
            </a:r>
            <a:r>
              <a:rPr lang="zh-CN" altLang="zh-CN" sz="2400" dirty="0">
                <a:latin typeface="华文楷体" panose="02010600040101010101" pitchFamily="2" charset="-122"/>
                <a:ea typeface="华文楷体" panose="02010600040101010101" pitchFamily="2" charset="-122"/>
              </a:rPr>
              <a:t>是指行政主体的行为被法律规范限定在极小的范围之内</a:t>
            </a:r>
            <a:r>
              <a:rPr lang="zh-CN" altLang="en-US" sz="2400" dirty="0">
                <a:latin typeface="华文楷体" panose="02010600040101010101" pitchFamily="2" charset="-122"/>
                <a:ea typeface="华文楷体" panose="02010600040101010101" pitchFamily="2" charset="-122"/>
              </a:rPr>
              <a:t>；</a:t>
            </a:r>
            <a:endParaRPr lang="en-US" altLang="zh-CN" sz="2400" dirty="0">
              <a:latin typeface="华文楷体" panose="02010600040101010101" pitchFamily="2" charset="-122"/>
              <a:ea typeface="华文楷体" panose="02010600040101010101" pitchFamily="2" charset="-122"/>
            </a:endParaRPr>
          </a:p>
          <a:p>
            <a:pPr eaLnBrk="1" hangingPunct="1"/>
            <a:r>
              <a:rPr lang="zh-CN" altLang="zh-CN" sz="2400" b="1" dirty="0">
                <a:solidFill>
                  <a:srgbClr val="FF0000"/>
                </a:solidFill>
                <a:latin typeface="华文楷体" panose="02010600040101010101" pitchFamily="2" charset="-122"/>
                <a:ea typeface="华文楷体" panose="02010600040101010101" pitchFamily="2" charset="-122"/>
              </a:rPr>
              <a:t>裁量行政</a:t>
            </a:r>
            <a:r>
              <a:rPr lang="zh-CN" altLang="zh-CN" sz="2400" dirty="0">
                <a:latin typeface="华文楷体" panose="02010600040101010101" pitchFamily="2" charset="-122"/>
                <a:ea typeface="华文楷体" panose="02010600040101010101" pitchFamily="2" charset="-122"/>
              </a:rPr>
              <a:t>往往被误称为</a:t>
            </a: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自由裁量权</a:t>
            </a: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但其实不存在真正的绝对意义上的自由。依判断方式不同可以将裁量行政划分为要件裁量和行为（效果）裁量。要件裁量是指行政主体在设定要件方面可以自主判断的裁量。行为（效果）裁量是指行政主体在行为选择或行为的效果选择方面可以自主进行的裁量。</a:t>
            </a:r>
            <a:endParaRPr lang="zh-CN" altLang="en-US" sz="2400" dirty="0">
              <a:latin typeface="华文楷体" panose="02010600040101010101" pitchFamily="2" charset="-122"/>
              <a:ea typeface="华文楷体" panose="02010600040101010101" pitchFamily="2" charset="-122"/>
            </a:endParaRPr>
          </a:p>
        </p:txBody>
      </p:sp>
      <p:sp>
        <p:nvSpPr>
          <p:cNvPr id="30723"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11</a:t>
            </a:fld>
            <a:endParaRPr lang="en-US" altLang="zh-CN" sz="2800" dirty="0">
              <a:solidFill>
                <a:schemeClr val="bg1"/>
              </a:solidFill>
              <a:latin typeface="Century Gothic" panose="020B0502020202020204" pitchFamily="34" charset="0"/>
            </a:endParaRPr>
          </a:p>
        </p:txBody>
      </p:sp>
      <p:pic>
        <p:nvPicPr>
          <p:cNvPr id="30724" name="图片 4"/>
          <p:cNvPicPr>
            <a:picLocks noChangeAspect="1"/>
          </p:cNvPicPr>
          <p:nvPr/>
        </p:nvPicPr>
        <p:blipFill>
          <a:blip r:embed="rId2"/>
          <a:stretch>
            <a:fillRect/>
          </a:stretch>
        </p:blipFill>
        <p:spPr>
          <a:xfrm>
            <a:off x="6975475" y="3284538"/>
            <a:ext cx="2000250" cy="295275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eaLnBrk="1" hangingPunct="1"/>
            <a:endParaRPr lang="zh-CN" altLang="en-US" kern="1200" dirty="0">
              <a:latin typeface="+mj-lt"/>
              <a:ea typeface="宋体" panose="02010600030101010101" pitchFamily="2" charset="-122"/>
              <a:cs typeface="+mj-cs"/>
            </a:endParaRPr>
          </a:p>
        </p:txBody>
      </p:sp>
      <p:sp>
        <p:nvSpPr>
          <p:cNvPr id="31746" name="内容占位符 2"/>
          <p:cNvSpPr>
            <a:spLocks noGrp="1"/>
          </p:cNvSpPr>
          <p:nvPr>
            <p:ph idx="1"/>
          </p:nvPr>
        </p:nvSpPr>
        <p:spPr>
          <a:xfrm>
            <a:off x="684213" y="2565400"/>
            <a:ext cx="7632700" cy="3454400"/>
          </a:xfrm>
          <a:ln/>
        </p:spPr>
        <p:txBody>
          <a:bodyPr vert="horz" wrap="square" lIns="91440" tIns="45720" rIns="91440" bIns="45720" anchor="t" anchorCtr="0"/>
          <a:lstStyle/>
          <a:p>
            <a:pPr eaLnBrk="1" hangingPunct="1"/>
            <a:r>
              <a:rPr lang="zh-CN" altLang="zh-CN" sz="2600" b="1" dirty="0">
                <a:latin typeface="华文楷体" panose="02010600040101010101" pitchFamily="2" charset="-122"/>
                <a:ea typeface="华文楷体" panose="02010600040101010101" pitchFamily="2" charset="-122"/>
              </a:rPr>
              <a:t>（</a:t>
            </a:r>
            <a:r>
              <a:rPr lang="en-US" altLang="zh-CN" sz="2600" b="1" dirty="0">
                <a:latin typeface="华文楷体" panose="02010600040101010101" pitchFamily="2" charset="-122"/>
                <a:ea typeface="华文楷体" panose="02010600040101010101" pitchFamily="2" charset="-122"/>
              </a:rPr>
              <a:t>4</a:t>
            </a:r>
            <a:r>
              <a:rPr lang="zh-CN" altLang="zh-CN" sz="2600" b="1" dirty="0">
                <a:latin typeface="华文楷体" panose="02010600040101010101" pitchFamily="2" charset="-122"/>
                <a:ea typeface="华文楷体" panose="02010600040101010101" pitchFamily="2" charset="-122"/>
              </a:rPr>
              <a:t>）侵害行政和授益行政</a:t>
            </a:r>
            <a:r>
              <a:rPr lang="zh-CN" altLang="en-US" sz="2600" b="1" dirty="0">
                <a:latin typeface="华文楷体" panose="02010600040101010101" pitchFamily="2" charset="-122"/>
                <a:ea typeface="华文楷体" panose="02010600040101010101" pitchFamily="2" charset="-122"/>
              </a:rPr>
              <a:t>（根据行政手段对公民的法律效果）</a:t>
            </a:r>
            <a:endParaRPr lang="en-US" altLang="zh-CN" sz="2600" b="1" dirty="0">
              <a:latin typeface="华文楷体" panose="02010600040101010101" pitchFamily="2" charset="-122"/>
              <a:ea typeface="华文楷体" panose="02010600040101010101" pitchFamily="2" charset="-122"/>
            </a:endParaRPr>
          </a:p>
          <a:p>
            <a:pPr eaLnBrk="1" hangingPunct="1"/>
            <a:r>
              <a:rPr lang="zh-CN" altLang="zh-CN" sz="2600" dirty="0">
                <a:latin typeface="华文楷体" panose="02010600040101010101" pitchFamily="2" charset="-122"/>
                <a:ea typeface="华文楷体" panose="02010600040101010101" pitchFamily="2" charset="-122"/>
              </a:rPr>
              <a:t>行政机关侵入公民权利领域并限制其自由和财产，或者给公民施加义务或者负担的，构成</a:t>
            </a:r>
            <a:r>
              <a:rPr lang="zh-CN" altLang="zh-CN" sz="2600" b="1" dirty="0">
                <a:solidFill>
                  <a:srgbClr val="FF0000"/>
                </a:solidFill>
                <a:latin typeface="华文楷体" panose="02010600040101010101" pitchFamily="2" charset="-122"/>
                <a:ea typeface="华文楷体" panose="02010600040101010101" pitchFamily="2" charset="-122"/>
              </a:rPr>
              <a:t>侵害行政</a:t>
            </a:r>
            <a:r>
              <a:rPr lang="zh-CN" altLang="en-US" sz="2600" b="1" dirty="0">
                <a:solidFill>
                  <a:srgbClr val="FF0000"/>
                </a:solidFill>
                <a:latin typeface="华文楷体" panose="02010600040101010101" pitchFamily="2" charset="-122"/>
                <a:ea typeface="华文楷体" panose="02010600040101010101" pitchFamily="2" charset="-122"/>
              </a:rPr>
              <a:t>（侵益行政）</a:t>
            </a:r>
            <a:r>
              <a:rPr lang="zh-CN" altLang="zh-CN" sz="2600" dirty="0">
                <a:latin typeface="华文楷体" panose="02010600040101010101" pitchFamily="2" charset="-122"/>
                <a:ea typeface="华文楷体" panose="02010600040101010101" pitchFamily="2" charset="-122"/>
              </a:rPr>
              <a:t>。行政机关为公民提供给付或其他利益的，构成</a:t>
            </a:r>
            <a:r>
              <a:rPr lang="zh-CN" altLang="zh-CN" sz="2600" b="1" dirty="0">
                <a:solidFill>
                  <a:srgbClr val="FF0000"/>
                </a:solidFill>
                <a:latin typeface="华文楷体" panose="02010600040101010101" pitchFamily="2" charset="-122"/>
                <a:ea typeface="华文楷体" panose="02010600040101010101" pitchFamily="2" charset="-122"/>
              </a:rPr>
              <a:t>授益行政</a:t>
            </a:r>
            <a:r>
              <a:rPr lang="zh-CN" altLang="zh-CN" sz="2600" dirty="0">
                <a:latin typeface="华文楷体" panose="02010600040101010101" pitchFamily="2" charset="-122"/>
                <a:ea typeface="华文楷体" panose="02010600040101010101" pitchFamily="2" charset="-122"/>
              </a:rPr>
              <a:t>。</a:t>
            </a:r>
          </a:p>
          <a:p>
            <a:pPr eaLnBrk="1" hangingPunct="1"/>
            <a:endParaRPr lang="zh-CN" altLang="zh-CN" sz="2600" dirty="0">
              <a:latin typeface="华文楷体" panose="02010600040101010101" pitchFamily="2" charset="-122"/>
              <a:ea typeface="华文楷体" panose="02010600040101010101" pitchFamily="2" charset="-122"/>
            </a:endParaRPr>
          </a:p>
          <a:p>
            <a:pPr eaLnBrk="1" hangingPunct="1"/>
            <a:endParaRPr lang="zh-CN" altLang="en-US" sz="2600" dirty="0">
              <a:latin typeface="华文楷体" panose="02010600040101010101" pitchFamily="2" charset="-122"/>
              <a:ea typeface="华文楷体" panose="02010600040101010101" pitchFamily="2" charset="-122"/>
            </a:endParaRPr>
          </a:p>
        </p:txBody>
      </p:sp>
      <p:sp>
        <p:nvSpPr>
          <p:cNvPr id="31747"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12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2770" name="内容占位符 2"/>
          <p:cNvSpPr>
            <a:spLocks noGrp="1"/>
          </p:cNvSpPr>
          <p:nvPr>
            <p:ph idx="1"/>
          </p:nvPr>
        </p:nvSpPr>
        <p:spPr>
          <a:ln/>
        </p:spPr>
        <p:txBody>
          <a:bodyPr vert="horz" wrap="square" lIns="91440" tIns="45720" rIns="91440" bIns="45720" anchor="t" anchorCtr="0"/>
          <a:lstStyle/>
          <a:p>
            <a:r>
              <a:rPr lang="zh-CN" altLang="en-US" sz="2000" b="1" dirty="0">
                <a:solidFill>
                  <a:schemeClr val="tx1"/>
                </a:solidFill>
                <a:latin typeface="楷体" panose="02010609060101010101" pitchFamily="49" charset="-122"/>
                <a:ea typeface="楷体" panose="02010609060101010101" pitchFamily="49" charset="-122"/>
              </a:rPr>
              <a:t>（二）行政权</a:t>
            </a:r>
            <a:endParaRPr lang="en-US" altLang="zh-CN" sz="2000" b="1" dirty="0">
              <a:solidFill>
                <a:schemeClr val="tx1"/>
              </a:solidFill>
              <a:latin typeface="楷体" panose="02010609060101010101" pitchFamily="49" charset="-122"/>
              <a:ea typeface="楷体" panose="02010609060101010101" pitchFamily="49" charset="-122"/>
            </a:endParaRPr>
          </a:p>
          <a:p>
            <a:pPr eaLnBrk="1" hangingPunct="1"/>
            <a:r>
              <a:rPr lang="en-US" altLang="zh-CN" sz="2000" b="1" dirty="0">
                <a:solidFill>
                  <a:schemeClr val="tx1"/>
                </a:solidFill>
                <a:latin typeface="楷体" panose="02010609060101010101" pitchFamily="49" charset="-122"/>
                <a:ea typeface="楷体" panose="02010609060101010101" pitchFamily="49" charset="-122"/>
              </a:rPr>
              <a:t>1.</a:t>
            </a:r>
            <a:r>
              <a:rPr lang="zh-CN" altLang="en-US" sz="2000" b="1" dirty="0">
                <a:solidFill>
                  <a:schemeClr val="tx1"/>
                </a:solidFill>
                <a:latin typeface="楷体" panose="02010609060101010101" pitchFamily="49" charset="-122"/>
                <a:ea typeface="楷体" panose="02010609060101010101" pitchFamily="49" charset="-122"/>
              </a:rPr>
              <a:t>含义：由宪法或法律授权或认可的公共行政主体对国家和社会事务实施管理的权力</a:t>
            </a:r>
            <a:endParaRPr lang="zh-CN" altLang="en-US" sz="2000" b="1" dirty="0">
              <a:solidFill>
                <a:schemeClr val="tx1"/>
              </a:solidFill>
              <a:latin typeface="楷体" panose="02010609060101010101" pitchFamily="49" charset="-122"/>
              <a:ea typeface="楷体" panose="02010609060101010101" pitchFamily="49" charset="-122"/>
              <a:sym typeface="Wingdings" panose="05000000000000000000" pitchFamily="2" charset="2"/>
            </a:endParaRPr>
          </a:p>
          <a:p>
            <a:pPr eaLnBrk="1" hangingPunct="1"/>
            <a:r>
              <a:rPr lang="en-US" altLang="zh-CN" sz="2000" b="1" dirty="0">
                <a:solidFill>
                  <a:schemeClr val="tx1"/>
                </a:solidFill>
                <a:latin typeface="楷体" panose="02010609060101010101" pitchFamily="49" charset="-122"/>
                <a:ea typeface="楷体" panose="02010609060101010101" pitchFamily="49" charset="-122"/>
              </a:rPr>
              <a:t>2.</a:t>
            </a:r>
            <a:r>
              <a:rPr lang="zh-CN" altLang="en-US" sz="2000" b="1" dirty="0">
                <a:solidFill>
                  <a:schemeClr val="tx1"/>
                </a:solidFill>
                <a:latin typeface="楷体" panose="02010609060101010101" pitchFamily="49" charset="-122"/>
                <a:ea typeface="楷体" panose="02010609060101010101" pitchFamily="49" charset="-122"/>
              </a:rPr>
              <a:t>区别</a:t>
            </a:r>
          </a:p>
          <a:p>
            <a:pPr lvl="1" eaLnBrk="1" hangingPunct="1"/>
            <a:r>
              <a:rPr lang="zh-CN" altLang="en-US" sz="2000" b="1" dirty="0">
                <a:solidFill>
                  <a:schemeClr val="tx1"/>
                </a:solidFill>
                <a:latin typeface="楷体" panose="02010609060101010101" pitchFamily="49" charset="-122"/>
                <a:ea typeface="楷体" panose="02010609060101010101" pitchFamily="49" charset="-122"/>
              </a:rPr>
              <a:t>行政职权：行政权的具体化，是行政权被具体分配给特定组织与人员的结果</a:t>
            </a:r>
          </a:p>
          <a:p>
            <a:pPr lvl="1" eaLnBrk="1" hangingPunct="1"/>
            <a:r>
              <a:rPr lang="zh-CN" altLang="en-US" sz="2000" b="1" dirty="0">
                <a:solidFill>
                  <a:schemeClr val="tx1"/>
                </a:solidFill>
                <a:latin typeface="楷体" panose="02010609060101010101" pitchFamily="49" charset="-122"/>
                <a:ea typeface="楷体" panose="02010609060101010101" pitchFamily="49" charset="-122"/>
              </a:rPr>
              <a:t>行政权限：行政职权行使的范围</a:t>
            </a:r>
          </a:p>
          <a:p>
            <a:endParaRPr lang="zh-CN" altLang="en-US" sz="2000" dirty="0">
              <a:solidFill>
                <a:schemeClr val="tx1"/>
              </a:solidFill>
              <a:latin typeface="楷体" panose="02010609060101010101" pitchFamily="49" charset="-122"/>
              <a:ea typeface="楷体" panose="02010609060101010101" pitchFamily="49" charset="-122"/>
            </a:endParaRPr>
          </a:p>
        </p:txBody>
      </p:sp>
      <p:sp>
        <p:nvSpPr>
          <p:cNvPr id="32771"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13</a:t>
            </a:fld>
            <a:endParaRPr lang="en-US" altLang="zh-CN" sz="2800" dirty="0">
              <a:solidFill>
                <a:schemeClr val="bg1"/>
              </a:solidFill>
              <a:latin typeface="Century Gothic" panose="020B0502020202020204" pitchFamily="34" charset="0"/>
            </a:endParaRPr>
          </a:p>
        </p:txBody>
      </p:sp>
      <p:graphicFrame>
        <p:nvGraphicFramePr>
          <p:cNvPr id="5" name="图示 4"/>
          <p:cNvGraphicFramePr/>
          <p:nvPr/>
        </p:nvGraphicFramePr>
        <p:xfrm>
          <a:off x="4884711" y="4070796"/>
          <a:ext cx="4439816" cy="25265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3794" name="内容占位符 2"/>
          <p:cNvSpPr>
            <a:spLocks noGrp="1"/>
          </p:cNvSpPr>
          <p:nvPr>
            <p:ph idx="1"/>
          </p:nvPr>
        </p:nvSpPr>
        <p:spPr>
          <a:ln/>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3. </a:t>
            </a:r>
            <a:r>
              <a:rPr lang="zh-CN" altLang="en-US" sz="2400" b="1" dirty="0">
                <a:latin typeface="楷体" panose="02010609060101010101" pitchFamily="49" charset="-122"/>
                <a:ea typeface="楷体" panose="02010609060101010101" pitchFamily="49" charset="-122"/>
              </a:rPr>
              <a:t>行政权的内容</a:t>
            </a:r>
          </a:p>
          <a:p>
            <a:r>
              <a:rPr lang="zh-CN" altLang="en-US" sz="2400" dirty="0">
                <a:latin typeface="楷体" panose="02010609060101010101" pitchFamily="49" charset="-122"/>
                <a:ea typeface="楷体" panose="02010609060101010101" pitchFamily="49" charset="-122"/>
              </a:rPr>
              <a:t>行政执法权：许可权、检查权、处罚权、强制权</a:t>
            </a:r>
            <a:r>
              <a:rPr lang="en-US" altLang="zh-CN" sz="2400" dirty="0">
                <a:latin typeface="楷体" panose="02010609060101010101" pitchFamily="49" charset="-122"/>
                <a:ea typeface="楷体" panose="02010609060101010101" pitchFamily="49" charset="-122"/>
              </a:rPr>
              <a:t>……</a:t>
            </a:r>
          </a:p>
          <a:p>
            <a:r>
              <a:rPr lang="zh-CN" altLang="en-US" sz="2400" dirty="0">
                <a:latin typeface="楷体" panose="02010609060101010101" pitchFamily="49" charset="-122"/>
                <a:ea typeface="楷体" panose="02010609060101010101" pitchFamily="49" charset="-122"/>
              </a:rPr>
              <a:t>规范制定权：行政法规制定权、行政规章制定权、规范性文件制定权</a:t>
            </a:r>
            <a:endParaRPr lang="en-US" altLang="zh-CN" sz="240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行政司法权：行政调解权、行政仲裁权、行政裁决权、行政复议权</a:t>
            </a:r>
            <a:endParaRPr lang="en-US" altLang="zh-CN" sz="2400" dirty="0">
              <a:latin typeface="楷体" panose="02010609060101010101" pitchFamily="49" charset="-122"/>
              <a:ea typeface="楷体" panose="02010609060101010101" pitchFamily="49" charset="-122"/>
            </a:endParaRPr>
          </a:p>
        </p:txBody>
      </p:sp>
      <p:sp>
        <p:nvSpPr>
          <p:cNvPr id="33795"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14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865188" y="965200"/>
            <a:ext cx="6345237" cy="709613"/>
          </a:xfrm>
          <a:ln/>
        </p:spPr>
        <p:txBody>
          <a:bodyPr vert="horz" wrap="square" lIns="91440" tIns="45720" rIns="91440" bIns="45720" anchor="ctr" anchorCtr="0"/>
          <a:lstStyle/>
          <a:p>
            <a:pPr defTabSz="457200"/>
            <a:endParaRPr lang="zh-CN" altLang="en-US" b="1" kern="1200" dirty="0">
              <a:latin typeface="楷体" panose="02010609060101010101" pitchFamily="49" charset="-122"/>
              <a:ea typeface="楷体" panose="02010609060101010101" pitchFamily="49" charset="-122"/>
              <a:cs typeface="+mj-cs"/>
            </a:endParaRPr>
          </a:p>
        </p:txBody>
      </p:sp>
      <p:sp>
        <p:nvSpPr>
          <p:cNvPr id="34818" name="内容占位符 2"/>
          <p:cNvSpPr>
            <a:spLocks noGrp="1"/>
          </p:cNvSpPr>
          <p:nvPr>
            <p:ph idx="1"/>
          </p:nvPr>
        </p:nvSpPr>
        <p:spPr>
          <a:xfrm>
            <a:off x="-323850" y="1773238"/>
            <a:ext cx="8532813" cy="3743325"/>
          </a:xfrm>
          <a:ln/>
        </p:spPr>
        <p:txBody>
          <a:bodyPr vert="horz" wrap="square" lIns="91440" tIns="45720" rIns="91440" bIns="45720" anchor="t" anchorCtr="0"/>
          <a:lstStyle/>
          <a:p>
            <a:pPr eaLnBrk="1" hangingPunct="1"/>
            <a:r>
              <a:rPr lang="zh-CN" altLang="en-US" sz="2000" b="1" dirty="0">
                <a:latin typeface="楷体" panose="02010609060101010101" pitchFamily="49" charset="-122"/>
                <a:ea typeface="楷体" panose="02010609060101010101" pitchFamily="49" charset="-122"/>
              </a:rPr>
              <a:t>（二）行政法</a:t>
            </a:r>
            <a:endParaRPr lang="en-US" altLang="zh-CN" sz="2000" b="1" dirty="0">
              <a:latin typeface="楷体" panose="02010609060101010101" pitchFamily="49" charset="-122"/>
              <a:ea typeface="楷体" panose="02010609060101010101" pitchFamily="49" charset="-122"/>
            </a:endParaRPr>
          </a:p>
          <a:p>
            <a:pPr eaLnBrk="1" hangingPunct="1"/>
            <a:r>
              <a:rPr lang="en-US" altLang="zh-CN" sz="2000" b="1" dirty="0">
                <a:latin typeface="楷体" panose="02010609060101010101" pitchFamily="49" charset="-122"/>
                <a:ea typeface="楷体" panose="02010609060101010101" pitchFamily="49" charset="-122"/>
              </a:rPr>
              <a:t>1. </a:t>
            </a:r>
            <a:r>
              <a:rPr lang="zh-CN" altLang="en-US" sz="2000" b="1" dirty="0">
                <a:latin typeface="楷体" panose="02010609060101010101" pitchFamily="49" charset="-122"/>
                <a:ea typeface="楷体" panose="02010609060101010101" pitchFamily="49" charset="-122"/>
              </a:rPr>
              <a:t>概念：关于行政权的授予、行使及其监督与救济的法律规范的总称。</a:t>
            </a:r>
          </a:p>
          <a:p>
            <a:pPr eaLnBrk="1" hangingPunct="1"/>
            <a:r>
              <a:rPr lang="en-US" altLang="zh-CN" sz="2000" b="1" dirty="0">
                <a:latin typeface="楷体" panose="02010609060101010101" pitchFamily="49" charset="-122"/>
                <a:ea typeface="楷体" panose="02010609060101010101" pitchFamily="49" charset="-122"/>
              </a:rPr>
              <a:t>2. </a:t>
            </a:r>
            <a:r>
              <a:rPr lang="zh-CN" altLang="en-US" sz="2000" b="1" dirty="0">
                <a:latin typeface="楷体" panose="02010609060101010101" pitchFamily="49" charset="-122"/>
                <a:ea typeface="楷体" panose="02010609060101010101" pitchFamily="49" charset="-122"/>
              </a:rPr>
              <a:t>内容</a:t>
            </a:r>
            <a:endParaRPr lang="en-US" altLang="zh-CN" sz="2000" b="1" dirty="0">
              <a:latin typeface="楷体" panose="02010609060101010101" pitchFamily="49" charset="-122"/>
              <a:ea typeface="楷体" panose="02010609060101010101" pitchFamily="49" charset="-122"/>
            </a:endParaRPr>
          </a:p>
          <a:p>
            <a:pPr eaLnBrk="1" hangingPunct="1"/>
            <a:endParaRPr lang="zh-CN" altLang="en-US" sz="2000" b="1" dirty="0">
              <a:latin typeface="楷体" panose="02010609060101010101" pitchFamily="49" charset="-122"/>
              <a:ea typeface="楷体" panose="02010609060101010101" pitchFamily="49" charset="-122"/>
            </a:endParaRPr>
          </a:p>
        </p:txBody>
      </p:sp>
      <p:sp>
        <p:nvSpPr>
          <p:cNvPr id="34819" name="灯片编号占位符 3"/>
          <p:cNvSpPr>
            <a:spLocks noGrp="1"/>
          </p:cNvSpPr>
          <p:nvPr>
            <p:ph type="sldNum" sz="quarter" idx="4"/>
          </p:nvPr>
        </p:nvSpPr>
        <p:spPr>
          <a:xfrm>
            <a:off x="7678738" y="333375"/>
            <a:ext cx="790575" cy="768350"/>
          </a:xfrm>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b="1" dirty="0">
                <a:solidFill>
                  <a:schemeClr val="bg1"/>
                </a:solidFill>
                <a:latin typeface="楷体" panose="02010609060101010101" pitchFamily="49" charset="-122"/>
                <a:ea typeface="楷体" panose="02010609060101010101" pitchFamily="49" charset="-122"/>
              </a:rPr>
              <a:t>15</a:t>
            </a:fld>
            <a:endParaRPr lang="en-US" altLang="zh-CN" sz="2800" b="1" dirty="0">
              <a:solidFill>
                <a:schemeClr val="bg1"/>
              </a:solidFill>
              <a:latin typeface="楷体" panose="02010609060101010101" pitchFamily="49" charset="-122"/>
              <a:ea typeface="楷体" panose="02010609060101010101" pitchFamily="49" charset="-122"/>
            </a:endParaRPr>
          </a:p>
        </p:txBody>
      </p:sp>
      <p:pic>
        <p:nvPicPr>
          <p:cNvPr id="34820" name="图片 2"/>
          <p:cNvPicPr>
            <a:picLocks noChangeAspect="1"/>
          </p:cNvPicPr>
          <p:nvPr/>
        </p:nvPicPr>
        <p:blipFill>
          <a:blip r:embed="rId2"/>
          <a:stretch>
            <a:fillRect/>
          </a:stretch>
        </p:blipFill>
        <p:spPr>
          <a:xfrm>
            <a:off x="250825" y="2492375"/>
            <a:ext cx="8439150" cy="4878388"/>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5842" name="内容占位符 2"/>
          <p:cNvSpPr>
            <a:spLocks noGrp="1"/>
          </p:cNvSpPr>
          <p:nvPr>
            <p:ph idx="1"/>
          </p:nvPr>
        </p:nvSpPr>
        <p:spPr>
          <a:ln/>
        </p:spPr>
        <p:txBody>
          <a:bodyPr vert="horz" wrap="square" lIns="91440" tIns="45720" rIns="91440" bIns="45720" anchor="t" anchorCtr="0"/>
          <a:lstStyle/>
          <a:p>
            <a:r>
              <a:rPr lang="en-US" altLang="zh-CN" sz="2400" dirty="0">
                <a:latin typeface="楷体" panose="02010609060101010101" pitchFamily="49" charset="-122"/>
                <a:ea typeface="楷体" panose="02010609060101010101" pitchFamily="49" charset="-122"/>
              </a:rPr>
              <a:t>3. </a:t>
            </a:r>
            <a:r>
              <a:rPr lang="zh-CN" altLang="en-US" sz="2400" dirty="0">
                <a:latin typeface="楷体" panose="02010609060101010101" pitchFamily="49" charset="-122"/>
                <a:ea typeface="楷体" panose="02010609060101010101" pitchFamily="49" charset="-122"/>
              </a:rPr>
              <a:t>特征</a:t>
            </a:r>
            <a:endParaRPr lang="en-US" altLang="zh-CN" sz="2400" dirty="0">
              <a:latin typeface="楷体" panose="02010609060101010101" pitchFamily="49" charset="-122"/>
              <a:ea typeface="楷体" panose="02010609060101010101" pitchFamily="49" charset="-122"/>
            </a:endParaRPr>
          </a:p>
          <a:p>
            <a:pPr eaLnBrk="1" hangingPunct="1"/>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1</a:t>
            </a:r>
            <a:r>
              <a:rPr lang="zh-CN" altLang="en-US" sz="2400" dirty="0">
                <a:solidFill>
                  <a:schemeClr val="tx1"/>
                </a:solidFill>
                <a:latin typeface="楷体" panose="02010609060101010101" pitchFamily="49" charset="-122"/>
                <a:ea typeface="楷体" panose="02010609060101010101" pitchFamily="49" charset="-122"/>
              </a:rPr>
              <a:t>）形式上的特点 </a:t>
            </a:r>
          </a:p>
          <a:p>
            <a:pPr lvl="1" eaLnBrk="1" hangingPunct="1"/>
            <a:r>
              <a:rPr lang="zh-CN" altLang="en-US" sz="2400" dirty="0">
                <a:latin typeface="楷体" panose="02010609060101010101" pitchFamily="49" charset="-122"/>
                <a:ea typeface="楷体" panose="02010609060101010101" pitchFamily="49" charset="-122"/>
              </a:rPr>
              <a:t>没有完整、统一的</a:t>
            </a:r>
            <a:r>
              <a:rPr lang="zh-CN" altLang="en-US" sz="2400" dirty="0">
                <a:latin typeface="楷体" panose="02010609060101010101" pitchFamily="49" charset="-122"/>
                <a:ea typeface="楷体" panose="02010609060101010101" pitchFamily="49" charset="-122"/>
                <a:hlinkClick r:id="rId2" action="ppaction://hlinkfile"/>
              </a:rPr>
              <a:t>实体法典</a:t>
            </a:r>
            <a:endParaRPr lang="zh-CN" altLang="en-US" sz="2400" dirty="0">
              <a:latin typeface="楷体" panose="02010609060101010101" pitchFamily="49" charset="-122"/>
              <a:ea typeface="楷体" panose="02010609060101010101" pitchFamily="49" charset="-122"/>
            </a:endParaRPr>
          </a:p>
          <a:p>
            <a:pPr lvl="1" eaLnBrk="1" hangingPunct="1"/>
            <a:r>
              <a:rPr lang="zh-CN" altLang="en-US" sz="2400" dirty="0">
                <a:latin typeface="楷体" panose="02010609060101010101" pitchFamily="49" charset="-122"/>
                <a:ea typeface="楷体" panose="02010609060101010101" pitchFamily="49" charset="-122"/>
              </a:rPr>
              <a:t>行政法规范数量庞大，形式多样</a:t>
            </a:r>
          </a:p>
          <a:p>
            <a:pPr eaLnBrk="1" hangingPunct="1"/>
            <a:r>
              <a:rPr lang="zh-CN" altLang="en-US" sz="2400" dirty="0">
                <a:solidFill>
                  <a:schemeClr val="tx1"/>
                </a:solidFill>
                <a:latin typeface="楷体" panose="02010609060101010101" pitchFamily="49" charset="-122"/>
                <a:ea typeface="楷体" panose="02010609060101010101" pitchFamily="49" charset="-122"/>
              </a:rPr>
              <a:t>（</a:t>
            </a:r>
            <a:r>
              <a:rPr lang="en-US" altLang="zh-CN" sz="2400" dirty="0">
                <a:solidFill>
                  <a:schemeClr val="tx1"/>
                </a:solidFill>
                <a:latin typeface="楷体" panose="02010609060101010101" pitchFamily="49" charset="-122"/>
                <a:ea typeface="楷体" panose="02010609060101010101" pitchFamily="49" charset="-122"/>
              </a:rPr>
              <a:t>2</a:t>
            </a:r>
            <a:r>
              <a:rPr lang="zh-CN" altLang="en-US" sz="2400" dirty="0">
                <a:solidFill>
                  <a:schemeClr val="tx1"/>
                </a:solidFill>
                <a:latin typeface="楷体" panose="02010609060101010101" pitchFamily="49" charset="-122"/>
                <a:ea typeface="楷体" panose="02010609060101010101" pitchFamily="49" charset="-122"/>
              </a:rPr>
              <a:t>）内容上的特点</a:t>
            </a:r>
          </a:p>
          <a:p>
            <a:pPr lvl="1" eaLnBrk="1" hangingPunct="1"/>
            <a:r>
              <a:rPr lang="zh-CN" altLang="en-US" sz="2400" dirty="0">
                <a:latin typeface="楷体" panose="02010609060101010101" pitchFamily="49" charset="-122"/>
                <a:ea typeface="楷体" panose="02010609060101010101" pitchFamily="49" charset="-122"/>
              </a:rPr>
              <a:t>涉及领域广泛，内容丰富</a:t>
            </a:r>
          </a:p>
          <a:p>
            <a:pPr lvl="1" eaLnBrk="1" hangingPunct="1"/>
            <a:r>
              <a:rPr lang="zh-CN" altLang="en-US" sz="2400" dirty="0">
                <a:latin typeface="楷体" panose="02010609060101010101" pitchFamily="49" charset="-122"/>
                <a:ea typeface="楷体" panose="02010609060101010101" pitchFamily="49" charset="-122"/>
              </a:rPr>
              <a:t>规范变动性较强</a:t>
            </a:r>
          </a:p>
          <a:p>
            <a:pPr lvl="1" eaLnBrk="1" hangingPunct="1"/>
            <a:r>
              <a:rPr lang="zh-CN" altLang="en-US" sz="2400" dirty="0">
                <a:latin typeface="楷体" panose="02010609060101010101" pitchFamily="49" charset="-122"/>
                <a:ea typeface="楷体" panose="02010609060101010101" pitchFamily="49" charset="-122"/>
              </a:rPr>
              <a:t>实体规范与程序规范常合一规定</a:t>
            </a:r>
          </a:p>
          <a:p>
            <a:endParaRPr lang="zh-CN" altLang="en-US" sz="2400" dirty="0">
              <a:latin typeface="楷体" panose="02010609060101010101" pitchFamily="49" charset="-122"/>
              <a:ea typeface="楷体" panose="02010609060101010101" pitchFamily="49" charset="-122"/>
            </a:endParaRPr>
          </a:p>
        </p:txBody>
      </p:sp>
      <p:sp>
        <p:nvSpPr>
          <p:cNvPr id="35843"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16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eaLnBrk="1" hangingPunct="1"/>
            <a:endParaRPr lang="zh-CN" altLang="en-US" kern="1200" dirty="0">
              <a:latin typeface="+mj-lt"/>
              <a:ea typeface="宋体" panose="02010600030101010101" pitchFamily="2" charset="-122"/>
              <a:cs typeface="+mj-cs"/>
            </a:endParaRPr>
          </a:p>
        </p:txBody>
      </p:sp>
      <p:sp>
        <p:nvSpPr>
          <p:cNvPr id="36866" name="内容占位符 2"/>
          <p:cNvSpPr>
            <a:spLocks noGrp="1"/>
          </p:cNvSpPr>
          <p:nvPr>
            <p:ph idx="1"/>
          </p:nvPr>
        </p:nvSpPr>
        <p:spPr>
          <a:xfrm>
            <a:off x="71438" y="2205038"/>
            <a:ext cx="7378700" cy="4032250"/>
          </a:xfrm>
          <a:ln/>
        </p:spPr>
        <p:txBody>
          <a:bodyPr vert="horz" wrap="square" lIns="91440" tIns="45720" rIns="91440" bIns="45720" anchor="t" anchorCtr="0"/>
          <a:lstStyle/>
          <a:p>
            <a:pPr eaLnBrk="1" hangingPunct="1"/>
            <a:r>
              <a:rPr lang="en-US" altLang="zh-CN" sz="2000" b="1" dirty="0">
                <a:latin typeface="华文楷体" panose="02010600040101010101" pitchFamily="2" charset="-122"/>
                <a:ea typeface="华文楷体" panose="02010600040101010101" pitchFamily="2" charset="-122"/>
              </a:rPr>
              <a:t>3</a:t>
            </a:r>
            <a:r>
              <a:rPr lang="zh-CN" altLang="en-US" sz="2000" b="1" dirty="0">
                <a:latin typeface="华文楷体" panose="02010600040101010101" pitchFamily="2" charset="-122"/>
                <a:ea typeface="华文楷体" panose="02010600040101010101" pitchFamily="2" charset="-122"/>
              </a:rPr>
              <a:t>、行政法功能</a:t>
            </a:r>
            <a:r>
              <a:rPr lang="zh-CN" altLang="en-US" sz="2000" dirty="0">
                <a:latin typeface="华文楷体" panose="02010600040101010101" pitchFamily="2" charset="-122"/>
                <a:ea typeface="华文楷体" panose="02010600040101010101" pitchFamily="2" charset="-122"/>
              </a:rPr>
              <a:t>：三种模型：控权、管理、平衡</a:t>
            </a:r>
            <a:endParaRPr lang="en-US" altLang="zh-CN" sz="2000" dirty="0">
              <a:latin typeface="华文楷体" panose="02010600040101010101" pitchFamily="2" charset="-122"/>
              <a:ea typeface="华文楷体" panose="02010600040101010101" pitchFamily="2" charset="-122"/>
            </a:endParaRPr>
          </a:p>
          <a:p>
            <a:pPr eaLnBrk="1" hangingPunct="1">
              <a:buNone/>
            </a:pPr>
            <a:r>
              <a:rPr lang="zh-CN" altLang="en-US" sz="2000" dirty="0">
                <a:latin typeface="华文楷体" panose="02010600040101010101" pitchFamily="2" charset="-122"/>
                <a:ea typeface="华文楷体" panose="02010600040101010101" pitchFamily="2" charset="-122"/>
              </a:rPr>
              <a:t>（推荐阅读：沈岿：</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行政法理论基础回眸</a:t>
            </a:r>
            <a:r>
              <a:rPr lang="en-US" altLang="zh-CN" sz="2000" dirty="0">
                <a:latin typeface="华文楷体" panose="02010600040101010101" pitchFamily="2" charset="-122"/>
                <a:ea typeface="华文楷体" panose="02010600040101010101" pitchFamily="2" charset="-122"/>
              </a:rPr>
              <a:t>——</a:t>
            </a:r>
            <a:r>
              <a:rPr lang="zh-CN" altLang="en-US" sz="2000" dirty="0">
                <a:latin typeface="华文楷体" panose="02010600040101010101" pitchFamily="2" charset="-122"/>
                <a:ea typeface="华文楷体" panose="02010600040101010101" pitchFamily="2" charset="-122"/>
              </a:rPr>
              <a:t>一个整体观的变迁</a:t>
            </a:r>
            <a:r>
              <a:rPr lang="en-US" altLang="zh-CN" sz="2000" dirty="0">
                <a:latin typeface="华文楷体" panose="02010600040101010101" pitchFamily="2" charset="-122"/>
                <a:ea typeface="华文楷体" panose="02010600040101010101" pitchFamily="2" charset="-122"/>
              </a:rPr>
              <a:t>》2008</a:t>
            </a:r>
            <a:r>
              <a:rPr lang="zh-CN" altLang="en-US" sz="2000" dirty="0">
                <a:latin typeface="华文楷体" panose="02010600040101010101" pitchFamily="2" charset="-122"/>
                <a:ea typeface="华文楷体" panose="02010600040101010101" pitchFamily="2" charset="-122"/>
              </a:rPr>
              <a:t>年第</a:t>
            </a:r>
            <a:r>
              <a:rPr lang="en-US" altLang="zh-CN" sz="2000" dirty="0">
                <a:latin typeface="华文楷体" panose="02010600040101010101" pitchFamily="2" charset="-122"/>
                <a:ea typeface="华文楷体" panose="02010600040101010101" pitchFamily="2" charset="-122"/>
              </a:rPr>
              <a:t>6</a:t>
            </a:r>
            <a:r>
              <a:rPr lang="zh-CN" altLang="en-US" sz="2000" dirty="0">
                <a:latin typeface="华文楷体" panose="02010600040101010101" pitchFamily="2" charset="-122"/>
                <a:ea typeface="华文楷体" panose="02010600040101010101" pitchFamily="2" charset="-122"/>
              </a:rPr>
              <a:t>期）</a:t>
            </a:r>
          </a:p>
        </p:txBody>
      </p:sp>
      <p:sp>
        <p:nvSpPr>
          <p:cNvPr id="36867"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17</a:t>
            </a:fld>
            <a:endParaRPr lang="en-US" altLang="zh-CN" sz="2800" dirty="0">
              <a:solidFill>
                <a:schemeClr val="bg1"/>
              </a:solidFill>
              <a:latin typeface="Century Gothic" panose="020B0502020202020204" pitchFamily="34" charset="0"/>
            </a:endParaRPr>
          </a:p>
        </p:txBody>
      </p:sp>
      <p:pic>
        <p:nvPicPr>
          <p:cNvPr id="36868" name="图片 4" descr="timg.jpg"/>
          <p:cNvPicPr>
            <a:picLocks noChangeAspect="1"/>
          </p:cNvPicPr>
          <p:nvPr/>
        </p:nvPicPr>
        <p:blipFill>
          <a:blip r:embed="rId2"/>
          <a:stretch>
            <a:fillRect/>
          </a:stretch>
        </p:blipFill>
        <p:spPr>
          <a:xfrm>
            <a:off x="3708400" y="3429000"/>
            <a:ext cx="2944813" cy="2944813"/>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eaLnBrk="1" hangingPunct="1"/>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539750" y="2133600"/>
            <a:ext cx="6670675" cy="3886200"/>
          </a:xfrm>
        </p:spPr>
        <p:txBody>
          <a:bodyPr vert="horz" wrap="square" lIns="91440" tIns="45720" rIns="91440" bIns="45720" numCol="1" rtlCol="0" anchor="t" anchorCtr="0" compatLnSpc="1">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r>
              <a:rPr kumimoji="0" lang="zh-CN" altLang="zh-CN" sz="24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（三） 行政法学</a:t>
            </a:r>
            <a:endParaRPr kumimoji="0" lang="en-US" altLang="zh-CN" sz="24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1</a:t>
            </a:r>
            <a:r>
              <a:rPr kumimoji="0" lang="zh-CN" altLang="zh-CN" sz="24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、行政法学是法学的分支学科</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2</a:t>
            </a:r>
            <a:r>
              <a:rPr kumimoji="0" lang="zh-CN" altLang="en-US" sz="24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a:t>
            </a:r>
            <a:r>
              <a:rPr kumimoji="0" lang="zh-CN" altLang="en-US" sz="24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hlinkClick r:id="rId2" action="ppaction://hlinkpres?slideindex=1&amp;slidetitle="/>
              </a:rPr>
              <a:t>行政法学疆域</a:t>
            </a:r>
            <a:r>
              <a:rPr kumimoji="0" lang="zh-CN" altLang="en-US" sz="24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的发展</a:t>
            </a:r>
            <a:endParaRPr kumimoji="0" lang="zh-CN" altLang="zh-CN" sz="24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endParaRPr kumimoji="0" lang="zh-CN" altLang="zh-CN" sz="24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endParaRPr>
          </a:p>
        </p:txBody>
      </p:sp>
      <p:sp>
        <p:nvSpPr>
          <p:cNvPr id="37891"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18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865188" y="927100"/>
            <a:ext cx="6345238" cy="709613"/>
          </a:xfrm>
        </p:spPr>
        <p:txBody>
          <a:bodyPr vert="horz" wrap="square" lIns="91440" tIns="45720" rIns="91440" bIns="45720" numCol="1" anchor="ctr" anchorCtr="0" compatLnSpc="1"/>
          <a:lstStyle/>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华文楷体" panose="02010600040101010101" pitchFamily="2" charset="-122"/>
                <a:ea typeface="华文楷体" panose="02010600040101010101" pitchFamily="2" charset="-122"/>
                <a:cs typeface="+mn-cs"/>
              </a:rPr>
              <a:t>二、行政法的法源</a:t>
            </a:r>
          </a:p>
        </p:txBody>
      </p:sp>
      <p:sp>
        <p:nvSpPr>
          <p:cNvPr id="2" name="内容占位符 2"/>
          <p:cNvSpPr txBox="1"/>
          <p:nvPr/>
        </p:nvSpPr>
        <p:spPr>
          <a:xfrm>
            <a:off x="368300" y="2563813"/>
            <a:ext cx="7710488" cy="2863850"/>
          </a:xfrm>
          <a:prstGeom prst="rect">
            <a:avLst/>
          </a:prstGeom>
          <a:noFill/>
          <a:ln w="9525">
            <a:noFill/>
          </a:ln>
        </p:spPr>
        <p:txBody>
          <a:bodyPr lIns="68580" tIns="34290" rIns="68580" bIns="34290" anchor="t" anchorCtr="0"/>
          <a:lstStyle/>
          <a:p>
            <a:pPr marL="342900" indent="-342900" defTabSz="457200">
              <a:spcBef>
                <a:spcPts val="1000"/>
              </a:spcBef>
              <a:buClr>
                <a:schemeClr val="accent1"/>
              </a:buClr>
              <a:buSzPct val="80000"/>
              <a:buFont typeface="Wingdings 3" panose="05040102010807070707" pitchFamily="18" charset="2"/>
              <a:buChar char=""/>
            </a:pPr>
            <a:r>
              <a:rPr lang="en-US" altLang="zh-CN" sz="2400" dirty="0">
                <a:solidFill>
                  <a:srgbClr val="404040"/>
                </a:solidFill>
                <a:latin typeface="华文楷体" panose="02010600040101010101" pitchFamily="2" charset="-122"/>
                <a:ea typeface="华文楷体" panose="02010600040101010101" pitchFamily="2" charset="-122"/>
              </a:rPr>
              <a:t>    </a:t>
            </a:r>
            <a:r>
              <a:rPr lang="zh-CN" altLang="zh-CN" sz="2400" dirty="0">
                <a:solidFill>
                  <a:srgbClr val="404040"/>
                </a:solidFill>
                <a:latin typeface="华文楷体" panose="02010600040101010101" pitchFamily="2" charset="-122"/>
                <a:ea typeface="华文楷体" panose="02010600040101010101" pitchFamily="2" charset="-122"/>
              </a:rPr>
              <a:t>行政法的</a:t>
            </a:r>
            <a:r>
              <a:rPr lang="zh-CN" altLang="en-US" sz="2400" dirty="0">
                <a:solidFill>
                  <a:srgbClr val="404040"/>
                </a:solidFill>
                <a:latin typeface="华文楷体" panose="02010600040101010101" pitchFamily="2" charset="-122"/>
                <a:ea typeface="华文楷体" panose="02010600040101010101" pitchFamily="2" charset="-122"/>
              </a:rPr>
              <a:t>法源</a:t>
            </a:r>
            <a:r>
              <a:rPr lang="zh-CN" altLang="zh-CN" sz="2400" dirty="0">
                <a:solidFill>
                  <a:srgbClr val="404040"/>
                </a:solidFill>
                <a:latin typeface="华文楷体" panose="02010600040101010101" pitchFamily="2" charset="-122"/>
                <a:ea typeface="华文楷体" panose="02010600040101010101" pitchFamily="2" charset="-122"/>
              </a:rPr>
              <a:t>是指</a:t>
            </a:r>
            <a:r>
              <a:rPr lang="zh-CN" altLang="zh-CN" sz="2400" b="1" dirty="0">
                <a:solidFill>
                  <a:srgbClr val="404040"/>
                </a:solidFill>
                <a:latin typeface="华文楷体" panose="02010600040101010101" pitchFamily="2" charset="-122"/>
                <a:ea typeface="华文楷体" panose="02010600040101010101" pitchFamily="2" charset="-122"/>
              </a:rPr>
              <a:t>行政法律规范和原则的表现形式</a:t>
            </a:r>
            <a:r>
              <a:rPr lang="zh-CN" altLang="zh-CN" sz="2400" dirty="0">
                <a:solidFill>
                  <a:srgbClr val="404040"/>
                </a:solidFill>
                <a:latin typeface="华文楷体" panose="02010600040101010101" pitchFamily="2" charset="-122"/>
                <a:ea typeface="华文楷体" panose="02010600040101010101" pitchFamily="2" charset="-122"/>
              </a:rPr>
              <a:t>，又称行政法的</a:t>
            </a:r>
            <a:r>
              <a:rPr lang="zh-CN" altLang="en-US" sz="2400" dirty="0">
                <a:solidFill>
                  <a:srgbClr val="404040"/>
                </a:solidFill>
                <a:latin typeface="华文楷体" panose="02010600040101010101" pitchFamily="2" charset="-122"/>
                <a:ea typeface="华文楷体" panose="02010600040101010101" pitchFamily="2" charset="-122"/>
              </a:rPr>
              <a:t>渊源</a:t>
            </a:r>
            <a:r>
              <a:rPr lang="zh-CN" altLang="zh-CN" sz="2400" dirty="0">
                <a:solidFill>
                  <a:srgbClr val="404040"/>
                </a:solidFill>
                <a:latin typeface="华文楷体" panose="02010600040101010101" pitchFamily="2" charset="-122"/>
                <a:ea typeface="华文楷体" panose="02010600040101010101" pitchFamily="2" charset="-122"/>
              </a:rPr>
              <a:t>，</a:t>
            </a:r>
            <a:r>
              <a:rPr lang="zh-CN" altLang="zh-CN" sz="2400" b="1" dirty="0">
                <a:solidFill>
                  <a:srgbClr val="404040"/>
                </a:solidFill>
                <a:latin typeface="华文楷体" panose="02010600040101010101" pitchFamily="2" charset="-122"/>
                <a:ea typeface="华文楷体" panose="02010600040101010101" pitchFamily="2" charset="-122"/>
              </a:rPr>
              <a:t>指法的存在形式</a:t>
            </a:r>
            <a:r>
              <a:rPr lang="zh-CN" altLang="zh-CN" sz="2400" dirty="0">
                <a:solidFill>
                  <a:srgbClr val="404040"/>
                </a:solidFill>
                <a:latin typeface="华文楷体" panose="02010600040101010101" pitchFamily="2" charset="-122"/>
                <a:ea typeface="华文楷体" panose="02010600040101010101" pitchFamily="2" charset="-122"/>
              </a:rPr>
              <a:t>，法律部门中法律规范的来源或出处。亦即法律规范的载体。</a:t>
            </a:r>
            <a:r>
              <a:rPr lang="zh-CN" altLang="en-US" sz="2400" dirty="0">
                <a:solidFill>
                  <a:srgbClr val="404040"/>
                </a:solidFill>
                <a:latin typeface="华文楷体" panose="02010600040101010101" pitchFamily="2" charset="-122"/>
                <a:ea typeface="华文楷体" panose="02010600040101010101" pitchFamily="2" charset="-122"/>
              </a:rPr>
              <a:t>法律渊源既是行为规范、也是审判规范。</a:t>
            </a:r>
            <a:endParaRPr lang="en-US" altLang="zh-CN" sz="2400" b="1" dirty="0">
              <a:solidFill>
                <a:srgbClr val="0070C0"/>
              </a:solidFill>
              <a:latin typeface="华文楷体" panose="02010600040101010101" pitchFamily="2" charset="-122"/>
              <a:ea typeface="华文楷体" panose="02010600040101010101" pitchFamily="2" charset="-122"/>
            </a:endParaRPr>
          </a:p>
        </p:txBody>
      </p:sp>
      <p:sp>
        <p:nvSpPr>
          <p:cNvPr id="45059" name="灯片编号占位符 4"/>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19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850" y="1814513"/>
            <a:ext cx="8424863" cy="1470025"/>
          </a:xfrm>
        </p:spPr>
        <p:txBody>
          <a:bodyPr vert="horz" wrap="square" lIns="91440" tIns="45720" rIns="91440" bIns="45720" numCol="1" rtlCol="0" anchor="b" anchorCtr="0" compatLnSpc="1">
            <a:normAutofit/>
          </a:body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5300" b="1" i="0" u="none" strike="noStrike" kern="1200" cap="none" spc="0" normalizeH="0" baseline="0" noProof="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rPr>
              <a:t>第一讲 行政法概述</a:t>
            </a:r>
            <a:endParaRPr kumimoji="0" lang="en-US" sz="5300" b="1" i="0" u="none" strike="noStrike" kern="1200" cap="none" spc="0" normalizeH="0" baseline="0" noProof="0" dirty="0">
              <a:ln>
                <a:noFill/>
              </a:ln>
              <a:solidFill>
                <a:schemeClr val="accent6">
                  <a:lumMod val="20000"/>
                  <a:lumOff val="80000"/>
                </a:schemeClr>
              </a:solidFill>
              <a:effectLst/>
              <a:uLnTx/>
              <a:uFillTx/>
              <a:latin typeface="楷体" panose="02010609060101010101" pitchFamily="49" charset="-122"/>
              <a:ea typeface="楷体" panose="02010609060101010101" pitchFamily="49" charset="-122"/>
              <a:cs typeface="+mj-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eaLnBrk="1" hangingPunct="1"/>
            <a:r>
              <a:rPr lang="en-US" altLang="zh-CN" sz="2400" b="1" kern="1200" dirty="0">
                <a:latin typeface="华文楷体" panose="02010600040101010101" pitchFamily="2" charset="-122"/>
                <a:ea typeface="华文楷体" panose="02010600040101010101" pitchFamily="2" charset="-122"/>
                <a:cs typeface="+mj-cs"/>
              </a:rPr>
              <a:t>1.</a:t>
            </a:r>
            <a:r>
              <a:rPr lang="zh-CN" altLang="en-US" sz="2400" b="1" kern="1200" dirty="0">
                <a:latin typeface="华文楷体" panose="02010600040101010101" pitchFamily="2" charset="-122"/>
                <a:ea typeface="华文楷体" panose="02010600040101010101" pitchFamily="2" charset="-122"/>
                <a:cs typeface="+mj-cs"/>
              </a:rPr>
              <a:t>制定法法源</a:t>
            </a:r>
            <a:endParaRPr lang="zh-CN" altLang="en-US" sz="2400" kern="1200" dirty="0">
              <a:latin typeface="+mj-lt"/>
              <a:ea typeface="宋体" panose="02010600030101010101" pitchFamily="2" charset="-122"/>
              <a:cs typeface="+mj-cs"/>
            </a:endParaRPr>
          </a:p>
        </p:txBody>
      </p:sp>
      <p:sp>
        <p:nvSpPr>
          <p:cNvPr id="3" name="内容占位符 2"/>
          <p:cNvSpPr>
            <a:spLocks noGrp="1"/>
          </p:cNvSpPr>
          <p:nvPr>
            <p:ph idx="1"/>
          </p:nvPr>
        </p:nvSpPr>
        <p:spPr>
          <a:xfrm>
            <a:off x="539750" y="2133600"/>
            <a:ext cx="8277225" cy="2673350"/>
          </a:xfrm>
        </p:spPr>
        <p:txBody>
          <a:bodyPr vert="horz" wrap="square" lIns="91440" tIns="45720" rIns="91440" bIns="45720" numCol="1" rtlCol="0" anchor="t" anchorCtr="0" compatLnSpc="1">
            <a:no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1</a:t>
            </a:r>
            <a:r>
              <a:rPr kumimoji="0" lang="zh-CN" altLang="en-US" sz="2400" b="1"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）宪法</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（公民基本权利和义务、国家机关组织、司法监督等）</a:t>
            </a:r>
            <a:endPar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2</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）法律</a:t>
            </a:r>
          </a:p>
          <a:p>
            <a:pPr marL="958850" marR="0" lvl="2" indent="-228600" algn="l" defTabSz="457200" rtl="0" eaLnBrk="1" fontAlgn="base" latinLnBrk="0" hangingPunct="1">
              <a:lnSpc>
                <a:spcPct val="8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按适用领域：普通立法与特殊领域立法。前者如行政处罚法，后者如治安管理处罚法、税收征收管理法等</a:t>
            </a:r>
            <a:endParaRPr kumimoji="0" lang="en-US" altLang="zh-CN" sz="1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958850" marR="0" lvl="2" indent="-228600" algn="l" defTabSz="457200" rtl="0" eaLnBrk="1" fontAlgn="base" latinLnBrk="0" hangingPunct="1">
              <a:lnSpc>
                <a:spcPct val="8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按制定主体：基本法律与一般法律。全国人大制定基本法律（行政诉讼法、行政处罚法等），全国人大常委会制定一般法律（行政</a:t>
            </a:r>
            <a:r>
              <a:rPr kumimoji="0" lang="zh-CN" altLang="en-US" sz="18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复议法、许可法等）</a:t>
            </a:r>
            <a:endParaRPr kumimoji="0" lang="en-US" altLang="zh-CN" sz="18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2" indent="-342900" algn="l" defTabSz="457200" rtl="0" eaLnBrk="1" fontAlgn="auto" latinLnBrk="0" hangingPunct="1">
              <a:lnSpc>
                <a:spcPct val="80000"/>
              </a:lnSpc>
              <a:spcBef>
                <a:spcPts val="1000"/>
              </a:spcBef>
              <a:spcAft>
                <a:spcPts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3</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）行政法规（国务院依法定程序制定，是基本执法依据）</a:t>
            </a:r>
            <a:endPar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958850" marR="0" lvl="2" indent="-228600" algn="l" defTabSz="457200" rtl="0" eaLnBrk="1" fontAlgn="base" latinLnBrk="0" hangingPunct="1">
              <a:lnSpc>
                <a:spcPct val="8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按适用领域：道路交通安全法实施条例、婚姻姻登记条例等</a:t>
            </a:r>
            <a:endParaRPr kumimoji="0" lang="en-US" altLang="zh-CN"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958850" marR="0" lvl="2" indent="-228600" algn="l" defTabSz="457200" rtl="0" eaLnBrk="1" fontAlgn="base" latinLnBrk="0" hangingPunct="1">
              <a:lnSpc>
                <a:spcPct val="80000"/>
              </a:lnSpc>
              <a:spcBef>
                <a:spcPts val="1000"/>
              </a:spcBef>
              <a:spcAft>
                <a:spcPct val="0"/>
              </a:spcAft>
              <a:buClr>
                <a:schemeClr val="accent1"/>
              </a:buClr>
              <a:buSzPct val="80000"/>
              <a:buFont typeface="Wingdings 3" panose="05040102010807070707" pitchFamily="18" charset="2"/>
              <a:buChar char=""/>
              <a:defRPr/>
            </a:pPr>
            <a:r>
              <a:rPr kumimoji="0" lang="zh-CN" altLang="en-US" sz="20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按规范性质：，组织法法规（国务院行政机构设置和编制管理条例等），行为法法规（行政法规制定程序条例、规章制定程序条例等），救济性法规（行政复议法实施条例等）</a:t>
            </a:r>
          </a:p>
          <a:p>
            <a:pPr marL="342900" marR="0" lvl="0" indent="-3429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endPar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46083"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20</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7106" name="内容占位符 2"/>
          <p:cNvSpPr>
            <a:spLocks noGrp="1"/>
          </p:cNvSpPr>
          <p:nvPr>
            <p:ph idx="1"/>
          </p:nvPr>
        </p:nvSpPr>
        <p:spPr>
          <a:xfrm>
            <a:off x="539750" y="1916113"/>
            <a:ext cx="7740650" cy="3530600"/>
          </a:xfrm>
          <a:ln/>
        </p:spPr>
        <p:txBody>
          <a:bodyPr vert="horz" wrap="square" lIns="91440" tIns="45720" rIns="91440" bIns="45720" anchor="t" anchorCtr="0"/>
          <a:lstStyle/>
          <a:p>
            <a:pPr eaLnBrk="1" hangingPunct="1"/>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）地方性法规</a:t>
            </a:r>
            <a:endParaRPr lang="en-US" altLang="zh-CN" sz="2400" b="1" dirty="0">
              <a:latin typeface="楷体" panose="02010609060101010101" pitchFamily="49" charset="-122"/>
              <a:ea typeface="楷体" panose="02010609060101010101" pitchFamily="49" charset="-122"/>
            </a:endParaRPr>
          </a:p>
          <a:p>
            <a:pPr lvl="1" eaLnBrk="1" hangingPunct="1">
              <a:lnSpc>
                <a:spcPct val="80000"/>
              </a:lnSpc>
            </a:pPr>
            <a:r>
              <a:rPr lang="zh-CN" altLang="en-US" sz="2400" b="1" dirty="0">
                <a:latin typeface="楷体" panose="02010609060101010101" pitchFamily="49" charset="-122"/>
                <a:ea typeface="楷体" panose="02010609060101010101" pitchFamily="49" charset="-122"/>
              </a:rPr>
              <a:t>省、自治区、直辖市人大及其常委会</a:t>
            </a:r>
            <a:endParaRPr lang="en-US" altLang="zh-CN" sz="2400" b="1" dirty="0">
              <a:latin typeface="楷体" panose="02010609060101010101" pitchFamily="49" charset="-122"/>
              <a:ea typeface="楷体" panose="02010609060101010101" pitchFamily="49" charset="-122"/>
            </a:endParaRPr>
          </a:p>
          <a:p>
            <a:pPr lvl="1" eaLnBrk="1" hangingPunct="1">
              <a:lnSpc>
                <a:spcPct val="80000"/>
              </a:lnSpc>
            </a:pPr>
            <a:r>
              <a:rPr lang="zh-CN" altLang="en-US" sz="2400" b="1" dirty="0">
                <a:latin typeface="楷体" panose="02010609060101010101" pitchFamily="49" charset="-122"/>
                <a:ea typeface="楷体" panose="02010609060101010101" pitchFamily="49" charset="-122"/>
              </a:rPr>
              <a:t>设区的市人大及其常委会</a:t>
            </a:r>
          </a:p>
          <a:p>
            <a:pPr lvl="2" eaLnBrk="1" hangingPunct="1">
              <a:lnSpc>
                <a:spcPct val="80000"/>
              </a:lnSpc>
            </a:pPr>
            <a:r>
              <a:rPr lang="zh-CN" altLang="en-US" sz="2400" b="1" dirty="0">
                <a:latin typeface="楷体" panose="02010609060101010101" pitchFamily="49" charset="-122"/>
                <a:ea typeface="楷体" panose="02010609060101010101" pitchFamily="49" charset="-122"/>
              </a:rPr>
              <a:t>省、自治区的人民政府所在地的市（</a:t>
            </a:r>
            <a:r>
              <a:rPr lang="en-US" altLang="zh-CN" sz="2400" b="1" dirty="0">
                <a:latin typeface="楷体" panose="02010609060101010101" pitchFamily="49" charset="-122"/>
                <a:ea typeface="楷体" panose="02010609060101010101" pitchFamily="49" charset="-122"/>
              </a:rPr>
              <a:t>27</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lvl="2" eaLnBrk="1" hangingPunct="1">
              <a:lnSpc>
                <a:spcPct val="80000"/>
              </a:lnSpc>
            </a:pPr>
            <a:r>
              <a:rPr lang="zh-CN" altLang="en-US" sz="2400" b="1" dirty="0">
                <a:latin typeface="楷体" panose="02010609060101010101" pitchFamily="49" charset="-122"/>
                <a:ea typeface="楷体" panose="02010609060101010101" pitchFamily="49" charset="-122"/>
              </a:rPr>
              <a:t>经济特区所在地的市（</a:t>
            </a:r>
            <a:r>
              <a:rPr lang="en-US" altLang="zh-CN" sz="2400" b="1" dirty="0">
                <a:latin typeface="楷体" panose="02010609060101010101" pitchFamily="49" charset="-122"/>
                <a:ea typeface="楷体" panose="02010609060101010101" pitchFamily="49" charset="-122"/>
              </a:rPr>
              <a:t>4</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lvl="2" eaLnBrk="1" hangingPunct="1">
              <a:lnSpc>
                <a:spcPct val="80000"/>
              </a:lnSpc>
            </a:pPr>
            <a:r>
              <a:rPr lang="zh-CN" altLang="en-US" sz="2400" b="1" dirty="0">
                <a:latin typeface="楷体" panose="02010609060101010101" pitchFamily="49" charset="-122"/>
                <a:ea typeface="楷体" panose="02010609060101010101" pitchFamily="49" charset="-122"/>
              </a:rPr>
              <a:t>国务院批准的较大的市（</a:t>
            </a:r>
            <a:r>
              <a:rPr lang="en-US" altLang="zh-CN" sz="2400" b="1" dirty="0">
                <a:latin typeface="楷体" panose="02010609060101010101" pitchFamily="49" charset="-122"/>
                <a:ea typeface="楷体" panose="02010609060101010101" pitchFamily="49" charset="-122"/>
              </a:rPr>
              <a:t>18</a:t>
            </a:r>
            <a:r>
              <a:rPr lang="zh-CN" altLang="en-US" sz="2400" b="1" dirty="0">
                <a:latin typeface="楷体" panose="02010609060101010101" pitchFamily="49" charset="-122"/>
                <a:ea typeface="楷体" panose="02010609060101010101" pitchFamily="49" charset="-122"/>
              </a:rPr>
              <a:t>）</a:t>
            </a:r>
            <a:endParaRPr lang="en-US" altLang="zh-CN" sz="2400" b="1" dirty="0">
              <a:latin typeface="楷体" panose="02010609060101010101" pitchFamily="49" charset="-122"/>
              <a:ea typeface="楷体" panose="02010609060101010101" pitchFamily="49" charset="-122"/>
            </a:endParaRPr>
          </a:p>
          <a:p>
            <a:pPr lvl="3" eaLnBrk="1" hangingPunct="1">
              <a:lnSpc>
                <a:spcPct val="80000"/>
              </a:lnSpc>
            </a:pPr>
            <a:r>
              <a:rPr lang="zh-CN" altLang="en-US" sz="2400" b="1" dirty="0">
                <a:latin typeface="楷体" panose="02010609060101010101" pitchFamily="49" charset="-122"/>
                <a:ea typeface="楷体" panose="02010609060101010101" pitchFamily="49" charset="-122"/>
              </a:rPr>
              <a:t>国务院批准的较大市：唐山、大同、包头、大连、鞍山、抚顺、吉林、齐齐哈尔、无锡、淮南、青岛、洛阳、宁波、淄博、邯郸、本溪、徐州、苏州</a:t>
            </a:r>
            <a:r>
              <a:rPr lang="zh-CN" altLang="en-US" sz="2400" dirty="0">
                <a:latin typeface="楷体" panose="02010609060101010101" pitchFamily="49" charset="-122"/>
                <a:ea typeface="楷体" panose="02010609060101010101" pitchFamily="49" charset="-122"/>
              </a:rPr>
              <a:t> </a:t>
            </a:r>
            <a:endParaRPr lang="en-US" altLang="zh-CN" sz="2400" dirty="0">
              <a:latin typeface="楷体" panose="02010609060101010101" pitchFamily="49" charset="-122"/>
              <a:ea typeface="楷体" panose="02010609060101010101" pitchFamily="49" charset="-122"/>
            </a:endParaRPr>
          </a:p>
          <a:p>
            <a:pPr lvl="2" eaLnBrk="1" hangingPunct="1">
              <a:lnSpc>
                <a:spcPct val="80000"/>
              </a:lnSpc>
            </a:pPr>
            <a:r>
              <a:rPr lang="zh-CN" altLang="en-US" sz="2400" b="1" dirty="0">
                <a:latin typeface="楷体" panose="02010609060101010101" pitchFamily="49" charset="-122"/>
                <a:ea typeface="楷体" panose="02010609060101010101" pitchFamily="49" charset="-122"/>
              </a:rPr>
              <a:t>其他设区的市（</a:t>
            </a:r>
            <a:r>
              <a:rPr lang="en-US" altLang="zh-CN" sz="2400" b="1" dirty="0">
                <a:latin typeface="楷体" panose="02010609060101010101" pitchFamily="49" charset="-122"/>
                <a:ea typeface="楷体" panose="02010609060101010101" pitchFamily="49" charset="-122"/>
              </a:rPr>
              <a:t>233</a:t>
            </a:r>
            <a:r>
              <a:rPr lang="zh-CN" altLang="en-US" sz="2400" b="1" dirty="0">
                <a:latin typeface="楷体" panose="02010609060101010101" pitchFamily="49" charset="-122"/>
                <a:ea typeface="楷体" panose="02010609060101010101" pitchFamily="49" charset="-122"/>
              </a:rPr>
              <a:t>）</a:t>
            </a:r>
          </a:p>
          <a:p>
            <a:pPr lvl="1" eaLnBrk="1" hangingPunct="1">
              <a:lnSpc>
                <a:spcPct val="80000"/>
              </a:lnSpc>
            </a:pPr>
            <a:r>
              <a:rPr lang="zh-CN" altLang="en-US" sz="2400" b="1" dirty="0">
                <a:solidFill>
                  <a:srgbClr val="FF0000"/>
                </a:solidFill>
                <a:latin typeface="楷体" panose="02010609060101010101" pitchFamily="49" charset="-122"/>
                <a:ea typeface="楷体" panose="02010609060101010101" pitchFamily="49" charset="-122"/>
              </a:rPr>
              <a:t>不设区的市人大及其常委会（东莞、中山、嘉峪关、三沙）</a:t>
            </a:r>
          </a:p>
          <a:p>
            <a:endParaRPr lang="zh-CN" altLang="en-US" sz="2400" dirty="0">
              <a:ea typeface="宋体" panose="02010600030101010101" pitchFamily="2" charset="-122"/>
            </a:endParaRPr>
          </a:p>
        </p:txBody>
      </p:sp>
      <p:sp>
        <p:nvSpPr>
          <p:cNvPr id="47107"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21</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3" name="内容占位符 2"/>
          <p:cNvSpPr>
            <a:spLocks noGrp="1"/>
          </p:cNvSpPr>
          <p:nvPr>
            <p:ph idx="1"/>
          </p:nvPr>
        </p:nvSpPr>
        <p:spPr>
          <a:xfrm>
            <a:off x="323850" y="2276475"/>
            <a:ext cx="8712200" cy="3743325"/>
          </a:xfrm>
        </p:spPr>
        <p:txBody>
          <a:bodyPr vert="horz" wrap="square" lIns="91440" tIns="45720" rIns="91440" bIns="45720" numCol="1" anchor="t" anchorCtr="0" compatLnSpc="1"/>
          <a:lstStyle/>
          <a:p>
            <a:pPr marL="342900" marR="0" lvl="0" indent="-3429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5</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）经济特区法规</a:t>
            </a:r>
            <a:r>
              <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特区所在地省、市人大及其常委会</a:t>
            </a:r>
            <a:endPar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1" fontAlgn="base" latinLnBrk="0" hangingPunct="1">
              <a:lnSpc>
                <a:spcPct val="9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6</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zh-CN"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自治条例、单行条例</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（自治地方人大）</a:t>
            </a:r>
          </a:p>
          <a:p>
            <a:pPr marL="685800" marR="0" lvl="1" indent="-282575" algn="l" defTabSz="457200" rtl="0" eaLnBrk="1" fontAlgn="base" latinLnBrk="0" hangingPunct="1">
              <a:lnSpc>
                <a:spcPct val="9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（自治地方的人大制定；须履行批准手续）</a:t>
            </a: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7</a:t>
            </a: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）行政规章</a:t>
            </a:r>
            <a:endParaRPr kumimoji="0" lang="en-US" altLang="zh-CN" sz="2400" b="1"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endParaRPr>
          </a:p>
          <a:p>
            <a:pPr marL="685800" marR="0" lvl="1" indent="-282575" algn="l" defTabSz="457200" rtl="0" eaLnBrk="1" fontAlgn="base" latinLnBrk="0" hangingPunct="1">
              <a:lnSpc>
                <a:spcPct val="9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部门规章：国务院各部、各委员会、中国人民银行、审计署和具有行政管理职能的直属机构制定</a:t>
            </a:r>
          </a:p>
          <a:p>
            <a:pPr marL="685800" marR="0" lvl="1" indent="-282575" algn="l" defTabSz="457200" rtl="0" eaLnBrk="1" fontAlgn="base" latinLnBrk="0" hangingPunct="1">
              <a:lnSpc>
                <a:spcPct val="9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rPr>
              <a:t>地方政府规章：省、自治区、直辖市和设区的市、自治州的人民政府</a:t>
            </a:r>
            <a:endParaRPr kumimoji="0" lang="en-US" altLang="zh-CN" sz="2400" b="1"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a:p>
            <a:pPr marL="342900" marR="0" lvl="0" indent="-3429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a:t>
            </a:r>
            <a:r>
              <a:rPr kumimoji="0" lang="en-US" altLang="zh-CN" sz="2400" b="1"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8</a:t>
            </a:r>
            <a:r>
              <a:rPr kumimoji="0" lang="zh-CN" altLang="en-US" sz="2400" b="1" i="0" u="none" strike="noStrike" kern="1200" cap="none" spc="0" normalizeH="0" baseline="0" noProof="0" dirty="0">
                <a:ln>
                  <a:noFill/>
                </a:ln>
                <a:solidFill>
                  <a:schemeClr val="tx1">
                    <a:lumMod val="75000"/>
                    <a:lumOff val="25000"/>
                  </a:schemeClr>
                </a:solidFill>
                <a:effectLst/>
                <a:uLnTx/>
                <a:uFillTx/>
                <a:latin typeface="楷体" panose="02010609060101010101" pitchFamily="49" charset="-122"/>
                <a:ea typeface="楷体" panose="02010609060101010101" pitchFamily="49" charset="-122"/>
                <a:cs typeface="+mn-cs"/>
              </a:rPr>
              <a:t>）国际条约与协定</a:t>
            </a:r>
          </a:p>
          <a:p>
            <a:pPr marL="342900" marR="0" lvl="0" indent="-342900" algn="l" defTabSz="457200" rtl="0" eaLnBrk="0" fontAlgn="base" latinLnBrk="0" hangingPunct="0">
              <a:lnSpc>
                <a:spcPct val="100000"/>
              </a:lnSpc>
              <a:spcBef>
                <a:spcPts val="1000"/>
              </a:spcBef>
              <a:spcAft>
                <a:spcPct val="0"/>
              </a:spcAft>
              <a:buClr>
                <a:schemeClr val="accent1"/>
              </a:buClr>
              <a:buSzPct val="80000"/>
              <a:buFont typeface="Wingdings 3" panose="05040102010807070707" pitchFamily="18" charset="2"/>
              <a:buChar char=""/>
              <a:defRPr/>
            </a:pPr>
            <a:endParaRPr kumimoji="0" lang="zh-CN" altLang="en-US" sz="2400" b="0" i="0" u="none" strike="noStrike" kern="1200" cap="none" spc="0" normalizeH="0" baseline="0" noProof="0" dirty="0">
              <a:ln>
                <a:noFill/>
              </a:ln>
              <a:solidFill>
                <a:srgbClr val="404040"/>
              </a:solidFill>
              <a:effectLst/>
              <a:uLnTx/>
              <a:uFillTx/>
              <a:latin typeface="楷体" panose="02010609060101010101" pitchFamily="49" charset="-122"/>
              <a:ea typeface="楷体" panose="02010609060101010101" pitchFamily="49" charset="-122"/>
              <a:cs typeface="+mn-cs"/>
            </a:endParaRPr>
          </a:p>
        </p:txBody>
      </p:sp>
      <p:sp>
        <p:nvSpPr>
          <p:cNvPr id="48131"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22</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49154" name="内容占位符 2"/>
          <p:cNvSpPr>
            <a:spLocks noGrp="1"/>
          </p:cNvSpPr>
          <p:nvPr>
            <p:ph idx="1"/>
          </p:nvPr>
        </p:nvSpPr>
        <p:spPr>
          <a:xfrm>
            <a:off x="250825" y="1844675"/>
            <a:ext cx="8642350" cy="3887788"/>
          </a:xfrm>
          <a:ln/>
        </p:spPr>
        <p:txBody>
          <a:bodyPr vert="horz" wrap="square" lIns="91440" tIns="45720" rIns="91440" bIns="45720" anchor="t" anchorCtr="0"/>
          <a:lstStyle/>
          <a:p>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9</a:t>
            </a:r>
            <a:r>
              <a:rPr lang="zh-CN" altLang="en-US" sz="2000" b="1" dirty="0">
                <a:latin typeface="楷体" panose="02010609060101010101" pitchFamily="49" charset="-122"/>
                <a:ea typeface="楷体" panose="02010609060101010101" pitchFamily="49" charset="-122"/>
              </a:rPr>
              <a:t>）法律解释</a:t>
            </a:r>
            <a:endParaRPr lang="en-US" altLang="zh-CN" sz="2000" b="1" dirty="0">
              <a:latin typeface="楷体" panose="02010609060101010101" pitchFamily="49" charset="-122"/>
              <a:ea typeface="楷体" panose="02010609060101010101" pitchFamily="49" charset="-122"/>
            </a:endParaRPr>
          </a:p>
          <a:p>
            <a:pPr eaLnBrk="1" hangingPunct="1">
              <a:lnSpc>
                <a:spcPct val="90000"/>
              </a:lnSpc>
            </a:pPr>
            <a:r>
              <a:rPr lang="zh-CN" altLang="en-US" sz="2000" b="1" dirty="0">
                <a:latin typeface="楷体" panose="02010609060101010101" pitchFamily="49" charset="-122"/>
                <a:ea typeface="楷体" panose="02010609060101010101" pitchFamily="49" charset="-122"/>
              </a:rPr>
              <a:t>立法解释</a:t>
            </a:r>
          </a:p>
          <a:p>
            <a:pPr lvl="1" eaLnBrk="1" hangingPunct="1">
              <a:lnSpc>
                <a:spcPct val="90000"/>
              </a:lnSpc>
            </a:pPr>
            <a:r>
              <a:rPr lang="zh-CN" altLang="en-US" sz="2000" b="1" dirty="0">
                <a:latin typeface="楷体" panose="02010609060101010101" pitchFamily="49" charset="-122"/>
                <a:ea typeface="楷体" panose="02010609060101010101" pitchFamily="49" charset="-122"/>
              </a:rPr>
              <a:t>全国人大常委会对法律的解释</a:t>
            </a:r>
          </a:p>
          <a:p>
            <a:pPr lvl="1" eaLnBrk="1" hangingPunct="1">
              <a:lnSpc>
                <a:spcPct val="90000"/>
              </a:lnSpc>
            </a:pPr>
            <a:r>
              <a:rPr lang="zh-CN" altLang="en-US" sz="2000" b="1" dirty="0">
                <a:latin typeface="楷体" panose="02010609060101010101" pitchFamily="49" charset="-122"/>
                <a:ea typeface="楷体" panose="02010609060101010101" pitchFamily="49" charset="-122"/>
              </a:rPr>
              <a:t>地方国家权力机关对地方性法规、自治条例、单行条例的解释</a:t>
            </a:r>
          </a:p>
          <a:p>
            <a:pPr eaLnBrk="1" hangingPunct="1">
              <a:lnSpc>
                <a:spcPct val="90000"/>
              </a:lnSpc>
            </a:pPr>
            <a:r>
              <a:rPr lang="zh-CN" altLang="en-US" sz="2000" b="1" dirty="0">
                <a:latin typeface="楷体" panose="02010609060101010101" pitchFamily="49" charset="-122"/>
                <a:ea typeface="楷体" panose="02010609060101010101" pitchFamily="49" charset="-122"/>
              </a:rPr>
              <a:t>行政解释</a:t>
            </a:r>
          </a:p>
          <a:p>
            <a:pPr lvl="1" eaLnBrk="1" hangingPunct="1">
              <a:lnSpc>
                <a:spcPct val="90000"/>
              </a:lnSpc>
            </a:pPr>
            <a:r>
              <a:rPr lang="zh-CN" altLang="en-US" sz="2000" b="1" dirty="0">
                <a:latin typeface="楷体" panose="02010609060101010101" pitchFamily="49" charset="-122"/>
                <a:ea typeface="楷体" panose="02010609060101010101" pitchFamily="49" charset="-122"/>
              </a:rPr>
              <a:t>国务院对行政法规的解释（</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行政法规制定程序条例</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a:t>
            </a:r>
          </a:p>
          <a:p>
            <a:pPr lvl="2" eaLnBrk="1" hangingPunct="1">
              <a:lnSpc>
                <a:spcPct val="90000"/>
              </a:lnSpc>
            </a:pP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31</a:t>
            </a:r>
            <a:r>
              <a:rPr lang="zh-CN" altLang="en-US" sz="2000" b="1" dirty="0">
                <a:latin typeface="楷体" panose="02010609060101010101" pitchFamily="49" charset="-122"/>
                <a:ea typeface="楷体" panose="02010609060101010101" pitchFamily="49" charset="-122"/>
              </a:rPr>
              <a:t>条　行政法规有下列情形之一的，由国务院解释：（一）行政法规的规定需要进一步明确具体含义的；（二）行政法规制定后出现新的情况，需要明确适用行政法规依据的</a:t>
            </a:r>
            <a:r>
              <a:rPr lang="en-US" altLang="zh-CN" sz="2000" b="1" dirty="0">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行政法规的解释与行政法规具有同等效力</a:t>
            </a:r>
          </a:p>
          <a:p>
            <a:pPr lvl="1" eaLnBrk="1" hangingPunct="1">
              <a:lnSpc>
                <a:spcPct val="90000"/>
              </a:lnSpc>
            </a:pPr>
            <a:r>
              <a:rPr lang="zh-CN" altLang="en-US" sz="2000" b="1" dirty="0">
                <a:latin typeface="楷体" panose="02010609060101010101" pitchFamily="49" charset="-122"/>
                <a:ea typeface="楷体" panose="02010609060101010101" pitchFamily="49" charset="-122"/>
              </a:rPr>
              <a:t>规章制定主体对规章的解释（</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规章制定程序条例</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a:t>
            </a:r>
          </a:p>
          <a:p>
            <a:pPr lvl="2" eaLnBrk="1" hangingPunct="1">
              <a:lnSpc>
                <a:spcPct val="90000"/>
              </a:lnSpc>
            </a:pPr>
            <a:r>
              <a:rPr lang="zh-CN" altLang="en-US" sz="2000" b="1" dirty="0">
                <a:latin typeface="楷体" panose="02010609060101010101" pitchFamily="49" charset="-122"/>
                <a:ea typeface="楷体" panose="02010609060101010101" pitchFamily="49" charset="-122"/>
              </a:rPr>
              <a:t>第</a:t>
            </a:r>
            <a:r>
              <a:rPr lang="en-US" altLang="zh-CN" sz="2000" b="1" dirty="0">
                <a:latin typeface="楷体" panose="02010609060101010101" pitchFamily="49" charset="-122"/>
                <a:ea typeface="楷体" panose="02010609060101010101" pitchFamily="49" charset="-122"/>
              </a:rPr>
              <a:t>33</a:t>
            </a:r>
            <a:r>
              <a:rPr lang="zh-CN" altLang="en-US" sz="2000" b="1" dirty="0">
                <a:latin typeface="楷体" panose="02010609060101010101" pitchFamily="49" charset="-122"/>
                <a:ea typeface="楷体" panose="02010609060101010101" pitchFamily="49" charset="-122"/>
              </a:rPr>
              <a:t>条　规章有下列情形之一的，由制定机关解释：（一）规章的规定需要进一步明确具体含义的；（二）规章制定后出现新的情况，需要明确适用规章依据的</a:t>
            </a:r>
            <a:r>
              <a:rPr lang="en-US" altLang="zh-CN" sz="2000" b="1" dirty="0">
                <a:latin typeface="楷体" panose="02010609060101010101" pitchFamily="49" charset="-122"/>
                <a:ea typeface="楷体" panose="02010609060101010101" pitchFamily="49" charset="-122"/>
              </a:rPr>
              <a:t>……</a:t>
            </a:r>
            <a:r>
              <a:rPr lang="zh-CN" altLang="en-US" sz="2000" b="1" dirty="0">
                <a:solidFill>
                  <a:srgbClr val="FF0000"/>
                </a:solidFill>
                <a:latin typeface="楷体" panose="02010609060101010101" pitchFamily="49" charset="-122"/>
                <a:ea typeface="楷体" panose="02010609060101010101" pitchFamily="49" charset="-122"/>
              </a:rPr>
              <a:t>规章的解释同规章具有同等效力</a:t>
            </a:r>
          </a:p>
          <a:p>
            <a:endParaRPr lang="zh-CN" altLang="en-US" sz="2000" dirty="0">
              <a:latin typeface="楷体" panose="02010609060101010101" pitchFamily="49" charset="-122"/>
              <a:ea typeface="楷体" panose="02010609060101010101" pitchFamily="49" charset="-122"/>
            </a:endParaRPr>
          </a:p>
        </p:txBody>
      </p:sp>
      <p:sp>
        <p:nvSpPr>
          <p:cNvPr id="49155"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23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50178" name="内容占位符 2"/>
          <p:cNvSpPr>
            <a:spLocks noGrp="1"/>
          </p:cNvSpPr>
          <p:nvPr>
            <p:ph idx="1"/>
          </p:nvPr>
        </p:nvSpPr>
        <p:spPr>
          <a:xfrm>
            <a:off x="323850" y="2205038"/>
            <a:ext cx="7812088" cy="3814762"/>
          </a:xfrm>
          <a:ln/>
        </p:spPr>
        <p:txBody>
          <a:bodyPr vert="horz" wrap="square" lIns="91440" tIns="45720" rIns="91440" bIns="45720" anchor="t" anchorCtr="0"/>
          <a:lstStyle/>
          <a:p>
            <a:pPr eaLnBrk="1" hangingPunct="1">
              <a:lnSpc>
                <a:spcPct val="90000"/>
              </a:lnSpc>
            </a:pPr>
            <a:r>
              <a:rPr lang="zh-CN" altLang="en-US" sz="2000" b="1" dirty="0">
                <a:latin typeface="楷体" panose="02010609060101010101" pitchFamily="49" charset="-122"/>
                <a:ea typeface="楷体" panose="02010609060101010101" pitchFamily="49" charset="-122"/>
              </a:rPr>
              <a:t>司法解释</a:t>
            </a:r>
          </a:p>
          <a:p>
            <a:pPr lvl="1" eaLnBrk="1" hangingPunct="1">
              <a:lnSpc>
                <a:spcPct val="90000"/>
              </a:lnSpc>
            </a:pPr>
            <a:r>
              <a:rPr lang="zh-CN" altLang="en-US" sz="2000" b="1" dirty="0">
                <a:latin typeface="楷体" panose="02010609060101010101" pitchFamily="49" charset="-122"/>
                <a:ea typeface="楷体" panose="02010609060101010101" pitchFamily="49" charset="-122"/>
              </a:rPr>
              <a:t>发布主体：最高法与最高检</a:t>
            </a:r>
            <a:endParaRPr lang="en-US" altLang="zh-CN" sz="2000" b="1" dirty="0">
              <a:latin typeface="楷体" panose="02010609060101010101" pitchFamily="49" charset="-122"/>
              <a:ea typeface="楷体" panose="02010609060101010101" pitchFamily="49" charset="-122"/>
            </a:endParaRPr>
          </a:p>
          <a:p>
            <a:pPr lvl="2" eaLnBrk="1" hangingPunct="1">
              <a:lnSpc>
                <a:spcPct val="90000"/>
              </a:lnSpc>
            </a:pP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最高人民法院、最高人民检察院关于检察公益诉讼案件适用法律若干问题的解释</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a:t>
            </a:r>
            <a:r>
              <a:rPr lang="en-US" altLang="zh-CN" sz="2000" b="1" dirty="0">
                <a:latin typeface="楷体" panose="02010609060101010101" pitchFamily="49" charset="-122"/>
                <a:ea typeface="楷体" panose="02010609060101010101" pitchFamily="49" charset="-122"/>
              </a:rPr>
              <a:t>2018.3.2</a:t>
            </a:r>
            <a:r>
              <a:rPr lang="zh-CN" altLang="en-US" sz="2000" b="1" dirty="0">
                <a:latin typeface="楷体" panose="02010609060101010101" pitchFamily="49" charset="-122"/>
                <a:ea typeface="楷体" panose="02010609060101010101" pitchFamily="49" charset="-122"/>
              </a:rPr>
              <a:t>）</a:t>
            </a:r>
            <a:endParaRPr lang="en-US" altLang="zh-CN" sz="2000" b="1" dirty="0">
              <a:latin typeface="楷体" panose="02010609060101010101" pitchFamily="49" charset="-122"/>
              <a:ea typeface="楷体" panose="02010609060101010101" pitchFamily="49" charset="-122"/>
            </a:endParaRPr>
          </a:p>
          <a:p>
            <a:pPr lvl="1" eaLnBrk="1" hangingPunct="1">
              <a:lnSpc>
                <a:spcPct val="90000"/>
              </a:lnSpc>
            </a:pPr>
            <a:r>
              <a:rPr lang="zh-CN" altLang="en-US" sz="2000" b="1" dirty="0">
                <a:latin typeface="楷体" panose="02010609060101010101" pitchFamily="49" charset="-122"/>
                <a:ea typeface="楷体" panose="02010609060101010101" pitchFamily="49" charset="-122"/>
              </a:rPr>
              <a:t>最高法院司法解释的名称：解释；规定；批复；决定</a:t>
            </a:r>
            <a:endParaRPr lang="zh-CN" altLang="en-US" sz="2000" dirty="0">
              <a:latin typeface="楷体" panose="02010609060101010101" pitchFamily="49" charset="-122"/>
              <a:ea typeface="楷体" panose="02010609060101010101" pitchFamily="49" charset="-122"/>
            </a:endParaRPr>
          </a:p>
          <a:p>
            <a:pPr lvl="2" eaLnBrk="1" hangingPunct="1">
              <a:lnSpc>
                <a:spcPct val="90000"/>
              </a:lnSpc>
            </a:pPr>
            <a:r>
              <a:rPr lang="zh-CN" altLang="en-US" sz="2000" b="1" dirty="0">
                <a:latin typeface="楷体" panose="02010609060101010101" pitchFamily="49" charset="-122"/>
                <a:ea typeface="楷体" panose="02010609060101010101" pitchFamily="49" charset="-122"/>
              </a:rPr>
              <a:t>对在审判工作中如何具体应用某一法律或者对某一类案件、某一类问题如何应用法律制定的司法解释，采用</a:t>
            </a:r>
            <a:r>
              <a:rPr lang="zh-CN" altLang="en-US" sz="2000" b="1" dirty="0">
                <a:solidFill>
                  <a:srgbClr val="FF0000"/>
                </a:solidFill>
                <a:latin typeface="楷体" panose="02010609060101010101" pitchFamily="49" charset="-122"/>
                <a:ea typeface="楷体" panose="02010609060101010101" pitchFamily="49" charset="-122"/>
              </a:rPr>
              <a:t>“解释”</a:t>
            </a:r>
            <a:r>
              <a:rPr lang="zh-CN" altLang="en-US" sz="2000" b="1" dirty="0">
                <a:latin typeface="楷体" panose="02010609060101010101" pitchFamily="49" charset="-122"/>
                <a:ea typeface="楷体" panose="02010609060101010101" pitchFamily="49" charset="-122"/>
              </a:rPr>
              <a:t>的形式 </a:t>
            </a:r>
          </a:p>
          <a:p>
            <a:pPr lvl="2" eaLnBrk="1" hangingPunct="1">
              <a:lnSpc>
                <a:spcPct val="90000"/>
              </a:lnSpc>
            </a:pPr>
            <a:r>
              <a:rPr lang="zh-CN" altLang="en-US" sz="2000" b="1" dirty="0">
                <a:latin typeface="楷体" panose="02010609060101010101" pitchFamily="49" charset="-122"/>
                <a:ea typeface="楷体" panose="02010609060101010101" pitchFamily="49" charset="-122"/>
              </a:rPr>
              <a:t>根据立法精神对审判工作中需要制定的规范、意见等司法解释，采用</a:t>
            </a:r>
            <a:r>
              <a:rPr lang="zh-CN" altLang="en-US" sz="2000" b="1" dirty="0">
                <a:solidFill>
                  <a:srgbClr val="FF0000"/>
                </a:solidFill>
                <a:latin typeface="楷体" panose="02010609060101010101" pitchFamily="49" charset="-122"/>
                <a:ea typeface="楷体" panose="02010609060101010101" pitchFamily="49" charset="-122"/>
              </a:rPr>
              <a:t>“规定”</a:t>
            </a:r>
            <a:r>
              <a:rPr lang="zh-CN" altLang="en-US" sz="2000" b="1" dirty="0">
                <a:latin typeface="楷体" panose="02010609060101010101" pitchFamily="49" charset="-122"/>
                <a:ea typeface="楷体" panose="02010609060101010101" pitchFamily="49" charset="-122"/>
              </a:rPr>
              <a:t>的形式 </a:t>
            </a:r>
          </a:p>
          <a:p>
            <a:pPr lvl="2" eaLnBrk="1" hangingPunct="1">
              <a:lnSpc>
                <a:spcPct val="90000"/>
              </a:lnSpc>
            </a:pPr>
            <a:r>
              <a:rPr lang="zh-CN" altLang="en-US" sz="2000" b="1" dirty="0">
                <a:latin typeface="楷体" panose="02010609060101010101" pitchFamily="49" charset="-122"/>
                <a:ea typeface="楷体" panose="02010609060101010101" pitchFamily="49" charset="-122"/>
              </a:rPr>
              <a:t>对高级人民法院、解放军军事法院就审判工作中具体应用法律问题的请示制定的司法解释，采用</a:t>
            </a:r>
            <a:r>
              <a:rPr lang="zh-CN" altLang="en-US" sz="2000" b="1" dirty="0">
                <a:solidFill>
                  <a:srgbClr val="FF0000"/>
                </a:solidFill>
                <a:latin typeface="楷体" panose="02010609060101010101" pitchFamily="49" charset="-122"/>
                <a:ea typeface="楷体" panose="02010609060101010101" pitchFamily="49" charset="-122"/>
              </a:rPr>
              <a:t>“批复”</a:t>
            </a:r>
            <a:r>
              <a:rPr lang="zh-CN" altLang="en-US" sz="2000" b="1" dirty="0">
                <a:latin typeface="楷体" panose="02010609060101010101" pitchFamily="49" charset="-122"/>
                <a:ea typeface="楷体" panose="02010609060101010101" pitchFamily="49" charset="-122"/>
              </a:rPr>
              <a:t>的形式</a:t>
            </a:r>
          </a:p>
          <a:p>
            <a:pPr lvl="2" eaLnBrk="1" hangingPunct="1">
              <a:lnSpc>
                <a:spcPct val="90000"/>
              </a:lnSpc>
            </a:pPr>
            <a:r>
              <a:rPr lang="zh-CN" altLang="en-US" sz="2000" b="1" dirty="0">
                <a:latin typeface="楷体" panose="02010609060101010101" pitchFamily="49" charset="-122"/>
                <a:ea typeface="楷体" panose="02010609060101010101" pitchFamily="49" charset="-122"/>
              </a:rPr>
              <a:t>修改或者废止司法解释，采用</a:t>
            </a:r>
            <a:r>
              <a:rPr lang="zh-CN" altLang="en-US" sz="2000" b="1" dirty="0">
                <a:solidFill>
                  <a:srgbClr val="FF0000"/>
                </a:solidFill>
                <a:latin typeface="楷体" panose="02010609060101010101" pitchFamily="49" charset="-122"/>
                <a:ea typeface="楷体" panose="02010609060101010101" pitchFamily="49" charset="-122"/>
              </a:rPr>
              <a:t>“决定”</a:t>
            </a:r>
            <a:r>
              <a:rPr lang="zh-CN" altLang="en-US" sz="2000" b="1" dirty="0">
                <a:latin typeface="楷体" panose="02010609060101010101" pitchFamily="49" charset="-122"/>
                <a:ea typeface="楷体" panose="02010609060101010101" pitchFamily="49" charset="-122"/>
              </a:rPr>
              <a:t>的形式 </a:t>
            </a:r>
            <a:endParaRPr lang="en-US" altLang="zh-CN" sz="2000" b="1" dirty="0">
              <a:latin typeface="楷体" panose="02010609060101010101" pitchFamily="49" charset="-122"/>
              <a:ea typeface="楷体" panose="02010609060101010101" pitchFamily="49" charset="-122"/>
            </a:endParaRPr>
          </a:p>
          <a:p>
            <a:endParaRPr lang="zh-CN" altLang="en-US" sz="2000" dirty="0">
              <a:ea typeface="宋体" panose="02010600030101010101" pitchFamily="2" charset="-122"/>
            </a:endParaRPr>
          </a:p>
        </p:txBody>
      </p:sp>
      <p:sp>
        <p:nvSpPr>
          <p:cNvPr id="50179"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24</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eaLnBrk="1" hangingPunct="1"/>
            <a:endParaRPr lang="zh-CN" altLang="en-US" kern="1200" dirty="0">
              <a:latin typeface="+mj-lt"/>
              <a:ea typeface="宋体" panose="02010600030101010101" pitchFamily="2" charset="-122"/>
              <a:cs typeface="+mj-cs"/>
            </a:endParaRPr>
          </a:p>
        </p:txBody>
      </p:sp>
      <p:sp>
        <p:nvSpPr>
          <p:cNvPr id="51202" name="内容占位符 2"/>
          <p:cNvSpPr>
            <a:spLocks noGrp="1"/>
          </p:cNvSpPr>
          <p:nvPr>
            <p:ph idx="1"/>
          </p:nvPr>
        </p:nvSpPr>
        <p:spPr>
          <a:xfrm>
            <a:off x="0" y="3000375"/>
            <a:ext cx="7107238" cy="2547938"/>
          </a:xfrm>
          <a:ln/>
        </p:spPr>
        <p:txBody>
          <a:bodyPr vert="horz" wrap="square" lIns="91440" tIns="45720" rIns="91440" bIns="45720" anchor="t" anchorCtr="0"/>
          <a:lstStyle/>
          <a:p>
            <a:pPr eaLnBrk="1" hangingPunct="1"/>
            <a:r>
              <a:rPr lang="en-US" altLang="zh-CN" sz="1600" b="1" dirty="0">
                <a:latin typeface="楷体" panose="02010609060101010101" pitchFamily="49" charset="-122"/>
                <a:ea typeface="楷体" panose="02010609060101010101" pitchFamily="49" charset="-122"/>
              </a:rPr>
              <a:t>2.</a:t>
            </a:r>
            <a:r>
              <a:rPr lang="zh-CN" altLang="en-US" sz="1600" b="1" dirty="0">
                <a:latin typeface="楷体" panose="02010609060101010101" pitchFamily="49" charset="-122"/>
                <a:ea typeface="楷体" panose="02010609060101010101" pitchFamily="49" charset="-122"/>
              </a:rPr>
              <a:t>非制定法法源</a:t>
            </a:r>
            <a:endParaRPr lang="en-US" altLang="zh-CN" sz="1600" b="1" dirty="0">
              <a:latin typeface="楷体" panose="02010609060101010101" pitchFamily="49" charset="-122"/>
              <a:ea typeface="楷体" panose="02010609060101010101" pitchFamily="49" charset="-122"/>
            </a:endParaRPr>
          </a:p>
          <a:p>
            <a:pPr eaLnBrk="1" hangingPunct="1"/>
            <a:r>
              <a:rPr lang="zh-CN" altLang="en-US" sz="1600" b="1" dirty="0">
                <a:latin typeface="楷体" panose="02010609060101010101" pitchFamily="49" charset="-122"/>
                <a:ea typeface="楷体" panose="02010609060101010101" pitchFamily="49" charset="-122"/>
              </a:rPr>
              <a:t>朱新力：</a:t>
            </a:r>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论行政法的不成文法源</a:t>
            </a:r>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a:t>
            </a:r>
            <a:r>
              <a:rPr lang="en-US" altLang="zh-CN" sz="1600" b="1" dirty="0">
                <a:latin typeface="楷体" panose="02010609060101010101" pitchFamily="49" charset="-122"/>
                <a:ea typeface="楷体" panose="02010609060101010101" pitchFamily="49" charset="-122"/>
              </a:rPr>
              <a:t>《</a:t>
            </a:r>
            <a:r>
              <a:rPr lang="zh-CN" altLang="en-US" sz="1600" b="1" dirty="0">
                <a:latin typeface="楷体" panose="02010609060101010101" pitchFamily="49" charset="-122"/>
                <a:ea typeface="楷体" panose="02010609060101010101" pitchFamily="49" charset="-122"/>
              </a:rPr>
              <a:t>行政法学研究</a:t>
            </a:r>
            <a:r>
              <a:rPr lang="en-US" altLang="zh-CN" sz="1600" b="1" dirty="0">
                <a:latin typeface="楷体" panose="02010609060101010101" pitchFamily="49" charset="-122"/>
                <a:ea typeface="楷体" panose="02010609060101010101" pitchFamily="49" charset="-122"/>
              </a:rPr>
              <a:t>》2002</a:t>
            </a:r>
            <a:r>
              <a:rPr lang="zh-CN" altLang="en-US" sz="1600" b="1" dirty="0">
                <a:latin typeface="楷体" panose="02010609060101010101" pitchFamily="49" charset="-122"/>
                <a:ea typeface="楷体" panose="02010609060101010101" pitchFamily="49" charset="-122"/>
              </a:rPr>
              <a:t>年第</a:t>
            </a:r>
            <a:r>
              <a:rPr lang="en-US" altLang="zh-CN" sz="1600" b="1" dirty="0">
                <a:latin typeface="楷体" panose="02010609060101010101" pitchFamily="49" charset="-122"/>
                <a:ea typeface="楷体" panose="02010609060101010101" pitchFamily="49" charset="-122"/>
              </a:rPr>
              <a:t>1</a:t>
            </a:r>
            <a:r>
              <a:rPr lang="zh-CN" altLang="en-US" sz="1600" b="1" dirty="0">
                <a:latin typeface="楷体" panose="02010609060101010101" pitchFamily="49" charset="-122"/>
                <a:ea typeface="楷体" panose="02010609060101010101" pitchFamily="49" charset="-122"/>
              </a:rPr>
              <a:t>期。</a:t>
            </a:r>
          </a:p>
          <a:p>
            <a:pPr eaLnBrk="1" hangingPunct="1"/>
            <a:r>
              <a:rPr lang="zh-CN" altLang="en-US" sz="1600" b="1" dirty="0">
                <a:latin typeface="楷体" panose="02010609060101010101" pitchFamily="49" charset="-122"/>
                <a:ea typeface="楷体" panose="02010609060101010101" pitchFamily="49" charset="-122"/>
              </a:rPr>
              <a:t>（</a:t>
            </a:r>
            <a:r>
              <a:rPr lang="en-US" altLang="zh-CN" sz="1600" b="1" dirty="0">
                <a:latin typeface="楷体" panose="02010609060101010101" pitchFamily="49" charset="-122"/>
                <a:ea typeface="楷体" panose="02010609060101010101" pitchFamily="49" charset="-122"/>
              </a:rPr>
              <a:t>1</a:t>
            </a:r>
            <a:r>
              <a:rPr lang="zh-CN" altLang="en-US" sz="1600" b="1" dirty="0">
                <a:latin typeface="楷体" panose="02010609060101010101" pitchFamily="49" charset="-122"/>
                <a:ea typeface="楷体" panose="02010609060101010101" pitchFamily="49" charset="-122"/>
              </a:rPr>
              <a:t>）指导性案例、参考性案例</a:t>
            </a:r>
            <a:endParaRPr lang="en-US" altLang="zh-CN" sz="1600" b="1" dirty="0">
              <a:latin typeface="楷体" panose="02010609060101010101" pitchFamily="49" charset="-122"/>
              <a:ea typeface="楷体" panose="02010609060101010101" pitchFamily="49" charset="-122"/>
            </a:endParaRPr>
          </a:p>
          <a:p>
            <a:pPr eaLnBrk="1" hangingPunct="1"/>
            <a:r>
              <a:rPr lang="zh-CN" altLang="zh-CN" sz="1600" dirty="0">
                <a:latin typeface="楷体" panose="02010609060101010101" pitchFamily="49" charset="-122"/>
                <a:ea typeface="楷体" panose="02010609060101010101" pitchFamily="49" charset="-122"/>
              </a:rPr>
              <a:t>“指导性案例”的称谓，源于最高人民法院发布的《人民法院第二个五年改革纲要（</a:t>
            </a:r>
            <a:r>
              <a:rPr lang="en-US" altLang="zh-CN" sz="1600" dirty="0">
                <a:latin typeface="楷体" panose="02010609060101010101" pitchFamily="49" charset="-122"/>
                <a:ea typeface="楷体" panose="02010609060101010101" pitchFamily="49" charset="-122"/>
              </a:rPr>
              <a:t>2004-2008</a:t>
            </a:r>
            <a:r>
              <a:rPr lang="zh-CN" altLang="zh-CN" sz="1600" dirty="0">
                <a:latin typeface="楷体" panose="02010609060101010101" pitchFamily="49" charset="-122"/>
                <a:ea typeface="楷体" panose="02010609060101010101" pitchFamily="49" charset="-122"/>
              </a:rPr>
              <a:t>）》，即“建立和完善案例指导制度，重视指导性案例在统一法律适用标准、指导下级法院审判工作、丰富和发展法学理论等方面的作用。最高人民法院制定关于案例指导制度的规范性文件，规定指导性案例的编选标准、编选程序、发布方式、指导规则等。”</a:t>
            </a:r>
            <a:endParaRPr lang="en-US" altLang="zh-CN" sz="1600" dirty="0">
              <a:latin typeface="楷体" panose="02010609060101010101" pitchFamily="49" charset="-122"/>
              <a:ea typeface="楷体" panose="02010609060101010101" pitchFamily="49" charset="-122"/>
            </a:endParaRPr>
          </a:p>
          <a:p>
            <a:pPr eaLnBrk="1" hangingPunct="1"/>
            <a:r>
              <a:rPr lang="zh-CN" altLang="zh-CN" sz="1600" dirty="0">
                <a:latin typeface="楷体" panose="02010609060101010101" pitchFamily="49" charset="-122"/>
                <a:ea typeface="楷体" panose="02010609060101010101" pitchFamily="49" charset="-122"/>
              </a:rPr>
              <a:t>根据</a:t>
            </a:r>
            <a:r>
              <a:rPr lang="en-US" altLang="zh-CN" sz="1600" dirty="0">
                <a:latin typeface="楷体" panose="02010609060101010101" pitchFamily="49" charset="-122"/>
                <a:ea typeface="楷体" panose="02010609060101010101" pitchFamily="49" charset="-122"/>
              </a:rPr>
              <a:t>2010</a:t>
            </a:r>
            <a:r>
              <a:rPr lang="zh-CN" altLang="zh-CN" sz="1600" dirty="0">
                <a:latin typeface="楷体" panose="02010609060101010101" pitchFamily="49" charset="-122"/>
                <a:ea typeface="楷体" panose="02010609060101010101" pitchFamily="49" charset="-122"/>
              </a:rPr>
              <a:t>年最高人民法院《关于案例指导工作的规定》，指导性案例是指裁判已经发生法律效力，并符合以下条件的案例：（</a:t>
            </a:r>
            <a:r>
              <a:rPr lang="en-US" altLang="zh-CN" sz="1600" dirty="0">
                <a:latin typeface="楷体" panose="02010609060101010101" pitchFamily="49" charset="-122"/>
                <a:ea typeface="楷体" panose="02010609060101010101" pitchFamily="49" charset="-122"/>
              </a:rPr>
              <a:t>1</a:t>
            </a:r>
            <a:r>
              <a:rPr lang="zh-CN" altLang="zh-CN" sz="1600" dirty="0">
                <a:latin typeface="楷体" panose="02010609060101010101" pitchFamily="49" charset="-122"/>
                <a:ea typeface="楷体" panose="02010609060101010101" pitchFamily="49" charset="-122"/>
              </a:rPr>
              <a:t>）社会广泛关注的；（</a:t>
            </a:r>
            <a:r>
              <a:rPr lang="en-US" altLang="zh-CN" sz="1600" dirty="0">
                <a:latin typeface="楷体" panose="02010609060101010101" pitchFamily="49" charset="-122"/>
                <a:ea typeface="楷体" panose="02010609060101010101" pitchFamily="49" charset="-122"/>
              </a:rPr>
              <a:t>2</a:t>
            </a:r>
            <a:r>
              <a:rPr lang="zh-CN" altLang="zh-CN" sz="1600" dirty="0">
                <a:latin typeface="楷体" panose="02010609060101010101" pitchFamily="49" charset="-122"/>
                <a:ea typeface="楷体" panose="02010609060101010101" pitchFamily="49" charset="-122"/>
              </a:rPr>
              <a:t>）法律规定比较原则的；（</a:t>
            </a:r>
            <a:r>
              <a:rPr lang="en-US" altLang="zh-CN" sz="1600" dirty="0">
                <a:latin typeface="楷体" panose="02010609060101010101" pitchFamily="49" charset="-122"/>
                <a:ea typeface="楷体" panose="02010609060101010101" pitchFamily="49" charset="-122"/>
              </a:rPr>
              <a:t>3</a:t>
            </a:r>
            <a:r>
              <a:rPr lang="zh-CN" altLang="zh-CN" sz="1600" dirty="0">
                <a:latin typeface="楷体" panose="02010609060101010101" pitchFamily="49" charset="-122"/>
                <a:ea typeface="楷体" panose="02010609060101010101" pitchFamily="49" charset="-122"/>
              </a:rPr>
              <a:t>）具有典型性的；（</a:t>
            </a:r>
            <a:r>
              <a:rPr lang="en-US" altLang="zh-CN" sz="1600" dirty="0">
                <a:latin typeface="楷体" panose="02010609060101010101" pitchFamily="49" charset="-122"/>
                <a:ea typeface="楷体" panose="02010609060101010101" pitchFamily="49" charset="-122"/>
              </a:rPr>
              <a:t>4</a:t>
            </a:r>
            <a:r>
              <a:rPr lang="zh-CN" altLang="zh-CN" sz="1600" dirty="0">
                <a:latin typeface="楷体" panose="02010609060101010101" pitchFamily="49" charset="-122"/>
                <a:ea typeface="楷体" panose="02010609060101010101" pitchFamily="49" charset="-122"/>
              </a:rPr>
              <a:t>）疑难复杂或者新类型的；（</a:t>
            </a:r>
            <a:r>
              <a:rPr lang="en-US" altLang="zh-CN" sz="1600" dirty="0">
                <a:latin typeface="楷体" panose="02010609060101010101" pitchFamily="49" charset="-122"/>
                <a:ea typeface="楷体" panose="02010609060101010101" pitchFamily="49" charset="-122"/>
              </a:rPr>
              <a:t>5</a:t>
            </a:r>
            <a:r>
              <a:rPr lang="zh-CN" altLang="zh-CN" sz="1600" dirty="0">
                <a:latin typeface="楷体" panose="02010609060101010101" pitchFamily="49" charset="-122"/>
                <a:ea typeface="楷体" panose="02010609060101010101" pitchFamily="49" charset="-122"/>
              </a:rPr>
              <a:t>）其他具有指导作用的案例。</a:t>
            </a:r>
            <a:endParaRPr lang="zh-CN" altLang="en-US" sz="1600" b="1" dirty="0">
              <a:latin typeface="楷体" panose="02010609060101010101" pitchFamily="49" charset="-122"/>
              <a:ea typeface="楷体" panose="02010609060101010101" pitchFamily="49" charset="-122"/>
            </a:endParaRPr>
          </a:p>
          <a:p>
            <a:pPr eaLnBrk="1" hangingPunct="1"/>
            <a:r>
              <a:rPr lang="zh-CN" altLang="en-US" sz="1600" b="1" dirty="0">
                <a:solidFill>
                  <a:srgbClr val="0070C0"/>
                </a:solidFill>
                <a:latin typeface="楷体" panose="02010609060101010101" pitchFamily="49" charset="-122"/>
                <a:ea typeface="楷体" panose="02010609060101010101" pitchFamily="49" charset="-122"/>
              </a:rPr>
              <a:t>雷磊：</a:t>
            </a:r>
            <a:r>
              <a:rPr lang="en-US" altLang="zh-CN" sz="1600" b="1" dirty="0">
                <a:solidFill>
                  <a:srgbClr val="0070C0"/>
                </a:solidFill>
                <a:latin typeface="楷体" panose="02010609060101010101" pitchFamily="49" charset="-122"/>
                <a:ea typeface="楷体" panose="02010609060101010101" pitchFamily="49" charset="-122"/>
              </a:rPr>
              <a:t>《</a:t>
            </a:r>
            <a:r>
              <a:rPr lang="zh-CN" altLang="en-US" sz="1600" b="1" dirty="0">
                <a:solidFill>
                  <a:srgbClr val="0070C0"/>
                </a:solidFill>
                <a:latin typeface="楷体" panose="02010609060101010101" pitchFamily="49" charset="-122"/>
                <a:ea typeface="楷体" panose="02010609060101010101" pitchFamily="49" charset="-122"/>
              </a:rPr>
              <a:t>指导性案例法源地位再反思</a:t>
            </a:r>
            <a:r>
              <a:rPr lang="en-US" altLang="zh-CN" sz="1600" b="1" dirty="0">
                <a:solidFill>
                  <a:srgbClr val="0070C0"/>
                </a:solidFill>
                <a:latin typeface="楷体" panose="02010609060101010101" pitchFamily="49" charset="-122"/>
                <a:ea typeface="楷体" panose="02010609060101010101" pitchFamily="49" charset="-122"/>
              </a:rPr>
              <a:t>》</a:t>
            </a:r>
            <a:r>
              <a:rPr lang="zh-CN" altLang="en-US" sz="1600" b="1" dirty="0">
                <a:solidFill>
                  <a:srgbClr val="0070C0"/>
                </a:solidFill>
                <a:latin typeface="楷体" panose="02010609060101010101" pitchFamily="49" charset="-122"/>
                <a:ea typeface="楷体" panose="02010609060101010101" pitchFamily="49" charset="-122"/>
              </a:rPr>
              <a:t>，</a:t>
            </a:r>
            <a:r>
              <a:rPr lang="en-US" altLang="zh-CN" sz="1600" b="1" dirty="0">
                <a:solidFill>
                  <a:srgbClr val="0070C0"/>
                </a:solidFill>
                <a:latin typeface="楷体" panose="02010609060101010101" pitchFamily="49" charset="-122"/>
                <a:ea typeface="楷体" panose="02010609060101010101" pitchFamily="49" charset="-122"/>
              </a:rPr>
              <a:t>《</a:t>
            </a:r>
            <a:r>
              <a:rPr lang="zh-CN" altLang="en-US" sz="1600" b="1" dirty="0">
                <a:solidFill>
                  <a:srgbClr val="0070C0"/>
                </a:solidFill>
                <a:latin typeface="楷体" panose="02010609060101010101" pitchFamily="49" charset="-122"/>
                <a:ea typeface="楷体" panose="02010609060101010101" pitchFamily="49" charset="-122"/>
              </a:rPr>
              <a:t>中国法学</a:t>
            </a:r>
            <a:r>
              <a:rPr lang="en-US" altLang="zh-CN" sz="1600" b="1" dirty="0">
                <a:solidFill>
                  <a:srgbClr val="0070C0"/>
                </a:solidFill>
                <a:latin typeface="楷体" panose="02010609060101010101" pitchFamily="49" charset="-122"/>
                <a:ea typeface="楷体" panose="02010609060101010101" pitchFamily="49" charset="-122"/>
              </a:rPr>
              <a:t>》2015</a:t>
            </a:r>
            <a:r>
              <a:rPr lang="zh-CN" altLang="en-US" sz="1600" b="1" dirty="0">
                <a:solidFill>
                  <a:srgbClr val="0070C0"/>
                </a:solidFill>
                <a:latin typeface="楷体" panose="02010609060101010101" pitchFamily="49" charset="-122"/>
                <a:ea typeface="楷体" panose="02010609060101010101" pitchFamily="49" charset="-122"/>
              </a:rPr>
              <a:t>年第</a:t>
            </a:r>
            <a:r>
              <a:rPr lang="en-US" altLang="zh-CN" sz="1600" b="1" dirty="0">
                <a:solidFill>
                  <a:srgbClr val="0070C0"/>
                </a:solidFill>
                <a:latin typeface="楷体" panose="02010609060101010101" pitchFamily="49" charset="-122"/>
                <a:ea typeface="楷体" panose="02010609060101010101" pitchFamily="49" charset="-122"/>
              </a:rPr>
              <a:t>1</a:t>
            </a:r>
            <a:r>
              <a:rPr lang="zh-CN" altLang="en-US" sz="1600" b="1" dirty="0">
                <a:solidFill>
                  <a:srgbClr val="0070C0"/>
                </a:solidFill>
                <a:latin typeface="楷体" panose="02010609060101010101" pitchFamily="49" charset="-122"/>
                <a:ea typeface="楷体" panose="02010609060101010101" pitchFamily="49" charset="-122"/>
              </a:rPr>
              <a:t>期</a:t>
            </a:r>
          </a:p>
        </p:txBody>
      </p:sp>
      <p:sp>
        <p:nvSpPr>
          <p:cNvPr id="51203"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25</a:t>
            </a:fld>
            <a:endParaRPr lang="en-US" altLang="zh-CN" sz="2800" dirty="0">
              <a:solidFill>
                <a:schemeClr val="bg1"/>
              </a:solidFill>
              <a:latin typeface="Century Gothic" panose="020B0502020202020204" pitchFamily="34" charset="0"/>
            </a:endParaRPr>
          </a:p>
        </p:txBody>
      </p:sp>
      <p:pic>
        <p:nvPicPr>
          <p:cNvPr id="51204" name="图片 4"/>
          <p:cNvPicPr>
            <a:picLocks noChangeAspect="1"/>
          </p:cNvPicPr>
          <p:nvPr/>
        </p:nvPicPr>
        <p:blipFill>
          <a:blip r:embed="rId2"/>
          <a:stretch>
            <a:fillRect/>
          </a:stretch>
        </p:blipFill>
        <p:spPr>
          <a:xfrm>
            <a:off x="219075" y="1079500"/>
            <a:ext cx="1293813" cy="1827213"/>
          </a:xfrm>
          <a:prstGeom prst="rect">
            <a:avLst/>
          </a:prstGeom>
          <a:noFill/>
          <a:ln w="9525">
            <a:noFill/>
          </a:ln>
        </p:spPr>
      </p:pic>
      <p:pic>
        <p:nvPicPr>
          <p:cNvPr id="51205" name="图片 5"/>
          <p:cNvPicPr>
            <a:picLocks noChangeAspect="1"/>
          </p:cNvPicPr>
          <p:nvPr/>
        </p:nvPicPr>
        <p:blipFill>
          <a:blip r:embed="rId3"/>
          <a:stretch>
            <a:fillRect/>
          </a:stretch>
        </p:blipFill>
        <p:spPr>
          <a:xfrm>
            <a:off x="7477824" y="3725863"/>
            <a:ext cx="1517650" cy="2108200"/>
          </a:xfrm>
          <a:prstGeom prst="rect">
            <a:avLst/>
          </a:prstGeom>
          <a:noFill/>
          <a:ln w="9525">
            <a:noFill/>
          </a:ln>
        </p:spPr>
      </p:pic>
      <p:pic>
        <p:nvPicPr>
          <p:cNvPr id="51206" name="图片 6"/>
          <p:cNvPicPr>
            <a:picLocks noChangeAspect="1"/>
          </p:cNvPicPr>
          <p:nvPr/>
        </p:nvPicPr>
        <p:blipFill>
          <a:blip r:embed="rId4"/>
          <a:stretch>
            <a:fillRect/>
          </a:stretch>
        </p:blipFill>
        <p:spPr>
          <a:xfrm>
            <a:off x="4718050" y="854075"/>
            <a:ext cx="4311650" cy="2278063"/>
          </a:xfrm>
          <a:prstGeom prst="rect">
            <a:avLst/>
          </a:prstGeom>
          <a:noFill/>
          <a:ln w="9525">
            <a:noFill/>
          </a:ln>
        </p:spPr>
      </p:pic>
      <p:pic>
        <p:nvPicPr>
          <p:cNvPr id="51207" name="图片 8"/>
          <p:cNvPicPr>
            <a:picLocks noChangeAspect="1"/>
          </p:cNvPicPr>
          <p:nvPr/>
        </p:nvPicPr>
        <p:blipFill>
          <a:blip r:embed="rId5"/>
          <a:stretch>
            <a:fillRect/>
          </a:stretch>
        </p:blipFill>
        <p:spPr>
          <a:xfrm>
            <a:off x="7107238" y="4811702"/>
            <a:ext cx="914400" cy="914400"/>
          </a:xfrm>
          <a:prstGeom prst="rect">
            <a:avLst/>
          </a:prstGeom>
          <a:noFill/>
          <a:ln w="9525">
            <a:noFill/>
          </a:ln>
        </p:spPr>
      </p:pic>
      <p:pic>
        <p:nvPicPr>
          <p:cNvPr id="51208" name="图片 7"/>
          <p:cNvPicPr>
            <a:picLocks noChangeAspect="1"/>
          </p:cNvPicPr>
          <p:nvPr/>
        </p:nvPicPr>
        <p:blipFill>
          <a:blip r:embed="rId6"/>
          <a:stretch>
            <a:fillRect/>
          </a:stretch>
        </p:blipFill>
        <p:spPr>
          <a:xfrm>
            <a:off x="1689100" y="1166813"/>
            <a:ext cx="1733550" cy="17399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eaLnBrk="1" hangingPunct="1"/>
            <a:endParaRPr lang="zh-CN" altLang="en-US" kern="1200" dirty="0">
              <a:latin typeface="+mj-lt"/>
              <a:ea typeface="宋体" panose="02010600030101010101" pitchFamily="2" charset="-122"/>
              <a:cs typeface="+mj-cs"/>
            </a:endParaRPr>
          </a:p>
        </p:txBody>
      </p:sp>
      <p:sp>
        <p:nvSpPr>
          <p:cNvPr id="52226" name="内容占位符 2"/>
          <p:cNvSpPr>
            <a:spLocks noGrp="1"/>
          </p:cNvSpPr>
          <p:nvPr>
            <p:ph idx="1"/>
          </p:nvPr>
        </p:nvSpPr>
        <p:spPr>
          <a:xfrm>
            <a:off x="866775" y="2481263"/>
            <a:ext cx="7850188" cy="2890837"/>
          </a:xfrm>
          <a:ln/>
        </p:spPr>
        <p:txBody>
          <a:bodyPr vert="horz" wrap="square" lIns="91440" tIns="45720" rIns="91440" bIns="45720" anchor="t" anchorCtr="0"/>
          <a:lstStyle/>
          <a:p>
            <a:pPr eaLnBrk="1" hangingPunct="1"/>
            <a:r>
              <a:rPr lang="zh-CN" altLang="en-US" sz="1800" b="1" dirty="0">
                <a:latin typeface="楷体" panose="02010609060101010101" pitchFamily="49" charset="-122"/>
                <a:ea typeface="楷体" panose="02010609060101010101" pitchFamily="49" charset="-122"/>
              </a:rPr>
              <a:t>（</a:t>
            </a:r>
            <a:r>
              <a:rPr lang="en-US" altLang="zh-CN" sz="1800" b="1" dirty="0">
                <a:latin typeface="楷体" panose="02010609060101010101" pitchFamily="49" charset="-122"/>
                <a:ea typeface="楷体" panose="02010609060101010101" pitchFamily="49" charset="-122"/>
              </a:rPr>
              <a:t>2</a:t>
            </a:r>
            <a:r>
              <a:rPr lang="zh-CN" altLang="en-US" sz="1800" b="1" dirty="0">
                <a:latin typeface="楷体" panose="02010609060101010101" pitchFamily="49" charset="-122"/>
                <a:ea typeface="楷体" panose="02010609060101010101" pitchFamily="49" charset="-122"/>
              </a:rPr>
              <a:t>）行政惯例</a:t>
            </a:r>
            <a:endParaRPr lang="en-US" altLang="zh-CN" sz="1800" b="1" dirty="0">
              <a:latin typeface="楷体" panose="02010609060101010101" pitchFamily="49" charset="-122"/>
              <a:ea typeface="楷体" panose="02010609060101010101" pitchFamily="49" charset="-122"/>
            </a:endParaRPr>
          </a:p>
          <a:p>
            <a:pPr eaLnBrk="1" hangingPunct="1"/>
            <a:r>
              <a:rPr lang="zh-CN" altLang="zh-CN" sz="1800" dirty="0">
                <a:latin typeface="楷体" panose="02010609060101010101" pitchFamily="49" charset="-122"/>
                <a:ea typeface="楷体" panose="02010609060101010101" pitchFamily="49" charset="-122"/>
              </a:rPr>
              <a:t>行政惯例是行政机关在行政过程中某种习惯性“做法”的积沉。它是行政机关在一个较长时期内处理相同事务时的重复行为逐渐形成的一种行为“规则”，且这一行为“规则”得到了一定范围内行政相对人的认知、确信，是“实际有效的法律”。</a:t>
            </a:r>
            <a:endParaRPr lang="en-US" altLang="zh-CN" sz="1800" dirty="0">
              <a:latin typeface="楷体" panose="02010609060101010101" pitchFamily="49" charset="-122"/>
              <a:ea typeface="楷体" panose="02010609060101010101" pitchFamily="49" charset="-122"/>
            </a:endParaRPr>
          </a:p>
          <a:p>
            <a:pPr eaLnBrk="1" hangingPunct="1"/>
            <a:r>
              <a:rPr lang="zh-CN" altLang="en-US" sz="1800" b="1" dirty="0">
                <a:latin typeface="楷体" panose="02010609060101010101" pitchFamily="49" charset="-122"/>
                <a:ea typeface="楷体" panose="02010609060101010101" pitchFamily="49" charset="-122"/>
              </a:rPr>
              <a:t>（</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德</a:t>
            </a:r>
            <a:r>
              <a:rPr lang="en-US" altLang="zh-CN" sz="1800" dirty="0">
                <a:latin typeface="楷体" panose="02010609060101010101" pitchFamily="49" charset="-122"/>
                <a:ea typeface="楷体" panose="02010609060101010101" pitchFamily="49" charset="-122"/>
              </a:rPr>
              <a:t>]</a:t>
            </a:r>
            <a:r>
              <a:rPr lang="zh-CN" altLang="zh-CN" sz="1800" dirty="0">
                <a:latin typeface="楷体" panose="02010609060101010101" pitchFamily="49" charset="-122"/>
                <a:ea typeface="楷体" panose="02010609060101010101" pitchFamily="49" charset="-122"/>
              </a:rPr>
              <a:t>迈耶：《德国行政法》，刘飞译，商务印书馆</a:t>
            </a:r>
            <a:r>
              <a:rPr lang="en-US" altLang="zh-CN" sz="1800" dirty="0">
                <a:latin typeface="楷体" panose="02010609060101010101" pitchFamily="49" charset="-122"/>
                <a:ea typeface="楷体" panose="02010609060101010101" pitchFamily="49" charset="-122"/>
              </a:rPr>
              <a:t>2002</a:t>
            </a:r>
            <a:r>
              <a:rPr lang="zh-CN" altLang="zh-CN" sz="1800" dirty="0">
                <a:latin typeface="楷体" panose="02010609060101010101" pitchFamily="49" charset="-122"/>
                <a:ea typeface="楷体" panose="02010609060101010101" pitchFamily="49" charset="-122"/>
              </a:rPr>
              <a:t>年版，第</a:t>
            </a:r>
            <a:r>
              <a:rPr lang="en-US" altLang="zh-CN" sz="1800" dirty="0">
                <a:latin typeface="楷体" panose="02010609060101010101" pitchFamily="49" charset="-122"/>
                <a:ea typeface="楷体" panose="02010609060101010101" pitchFamily="49" charset="-122"/>
              </a:rPr>
              <a:t>91</a:t>
            </a:r>
            <a:r>
              <a:rPr lang="zh-CN" altLang="zh-CN" sz="1800" dirty="0">
                <a:latin typeface="楷体" panose="02010609060101010101" pitchFamily="49" charset="-122"/>
                <a:ea typeface="楷体" panose="02010609060101010101" pitchFamily="49" charset="-122"/>
              </a:rPr>
              <a:t>页。</a:t>
            </a:r>
            <a:r>
              <a:rPr lang="zh-CN" altLang="en-US" sz="1800" b="1" dirty="0">
                <a:latin typeface="楷体" panose="02010609060101010101" pitchFamily="49" charset="-122"/>
                <a:ea typeface="楷体" panose="02010609060101010101" pitchFamily="49" charset="-122"/>
              </a:rPr>
              <a:t>）</a:t>
            </a:r>
            <a:endParaRPr lang="en-US" altLang="zh-CN" sz="1800" b="1" dirty="0">
              <a:latin typeface="楷体" panose="02010609060101010101" pitchFamily="49" charset="-122"/>
              <a:ea typeface="楷体" panose="02010609060101010101" pitchFamily="49" charset="-122"/>
            </a:endParaRPr>
          </a:p>
          <a:p>
            <a:pPr eaLnBrk="1" hangingPunct="1"/>
            <a:r>
              <a:rPr lang="zh-CN" altLang="zh-CN" sz="1800" dirty="0">
                <a:latin typeface="楷体" panose="02010609060101010101" pitchFamily="49" charset="-122"/>
                <a:ea typeface="楷体" panose="02010609060101010101" pitchFamily="49" charset="-122"/>
              </a:rPr>
              <a:t>在沈金萍诉海宁市人民政府行政复议决定案中，法院认为：</a:t>
            </a:r>
          </a:p>
          <a:p>
            <a:pPr eaLnBrk="1" hangingPunct="1"/>
            <a:r>
              <a:rPr lang="zh-CN" altLang="zh-CN" sz="1800" dirty="0">
                <a:latin typeface="楷体" panose="02010609060101010101" pitchFamily="49" charset="-122"/>
                <a:ea typeface="楷体" panose="02010609060101010101" pitchFamily="49" charset="-122"/>
              </a:rPr>
              <a:t>“申请人申请建房审批，需村（居）民小组、村（社区）和镇（街道）出具相关意见后，再逐级转呈海宁市规划建设局，是海宁市规划建设局审批建房申请的惯例。海宁市海洲街道办事处对原告申请建房不予转呈上报，有违公平原则。”</a:t>
            </a:r>
            <a:endParaRPr lang="zh-CN" altLang="en-US" sz="1800" b="1" dirty="0">
              <a:latin typeface="楷体" panose="02010609060101010101" pitchFamily="49" charset="-122"/>
              <a:ea typeface="楷体" panose="02010609060101010101" pitchFamily="49" charset="-122"/>
            </a:endParaRPr>
          </a:p>
          <a:p>
            <a:pPr eaLnBrk="1" hangingPunct="1"/>
            <a:endParaRPr lang="zh-CN" altLang="en-US" sz="1800" dirty="0">
              <a:latin typeface="楷体" panose="02010609060101010101" pitchFamily="49" charset="-122"/>
              <a:ea typeface="楷体" panose="02010609060101010101" pitchFamily="49" charset="-122"/>
            </a:endParaRPr>
          </a:p>
        </p:txBody>
      </p:sp>
      <p:sp>
        <p:nvSpPr>
          <p:cNvPr id="52227"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26</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eaLnBrk="1" hangingPunct="1"/>
            <a:endParaRPr lang="zh-CN" altLang="en-US" kern="1200" dirty="0">
              <a:latin typeface="+mj-lt"/>
              <a:ea typeface="宋体" panose="02010600030101010101" pitchFamily="2" charset="-122"/>
              <a:cs typeface="+mj-cs"/>
            </a:endParaRPr>
          </a:p>
        </p:txBody>
      </p:sp>
      <p:sp>
        <p:nvSpPr>
          <p:cNvPr id="53250" name="内容占位符 2"/>
          <p:cNvSpPr>
            <a:spLocks noGrp="1"/>
          </p:cNvSpPr>
          <p:nvPr>
            <p:ph idx="1"/>
          </p:nvPr>
        </p:nvSpPr>
        <p:spPr>
          <a:xfrm>
            <a:off x="866775" y="2733675"/>
            <a:ext cx="7524750" cy="2638425"/>
          </a:xfrm>
          <a:ln/>
        </p:spPr>
        <p:txBody>
          <a:bodyPr vert="horz" wrap="square" lIns="91440" tIns="45720" rIns="91440" bIns="45720" anchor="t" anchorCtr="0"/>
          <a:lstStyle/>
          <a:p>
            <a:pPr eaLnBrk="1" hangingPunct="1"/>
            <a:r>
              <a:rPr lang="zh-CN" altLang="zh-CN" sz="1800" dirty="0">
                <a:latin typeface="楷体" panose="02010609060101010101" pitchFamily="49" charset="-122"/>
                <a:ea typeface="楷体" panose="02010609060101010101" pitchFamily="49" charset="-122"/>
              </a:rPr>
              <a:t>本案中，因经济发展导致的一些县、市城市规划区扩张，将原来周边的乡镇人民政府改为县、市政府的派出机关——街道办事处，由其管辖原属乡镇人民政府的村民委员会。依照《村庄和集镇规划建设管理条例》的规定，村民自建住房的审批机关之一是乡镇人民政府。沈金萍所在的乡镇人民政府被改为海洲街道办事处后，多年来一直承担着它所管辖的村民自建住房的审批职责。在本案中，被告声称原告要求它责令海洲街道办事处履行审批职责没有法定依据。从制定法上看，街道办事处的确没有这项法定职责，但是，沈金萍已经没有了可以为她审批建房申请的“乡镇人民政府”，且海洲街道办事处一直在行使这项职权。据此，法院认定了海洲街道办事处审批村民建房申请是一个“行政惯例”。</a:t>
            </a:r>
          </a:p>
          <a:p>
            <a:pPr eaLnBrk="1" hangingPunct="1"/>
            <a:endParaRPr lang="zh-CN" altLang="en-US" sz="1800" dirty="0">
              <a:latin typeface="楷体" panose="02010609060101010101" pitchFamily="49" charset="-122"/>
              <a:ea typeface="楷体" panose="02010609060101010101" pitchFamily="49" charset="-122"/>
            </a:endParaRPr>
          </a:p>
        </p:txBody>
      </p:sp>
      <p:sp>
        <p:nvSpPr>
          <p:cNvPr id="53251"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27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eaLnBrk="1" hangingPunct="1"/>
            <a:endParaRPr lang="zh-CN" altLang="en-US" kern="1200" dirty="0">
              <a:latin typeface="+mj-lt"/>
              <a:ea typeface="宋体" panose="02010600030101010101" pitchFamily="2" charset="-122"/>
              <a:cs typeface="+mj-cs"/>
            </a:endParaRPr>
          </a:p>
        </p:txBody>
      </p:sp>
      <p:sp>
        <p:nvSpPr>
          <p:cNvPr id="54274" name="内容占位符 2"/>
          <p:cNvSpPr>
            <a:spLocks noGrp="1"/>
          </p:cNvSpPr>
          <p:nvPr>
            <p:ph idx="1"/>
          </p:nvPr>
        </p:nvSpPr>
        <p:spPr>
          <a:xfrm>
            <a:off x="866775" y="2806700"/>
            <a:ext cx="7543800" cy="2565400"/>
          </a:xfrm>
          <a:ln/>
        </p:spPr>
        <p:txBody>
          <a:bodyPr vert="horz" wrap="square" lIns="91440" tIns="45720" rIns="91440" bIns="45720" anchor="t" anchorCtr="0"/>
          <a:lstStyle/>
          <a:p>
            <a:pPr eaLnBrk="1" hangingPunct="1"/>
            <a:r>
              <a:rPr lang="zh-CN" altLang="zh-CN" sz="1800" dirty="0">
                <a:latin typeface="楷体" panose="02010609060101010101" pitchFamily="49" charset="-122"/>
                <a:ea typeface="楷体" panose="02010609060101010101" pitchFamily="49" charset="-122"/>
              </a:rPr>
              <a:t>事实上，无论制定法有多么完善，它总是存在着漏洞的，这就给行政惯例生成提供了必要的空间。因行政相对人基于行政惯例而产生的</a:t>
            </a:r>
            <a:r>
              <a:rPr lang="zh-CN" altLang="zh-CN" sz="1800" b="1" dirty="0">
                <a:latin typeface="楷体" panose="02010609060101010101" pitchFamily="49" charset="-122"/>
                <a:ea typeface="楷体" panose="02010609060101010101" pitchFamily="49" charset="-122"/>
              </a:rPr>
              <a:t>合理信赖利益应予适当保护</a:t>
            </a:r>
            <a:r>
              <a:rPr lang="zh-CN" altLang="zh-CN" sz="1800" dirty="0">
                <a:latin typeface="楷体" panose="02010609060101010101" pitchFamily="49" charset="-122"/>
                <a:ea typeface="楷体" panose="02010609060101010101" pitchFamily="49" charset="-122"/>
              </a:rPr>
              <a:t>。尽管在实务中行政惯例并不多见，但是，它的功能却是客观存在的。行政惯例适用于制定法出现缺漏的地方，具有</a:t>
            </a:r>
            <a:r>
              <a:rPr lang="zh-CN" altLang="zh-CN" sz="1800" b="1" dirty="0">
                <a:latin typeface="楷体" panose="02010609060101010101" pitchFamily="49" charset="-122"/>
                <a:ea typeface="楷体" panose="02010609060101010101" pitchFamily="49" charset="-122"/>
              </a:rPr>
              <a:t>补充法律漏洞的功能</a:t>
            </a:r>
            <a:r>
              <a:rPr lang="zh-CN" altLang="zh-CN" sz="1800" dirty="0">
                <a:latin typeface="楷体" panose="02010609060101010101" pitchFamily="49" charset="-122"/>
                <a:ea typeface="楷体" panose="02010609060101010101" pitchFamily="49" charset="-122"/>
              </a:rPr>
              <a:t>。成文法的大量增加，使得行政惯例作用的空间大大缩小。但行政法领域的不断拓展，也给行政惯例保留了生存的空间。若行政惯例纯粹是行政机关内部业务操作上的习惯性做法，不涉及到外部行政相对人合法权益的，不是具有行政法法源地位的行政惯例。</a:t>
            </a:r>
          </a:p>
          <a:p>
            <a:pPr eaLnBrk="1" hangingPunct="1"/>
            <a:r>
              <a:rPr lang="zh-CN" altLang="en-US" sz="1800" b="1" dirty="0">
                <a:solidFill>
                  <a:srgbClr val="0070C0"/>
                </a:solidFill>
                <a:latin typeface="楷体" panose="02010609060101010101" pitchFamily="49" charset="-122"/>
                <a:ea typeface="楷体" panose="02010609060101010101" pitchFamily="49" charset="-122"/>
              </a:rPr>
              <a:t>章剑生：</a:t>
            </a:r>
            <a:r>
              <a:rPr lang="en-US" altLang="zh-CN" sz="1800" b="1" dirty="0">
                <a:solidFill>
                  <a:srgbClr val="0070C0"/>
                </a:solidFill>
                <a:latin typeface="楷体" panose="02010609060101010101" pitchFamily="49" charset="-122"/>
                <a:ea typeface="楷体" panose="02010609060101010101" pitchFamily="49" charset="-122"/>
              </a:rPr>
              <a:t>《</a:t>
            </a:r>
            <a:r>
              <a:rPr lang="zh-CN" altLang="en-US" sz="1800" b="1" dirty="0">
                <a:solidFill>
                  <a:srgbClr val="0070C0"/>
                </a:solidFill>
                <a:latin typeface="楷体" panose="02010609060101010101" pitchFamily="49" charset="-122"/>
                <a:ea typeface="楷体" panose="02010609060101010101" pitchFamily="49" charset="-122"/>
              </a:rPr>
              <a:t>论“行政惯例”在现代行政法法源中的地位</a:t>
            </a:r>
            <a:r>
              <a:rPr lang="en-US" altLang="zh-CN" sz="1800" b="1" dirty="0">
                <a:solidFill>
                  <a:srgbClr val="0070C0"/>
                </a:solidFill>
                <a:latin typeface="楷体" panose="02010609060101010101" pitchFamily="49" charset="-122"/>
                <a:ea typeface="楷体" panose="02010609060101010101" pitchFamily="49" charset="-122"/>
              </a:rPr>
              <a:t>》</a:t>
            </a:r>
            <a:r>
              <a:rPr lang="zh-CN" altLang="en-US" sz="1800" b="1" dirty="0">
                <a:solidFill>
                  <a:srgbClr val="0070C0"/>
                </a:solidFill>
                <a:latin typeface="楷体" panose="02010609060101010101" pitchFamily="49" charset="-122"/>
                <a:ea typeface="楷体" panose="02010609060101010101" pitchFamily="49" charset="-122"/>
              </a:rPr>
              <a:t>，</a:t>
            </a:r>
            <a:r>
              <a:rPr lang="en-US" altLang="zh-CN" sz="1800" b="1" dirty="0">
                <a:solidFill>
                  <a:srgbClr val="0070C0"/>
                </a:solidFill>
                <a:latin typeface="楷体" panose="02010609060101010101" pitchFamily="49" charset="-122"/>
                <a:ea typeface="楷体" panose="02010609060101010101" pitchFamily="49" charset="-122"/>
              </a:rPr>
              <a:t>《</a:t>
            </a:r>
            <a:r>
              <a:rPr lang="zh-CN" altLang="en-US" sz="1800" b="1" dirty="0">
                <a:solidFill>
                  <a:srgbClr val="0070C0"/>
                </a:solidFill>
                <a:latin typeface="楷体" panose="02010609060101010101" pitchFamily="49" charset="-122"/>
                <a:ea typeface="楷体" panose="02010609060101010101" pitchFamily="49" charset="-122"/>
              </a:rPr>
              <a:t>政治与法律</a:t>
            </a:r>
            <a:r>
              <a:rPr lang="en-US" altLang="zh-CN" sz="1800" b="1" dirty="0">
                <a:solidFill>
                  <a:srgbClr val="0070C0"/>
                </a:solidFill>
                <a:latin typeface="楷体" panose="02010609060101010101" pitchFamily="49" charset="-122"/>
                <a:ea typeface="楷体" panose="02010609060101010101" pitchFamily="49" charset="-122"/>
              </a:rPr>
              <a:t>》2010</a:t>
            </a:r>
            <a:r>
              <a:rPr lang="zh-CN" altLang="en-US" sz="1800" b="1" dirty="0">
                <a:solidFill>
                  <a:srgbClr val="0070C0"/>
                </a:solidFill>
                <a:latin typeface="楷体" panose="02010609060101010101" pitchFamily="49" charset="-122"/>
                <a:ea typeface="楷体" panose="02010609060101010101" pitchFamily="49" charset="-122"/>
              </a:rPr>
              <a:t>年第</a:t>
            </a:r>
            <a:r>
              <a:rPr lang="en-US" altLang="zh-CN" sz="1800" b="1" dirty="0">
                <a:solidFill>
                  <a:srgbClr val="0070C0"/>
                </a:solidFill>
                <a:latin typeface="楷体" panose="02010609060101010101" pitchFamily="49" charset="-122"/>
                <a:ea typeface="楷体" panose="02010609060101010101" pitchFamily="49" charset="-122"/>
              </a:rPr>
              <a:t>6</a:t>
            </a:r>
            <a:r>
              <a:rPr lang="zh-CN" altLang="en-US" sz="1800" b="1" dirty="0">
                <a:solidFill>
                  <a:srgbClr val="0070C0"/>
                </a:solidFill>
                <a:latin typeface="楷体" panose="02010609060101010101" pitchFamily="49" charset="-122"/>
                <a:ea typeface="楷体" panose="02010609060101010101" pitchFamily="49" charset="-122"/>
              </a:rPr>
              <a:t>期</a:t>
            </a:r>
          </a:p>
        </p:txBody>
      </p:sp>
      <p:sp>
        <p:nvSpPr>
          <p:cNvPr id="54275"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28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eaLnBrk="1" hangingPunct="1"/>
            <a:endParaRPr lang="zh-CN" altLang="en-US" kern="1200" dirty="0">
              <a:latin typeface="+mj-lt"/>
              <a:ea typeface="宋体" panose="02010600030101010101" pitchFamily="2" charset="-122"/>
              <a:cs typeface="+mj-cs"/>
            </a:endParaRPr>
          </a:p>
        </p:txBody>
      </p:sp>
      <p:sp>
        <p:nvSpPr>
          <p:cNvPr id="55298" name="内容占位符 2"/>
          <p:cNvSpPr>
            <a:spLocks noGrp="1"/>
          </p:cNvSpPr>
          <p:nvPr>
            <p:ph idx="1"/>
          </p:nvPr>
        </p:nvSpPr>
        <p:spPr>
          <a:xfrm>
            <a:off x="866775" y="2787650"/>
            <a:ext cx="6983413" cy="2584450"/>
          </a:xfrm>
          <a:ln/>
        </p:spPr>
        <p:txBody>
          <a:bodyPr vert="horz" wrap="square" lIns="91440" tIns="45720" rIns="91440" bIns="45720" anchor="t" anchorCtr="0"/>
          <a:lstStyle/>
          <a:p>
            <a:pPr eaLnBrk="1" hangingPunct="1"/>
            <a:r>
              <a:rPr lang="zh-CN" altLang="en-US" sz="1800" b="1" dirty="0">
                <a:latin typeface="楷体" panose="02010609060101010101" pitchFamily="49" charset="-122"/>
                <a:ea typeface="楷体" panose="02010609060101010101" pitchFamily="49" charset="-122"/>
              </a:rPr>
              <a:t>（</a:t>
            </a:r>
            <a:r>
              <a:rPr lang="en-US" altLang="zh-CN" sz="1800" b="1" dirty="0">
                <a:latin typeface="楷体" panose="02010609060101010101" pitchFamily="49" charset="-122"/>
                <a:ea typeface="楷体" panose="02010609060101010101" pitchFamily="49" charset="-122"/>
              </a:rPr>
              <a:t>3</a:t>
            </a:r>
            <a:r>
              <a:rPr lang="zh-CN" altLang="en-US" sz="1800" b="1" dirty="0">
                <a:latin typeface="楷体" panose="02010609060101010101" pitchFamily="49" charset="-122"/>
                <a:ea typeface="楷体" panose="02010609060101010101" pitchFamily="49" charset="-122"/>
              </a:rPr>
              <a:t>）法律的一般原则</a:t>
            </a:r>
            <a:endParaRPr lang="en-US" altLang="zh-CN" sz="1800" b="1" dirty="0">
              <a:latin typeface="楷体" panose="02010609060101010101" pitchFamily="49" charset="-122"/>
              <a:ea typeface="楷体" panose="02010609060101010101" pitchFamily="49" charset="-122"/>
            </a:endParaRPr>
          </a:p>
          <a:p>
            <a:pPr eaLnBrk="1" hangingPunct="1"/>
            <a:r>
              <a:rPr lang="zh-CN" altLang="en-US" sz="1800" b="1" dirty="0">
                <a:latin typeface="楷体" panose="02010609060101010101" pitchFamily="49" charset="-122"/>
                <a:ea typeface="楷体" panose="02010609060101010101" pitchFamily="49" charset="-122"/>
              </a:rPr>
              <a:t>（</a:t>
            </a:r>
            <a:r>
              <a:rPr lang="en-US" altLang="zh-CN" sz="1800" b="1" dirty="0">
                <a:latin typeface="楷体" panose="02010609060101010101" pitchFamily="49" charset="-122"/>
                <a:ea typeface="楷体" panose="02010609060101010101" pitchFamily="49" charset="-122"/>
              </a:rPr>
              <a:t>4</a:t>
            </a:r>
            <a:r>
              <a:rPr lang="zh-CN" altLang="en-US" sz="1800" b="1" dirty="0">
                <a:latin typeface="楷体" panose="02010609060101010101" pitchFamily="49" charset="-122"/>
                <a:ea typeface="楷体" panose="02010609060101010101" pitchFamily="49" charset="-122"/>
              </a:rPr>
              <a:t>）行政法理</a:t>
            </a:r>
          </a:p>
          <a:p>
            <a:pPr eaLnBrk="1" hangingPunct="1"/>
            <a:r>
              <a:rPr lang="zh-CN" altLang="zh-CN" sz="1800" dirty="0">
                <a:latin typeface="楷体" panose="02010609060101010101" pitchFamily="49" charset="-122"/>
                <a:ea typeface="楷体" panose="02010609060101010101" pitchFamily="49" charset="-122"/>
              </a:rPr>
              <a:t>约束力在非制定法法源中是最弱的，但具有权威性，成为通说的观点。对现实的观点有指导意义。指专家学者在学术、理论上探讨出来的一些行政法的基本原则和原理，在法学上是一个很难的问题。但是，从积极的角度上看，在穷尽上述三种途径之时，行政法理在一定程度上可以约束行政机关的裁量权，规范行政机关的行为（虽然这种情况很少出现</a:t>
            </a:r>
            <a:r>
              <a:rPr lang="zh-CN" altLang="en-US" sz="1800" dirty="0">
                <a:latin typeface="楷体" panose="02010609060101010101" pitchFamily="49" charset="-122"/>
                <a:ea typeface="楷体" panose="02010609060101010101" pitchFamily="49" charset="-122"/>
              </a:rPr>
              <a:t>，实践中也很容易混淆于法律原则作为法律渊源的情形</a:t>
            </a:r>
            <a:r>
              <a:rPr lang="zh-CN" altLang="zh-CN" sz="1800" dirty="0">
                <a:latin typeface="楷体" panose="02010609060101010101" pitchFamily="49" charset="-122"/>
                <a:ea typeface="楷体" panose="02010609060101010101" pitchFamily="49" charset="-122"/>
              </a:rPr>
              <a:t>）。</a:t>
            </a:r>
            <a:endParaRPr lang="zh-CN" altLang="en-US" sz="1800" dirty="0">
              <a:latin typeface="楷体" panose="02010609060101010101" pitchFamily="49" charset="-122"/>
              <a:ea typeface="楷体" panose="02010609060101010101" pitchFamily="49" charset="-122"/>
            </a:endParaRPr>
          </a:p>
        </p:txBody>
      </p:sp>
      <p:sp>
        <p:nvSpPr>
          <p:cNvPr id="55299"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29</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eaLnBrk="1" hangingPunct="1"/>
            <a:r>
              <a:rPr lang="zh-CN" altLang="en-US" b="1" kern="1200" dirty="0">
                <a:latin typeface="华文楷体" panose="02010600040101010101" pitchFamily="2" charset="-122"/>
                <a:ea typeface="华文楷体" panose="02010600040101010101" pitchFamily="2" charset="-122"/>
                <a:cs typeface="+mj-cs"/>
              </a:rPr>
              <a:t>导论</a:t>
            </a:r>
          </a:p>
        </p:txBody>
      </p:sp>
      <p:sp>
        <p:nvSpPr>
          <p:cNvPr id="3" name="内容占位符 2"/>
          <p:cNvSpPr>
            <a:spLocks noGrp="1"/>
          </p:cNvSpPr>
          <p:nvPr>
            <p:ph idx="1"/>
          </p:nvPr>
        </p:nvSpPr>
        <p:spPr>
          <a:xfrm>
            <a:off x="468313" y="2420938"/>
            <a:ext cx="8140700" cy="4032250"/>
          </a:xfrm>
        </p:spPr>
        <p:txBody>
          <a:bodyPr vert="horz" wrap="square" lIns="91440" tIns="45720" rIns="91440" bIns="45720" numCol="1" rtlCol="0" anchor="t" anchorCtr="0" compatLnSpc="1">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r>
              <a:rPr kumimoji="0" lang="en-US" altLang="zh-CN" sz="2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    </a:t>
            </a:r>
            <a:r>
              <a:rPr kumimoji="0" lang="zh-CN" altLang="zh-CN" sz="3500" b="1"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行政法</a:t>
            </a:r>
            <a:r>
              <a:rPr kumimoji="0" lang="zh-CN" altLang="zh-CN" sz="2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是一个复杂的</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法律</a:t>
            </a:r>
            <a:r>
              <a:rPr kumimoji="0" lang="zh-CN" altLang="zh-CN" sz="2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制度和知识体系。作为一门法律学习的基础必修课，目的是对该制度和知识体系给出基本的勾勒，以期</a:t>
            </a:r>
            <a:r>
              <a:rPr kumimoji="0" lang="zh-CN" altLang="en-US" sz="2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同学们</a:t>
            </a:r>
            <a:r>
              <a:rPr kumimoji="0" lang="zh-CN" altLang="zh-CN" sz="2800" b="0" i="0" u="none" strike="noStrike" kern="1200" cap="none" spc="0" normalizeH="0" baseline="0" noProof="0" dirty="0">
                <a:ln>
                  <a:noFill/>
                </a:ln>
                <a:solidFill>
                  <a:schemeClr val="tx1">
                    <a:lumMod val="75000"/>
                    <a:lumOff val="25000"/>
                  </a:schemeClr>
                </a:solidFill>
                <a:effectLst/>
                <a:uLnTx/>
                <a:uFillTx/>
                <a:latin typeface="华文楷体" panose="02010600040101010101" pitchFamily="2" charset="-122"/>
                <a:ea typeface="华文楷体" panose="02010600040101010101" pitchFamily="2" charset="-122"/>
                <a:cs typeface="+mn-cs"/>
              </a:rPr>
              <a:t>对依法行政、实现法治政府的目标和手段，形成基本的意识、概念和认识。</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panose="05040102010807070707" pitchFamily="18" charset="2"/>
              <a:buChar char=""/>
              <a:defRPr/>
            </a:pPr>
            <a:endParaRPr kumimoji="0" lang="zh-CN" alt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21507"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3</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2530" name="内容占位符 2"/>
          <p:cNvSpPr>
            <a:spLocks noGrp="1"/>
          </p:cNvSpPr>
          <p:nvPr>
            <p:ph idx="1"/>
          </p:nvPr>
        </p:nvSpPr>
        <p:spPr>
          <a:xfrm>
            <a:off x="863600" y="2276475"/>
            <a:ext cx="3636963" cy="3530600"/>
          </a:xfrm>
          <a:ln/>
        </p:spPr>
        <p:txBody>
          <a:bodyPr vert="horz" wrap="square" lIns="91440" tIns="45720" rIns="91440" bIns="45720" anchor="t" anchorCtr="0"/>
          <a:lstStyle/>
          <a:p>
            <a:r>
              <a:rPr lang="zh-CN" altLang="en-US" sz="2400" b="1" dirty="0">
                <a:latin typeface="楷体" panose="02010609060101010101" pitchFamily="49" charset="-122"/>
                <a:ea typeface="楷体" panose="02010609060101010101" pitchFamily="49" charset="-122"/>
              </a:rPr>
              <a:t>马工程教材：</a:t>
            </a:r>
            <a:endParaRPr lang="en-US" altLang="zh-CN" sz="2400" b="1" dirty="0">
              <a:latin typeface="楷体" panose="02010609060101010101" pitchFamily="49" charset="-122"/>
              <a:ea typeface="楷体" panose="02010609060101010101" pitchFamily="49" charset="-122"/>
            </a:endParaRPr>
          </a:p>
          <a:p>
            <a:r>
              <a:rPr lang="zh-CN" altLang="en-US" sz="1600" b="1" dirty="0">
                <a:latin typeface="楷体" panose="02010609060101010101" pitchFamily="49" charset="-122"/>
                <a:ea typeface="楷体" panose="02010609060101010101" pitchFamily="49" charset="-122"/>
              </a:rPr>
              <a:t>第一章 行政法概述</a:t>
            </a:r>
          </a:p>
          <a:p>
            <a:r>
              <a:rPr lang="zh-CN" altLang="en-US" sz="1600" b="1" dirty="0">
                <a:latin typeface="楷体" panose="02010609060101010101" pitchFamily="49" charset="-122"/>
                <a:ea typeface="楷体" panose="02010609060101010101" pitchFamily="49" charset="-122"/>
              </a:rPr>
              <a:t>第二章 行政法的基本原则</a:t>
            </a:r>
          </a:p>
          <a:p>
            <a:r>
              <a:rPr lang="zh-CN" altLang="en-US" sz="1600" b="1" dirty="0">
                <a:latin typeface="楷体" panose="02010609060101010101" pitchFamily="49" charset="-122"/>
                <a:ea typeface="楷体" panose="02010609060101010101" pitchFamily="49" charset="-122"/>
              </a:rPr>
              <a:t>第三章 行政组织法</a:t>
            </a:r>
          </a:p>
          <a:p>
            <a:r>
              <a:rPr lang="zh-CN" altLang="en-US" sz="1600" b="1" dirty="0">
                <a:latin typeface="楷体" panose="02010609060101010101" pitchFamily="49" charset="-122"/>
                <a:ea typeface="楷体" panose="02010609060101010101" pitchFamily="49" charset="-122"/>
              </a:rPr>
              <a:t>第四章 公务员法</a:t>
            </a:r>
          </a:p>
          <a:p>
            <a:r>
              <a:rPr lang="zh-CN" altLang="en-US" sz="1600" b="1" dirty="0">
                <a:latin typeface="楷体" panose="02010609060101010101" pitchFamily="49" charset="-122"/>
                <a:ea typeface="楷体" panose="02010609060101010101" pitchFamily="49" charset="-122"/>
              </a:rPr>
              <a:t>第五章 行政行为概述</a:t>
            </a:r>
          </a:p>
          <a:p>
            <a:r>
              <a:rPr lang="zh-CN" altLang="en-US" sz="1600" b="1" dirty="0">
                <a:latin typeface="楷体" panose="02010609060101010101" pitchFamily="49" charset="-122"/>
                <a:ea typeface="楷体" panose="02010609060101010101" pitchFamily="49" charset="-122"/>
              </a:rPr>
              <a:t>第六章 行政立法</a:t>
            </a:r>
          </a:p>
          <a:p>
            <a:r>
              <a:rPr lang="zh-CN" altLang="en-US" sz="1600" b="1" dirty="0">
                <a:latin typeface="楷体" panose="02010609060101010101" pitchFamily="49" charset="-122"/>
                <a:ea typeface="楷体" panose="02010609060101010101" pitchFamily="49" charset="-122"/>
              </a:rPr>
              <a:t>第七章 授益行政行为</a:t>
            </a:r>
          </a:p>
          <a:p>
            <a:r>
              <a:rPr lang="zh-CN" altLang="en-US" sz="1600" b="1" dirty="0">
                <a:latin typeface="楷体" panose="02010609060101010101" pitchFamily="49" charset="-122"/>
                <a:ea typeface="楷体" panose="02010609060101010101" pitchFamily="49" charset="-122"/>
              </a:rPr>
              <a:t>第八章 负担行政行为</a:t>
            </a:r>
          </a:p>
          <a:p>
            <a:r>
              <a:rPr lang="zh-CN" altLang="en-US" sz="1600" b="1" dirty="0">
                <a:latin typeface="楷体" panose="02010609060101010101" pitchFamily="49" charset="-122"/>
                <a:ea typeface="楷体" panose="02010609060101010101" pitchFamily="49" charset="-122"/>
              </a:rPr>
              <a:t>第九章 行政机关的其他行为</a:t>
            </a:r>
          </a:p>
          <a:p>
            <a:r>
              <a:rPr lang="zh-CN" altLang="en-US" sz="1600" b="1" dirty="0">
                <a:latin typeface="楷体" panose="02010609060101010101" pitchFamily="49" charset="-122"/>
                <a:ea typeface="楷体" panose="02010609060101010101" pitchFamily="49" charset="-122"/>
              </a:rPr>
              <a:t>第十章 行政司法</a:t>
            </a:r>
          </a:p>
          <a:p>
            <a:r>
              <a:rPr lang="zh-CN" altLang="en-US" sz="1600" b="1" dirty="0">
                <a:latin typeface="楷体" panose="02010609060101010101" pitchFamily="49" charset="-122"/>
                <a:ea typeface="楷体" panose="02010609060101010101" pitchFamily="49" charset="-122"/>
              </a:rPr>
              <a:t>第十一章 行政应急</a:t>
            </a:r>
          </a:p>
          <a:p>
            <a:endParaRPr lang="zh-CN" altLang="en-US" sz="2400" dirty="0">
              <a:latin typeface="楷体" panose="02010609060101010101" pitchFamily="49" charset="-122"/>
              <a:ea typeface="楷体" panose="02010609060101010101" pitchFamily="49" charset="-122"/>
            </a:endParaRPr>
          </a:p>
        </p:txBody>
      </p:sp>
      <p:sp>
        <p:nvSpPr>
          <p:cNvPr id="22531"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4</a:t>
            </a:fld>
            <a:endParaRPr lang="en-US" altLang="zh-CN" sz="2800" dirty="0">
              <a:solidFill>
                <a:schemeClr val="bg1"/>
              </a:solidFill>
              <a:latin typeface="Century Gothic" panose="020B0502020202020204" pitchFamily="34" charset="0"/>
            </a:endParaRPr>
          </a:p>
        </p:txBody>
      </p:sp>
      <p:sp>
        <p:nvSpPr>
          <p:cNvPr id="22532" name="TextBox 6"/>
          <p:cNvSpPr txBox="1"/>
          <p:nvPr/>
        </p:nvSpPr>
        <p:spPr>
          <a:xfrm>
            <a:off x="4932363" y="2565400"/>
            <a:ext cx="3455987" cy="3046413"/>
          </a:xfrm>
          <a:prstGeom prst="rect">
            <a:avLst/>
          </a:prstGeom>
          <a:noFill/>
          <a:ln w="9525">
            <a:noFill/>
          </a:ln>
        </p:spPr>
        <p:txBody>
          <a:bodyPr anchor="t" anchorCtr="0">
            <a:spAutoFit/>
          </a:bodyPr>
          <a:lstStyle/>
          <a:p>
            <a:pPr eaLnBrk="0" hangingPunct="0"/>
            <a:r>
              <a:rPr lang="zh-CN" altLang="en-US" sz="1600" dirty="0">
                <a:latin typeface="楷体" panose="02010609060101010101" pitchFamily="49" charset="-122"/>
                <a:ea typeface="楷体" panose="02010609060101010101" pitchFamily="49" charset="-122"/>
              </a:rPr>
              <a:t>第十二章 行政程序</a:t>
            </a:r>
          </a:p>
          <a:p>
            <a:pPr eaLnBrk="0" hangingPunct="0"/>
            <a:r>
              <a:rPr lang="zh-CN" altLang="en-US" sz="1600" dirty="0">
                <a:latin typeface="楷体" panose="02010609060101010101" pitchFamily="49" charset="-122"/>
                <a:ea typeface="楷体" panose="02010609060101010101" pitchFamily="49" charset="-122"/>
              </a:rPr>
              <a:t>第十三章 监督行政</a:t>
            </a:r>
          </a:p>
          <a:p>
            <a:pPr eaLnBrk="0" hangingPunct="0"/>
            <a:r>
              <a:rPr lang="zh-CN" altLang="en-US" sz="1600" dirty="0">
                <a:latin typeface="楷体" panose="02010609060101010101" pitchFamily="49" charset="-122"/>
                <a:ea typeface="楷体" panose="02010609060101010101" pitchFamily="49" charset="-122"/>
              </a:rPr>
              <a:t>第十四章 行政复议</a:t>
            </a:r>
          </a:p>
          <a:p>
            <a:pPr eaLnBrk="0" hangingPunct="0"/>
            <a:r>
              <a:rPr lang="zh-CN" altLang="en-US" sz="1600" dirty="0">
                <a:latin typeface="楷体" panose="02010609060101010101" pitchFamily="49" charset="-122"/>
                <a:ea typeface="楷体" panose="02010609060101010101" pitchFamily="49" charset="-122"/>
              </a:rPr>
              <a:t>第十五章 国家赔偿与补偿</a:t>
            </a:r>
          </a:p>
          <a:p>
            <a:pPr eaLnBrk="0" hangingPunct="0"/>
            <a:r>
              <a:rPr lang="zh-CN" altLang="en-US" sz="1600" dirty="0">
                <a:latin typeface="楷体" panose="02010609060101010101" pitchFamily="49" charset="-122"/>
                <a:ea typeface="楷体" panose="02010609060101010101" pitchFamily="49" charset="-122"/>
              </a:rPr>
              <a:t>第十六章 行政诉讼</a:t>
            </a:r>
          </a:p>
          <a:p>
            <a:pPr eaLnBrk="0" hangingPunct="0"/>
            <a:r>
              <a:rPr lang="zh-CN" altLang="en-US" sz="1600" dirty="0">
                <a:latin typeface="楷体" panose="02010609060101010101" pitchFamily="49" charset="-122"/>
                <a:ea typeface="楷体" panose="02010609060101010101" pitchFamily="49" charset="-122"/>
              </a:rPr>
              <a:t>第十七章 行政诉讼受案范围与管辖</a:t>
            </a:r>
          </a:p>
          <a:p>
            <a:pPr eaLnBrk="0" hangingPunct="0"/>
            <a:r>
              <a:rPr lang="zh-CN" altLang="en-US" sz="1600" dirty="0">
                <a:latin typeface="楷体" panose="02010609060101010101" pitchFamily="49" charset="-122"/>
                <a:ea typeface="楷体" panose="02010609060101010101" pitchFamily="49" charset="-122"/>
              </a:rPr>
              <a:t>第十八章 行政诉讼参加人</a:t>
            </a:r>
          </a:p>
          <a:p>
            <a:pPr eaLnBrk="0" hangingPunct="0"/>
            <a:r>
              <a:rPr lang="zh-CN" altLang="en-US" sz="1600" dirty="0">
                <a:latin typeface="楷体" panose="02010609060101010101" pitchFamily="49" charset="-122"/>
                <a:ea typeface="楷体" panose="02010609060101010101" pitchFamily="49" charset="-122"/>
              </a:rPr>
              <a:t>第十九章 行政诉讼证据</a:t>
            </a:r>
          </a:p>
          <a:p>
            <a:pPr eaLnBrk="0" hangingPunct="0"/>
            <a:r>
              <a:rPr lang="zh-CN" altLang="en-US" sz="1600" dirty="0">
                <a:latin typeface="楷体" panose="02010609060101010101" pitchFamily="49" charset="-122"/>
                <a:ea typeface="楷体" panose="02010609060101010101" pitchFamily="49" charset="-122"/>
              </a:rPr>
              <a:t>第二十章 行政诉讼程序</a:t>
            </a:r>
          </a:p>
          <a:p>
            <a:pPr eaLnBrk="0" hangingPunct="0"/>
            <a:r>
              <a:rPr lang="zh-CN" altLang="en-US" sz="1600" dirty="0">
                <a:latin typeface="楷体" panose="02010609060101010101" pitchFamily="49" charset="-122"/>
                <a:ea typeface="楷体" panose="02010609060101010101" pitchFamily="49" charset="-122"/>
              </a:rPr>
              <a:t>第二十一章 行政诉讼法律适用</a:t>
            </a:r>
          </a:p>
          <a:p>
            <a:pPr eaLnBrk="0" hangingPunct="0"/>
            <a:r>
              <a:rPr lang="zh-CN" altLang="en-US" sz="1600" dirty="0">
                <a:latin typeface="楷体" panose="02010609060101010101" pitchFamily="49" charset="-122"/>
                <a:ea typeface="楷体" panose="02010609060101010101" pitchFamily="49" charset="-122"/>
              </a:rPr>
              <a:t>第二十二章 行政诉讼裁判与执行</a:t>
            </a:r>
          </a:p>
          <a:p>
            <a:pPr eaLnBrk="0" hangingPunct="0"/>
            <a:r>
              <a:rPr lang="zh-CN" altLang="en-US" sz="1600" dirty="0">
                <a:latin typeface="楷体" panose="02010609060101010101" pitchFamily="49" charset="-122"/>
                <a:ea typeface="楷体" panose="02010609060101010101" pitchFamily="49" charset="-122"/>
              </a:rPr>
              <a:t>第二十三章 涉外行政诉讼</a:t>
            </a:r>
            <a:endParaRPr lang="zh-CN" altLang="en-US" sz="1600" dirty="0">
              <a:latin typeface="Arial" panose="020B0604020202020204" pitchFamily="34"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eaLnBrk="1" hangingPunct="1"/>
            <a:endParaRPr lang="zh-CN" altLang="en-US" kern="1200" dirty="0">
              <a:latin typeface="+mj-lt"/>
              <a:ea typeface="宋体" panose="02010600030101010101" pitchFamily="2" charset="-122"/>
              <a:cs typeface="+mj-cs"/>
            </a:endParaRPr>
          </a:p>
        </p:txBody>
      </p:sp>
      <p:sp>
        <p:nvSpPr>
          <p:cNvPr id="23554" name="内容占位符 2"/>
          <p:cNvSpPr>
            <a:spLocks noGrp="1"/>
          </p:cNvSpPr>
          <p:nvPr>
            <p:ph idx="1"/>
          </p:nvPr>
        </p:nvSpPr>
        <p:spPr>
          <a:xfrm>
            <a:off x="863600" y="2489200"/>
            <a:ext cx="1979613" cy="2163763"/>
          </a:xfrm>
          <a:ln/>
        </p:spPr>
        <p:txBody>
          <a:bodyPr vert="horz" wrap="square" lIns="91440" tIns="45720" rIns="91440" bIns="45720" anchor="t" anchorCtr="0"/>
          <a:lstStyle/>
          <a:p>
            <a:pPr eaLnBrk="1" hangingPunct="1"/>
            <a:r>
              <a:rPr lang="zh-CN" altLang="en-US" sz="2000" dirty="0">
                <a:latin typeface="楷体" panose="02010609060101010101" pitchFamily="49" charset="-122"/>
                <a:ea typeface="楷体" panose="02010609060101010101" pitchFamily="49" charset="-122"/>
              </a:rPr>
              <a:t>第一编 绪论</a:t>
            </a:r>
          </a:p>
          <a:p>
            <a:pPr eaLnBrk="1" hangingPunct="1"/>
            <a:r>
              <a:rPr lang="zh-CN" altLang="en-US" sz="2000" dirty="0">
                <a:latin typeface="楷体" panose="02010609060101010101" pitchFamily="49" charset="-122"/>
                <a:ea typeface="楷体" panose="02010609060101010101" pitchFamily="49" charset="-122"/>
              </a:rPr>
              <a:t>第一章 行政法学的基本概念</a:t>
            </a:r>
          </a:p>
          <a:p>
            <a:pPr eaLnBrk="1" hangingPunct="1"/>
            <a:r>
              <a:rPr lang="zh-CN" altLang="en-US" sz="2000" dirty="0">
                <a:latin typeface="楷体" panose="02010609060101010101" pitchFamily="49" charset="-122"/>
                <a:ea typeface="楷体" panose="02010609060101010101" pitchFamily="49" charset="-122"/>
              </a:rPr>
              <a:t>第二章 行政法的法源</a:t>
            </a:r>
          </a:p>
          <a:p>
            <a:pPr eaLnBrk="1" hangingPunct="1"/>
            <a:r>
              <a:rPr lang="zh-CN" altLang="en-US" sz="2000" dirty="0">
                <a:latin typeface="楷体" panose="02010609060101010101" pitchFamily="49" charset="-122"/>
                <a:ea typeface="楷体" panose="02010609060101010101" pitchFamily="49" charset="-122"/>
              </a:rPr>
              <a:t>第三章 行政法的基本原则</a:t>
            </a:r>
          </a:p>
          <a:p>
            <a:pPr eaLnBrk="1" hangingPunct="1"/>
            <a:endParaRPr lang="zh-CN" altLang="en-US" sz="2000" dirty="0">
              <a:latin typeface="楷体" panose="02010609060101010101" pitchFamily="49" charset="-122"/>
              <a:ea typeface="楷体" panose="02010609060101010101" pitchFamily="49" charset="-122"/>
            </a:endParaRPr>
          </a:p>
        </p:txBody>
      </p:sp>
      <p:sp>
        <p:nvSpPr>
          <p:cNvPr id="23555"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5</a:t>
            </a:fld>
            <a:endParaRPr lang="en-US" altLang="zh-CN" sz="2800" dirty="0">
              <a:solidFill>
                <a:schemeClr val="bg1"/>
              </a:solidFill>
              <a:latin typeface="Century Gothic" panose="020B0502020202020204" pitchFamily="34" charset="0"/>
            </a:endParaRPr>
          </a:p>
        </p:txBody>
      </p:sp>
      <p:sp>
        <p:nvSpPr>
          <p:cNvPr id="23556" name="文本框 7"/>
          <p:cNvSpPr txBox="1"/>
          <p:nvPr/>
        </p:nvSpPr>
        <p:spPr>
          <a:xfrm>
            <a:off x="5643563" y="2489200"/>
            <a:ext cx="3527425" cy="4400550"/>
          </a:xfrm>
          <a:prstGeom prst="rect">
            <a:avLst/>
          </a:prstGeom>
          <a:noFill/>
          <a:ln w="9525">
            <a:noFill/>
          </a:ln>
        </p:spPr>
        <p:txBody>
          <a:bodyPr anchor="t" anchorCtr="0">
            <a:spAutoFit/>
          </a:bodyPr>
          <a:lstStyle/>
          <a:p>
            <a:r>
              <a:rPr lang="zh-CN" altLang="en-US" sz="2000" dirty="0">
                <a:latin typeface="楷体" panose="02010609060101010101" pitchFamily="49" charset="-122"/>
                <a:ea typeface="楷体" panose="02010609060101010101" pitchFamily="49" charset="-122"/>
              </a:rPr>
              <a:t>第三编 行 政 行 为</a:t>
            </a:r>
          </a:p>
          <a:p>
            <a:r>
              <a:rPr lang="zh-CN" altLang="en-US" sz="2000" dirty="0">
                <a:latin typeface="楷体" panose="02010609060101010101" pitchFamily="49" charset="-122"/>
                <a:ea typeface="楷体" panose="02010609060101010101" pitchFamily="49" charset="-122"/>
              </a:rPr>
              <a:t>第十章 行政行为概述</a:t>
            </a:r>
          </a:p>
          <a:p>
            <a:r>
              <a:rPr lang="zh-CN" altLang="en-US" sz="2000" dirty="0">
                <a:latin typeface="楷体" panose="02010609060101010101" pitchFamily="49" charset="-122"/>
                <a:ea typeface="楷体" panose="02010609060101010101" pitchFamily="49" charset="-122"/>
              </a:rPr>
              <a:t>第十一章 行政立法</a:t>
            </a:r>
          </a:p>
          <a:p>
            <a:r>
              <a:rPr lang="zh-CN" altLang="en-US" sz="2000" dirty="0">
                <a:latin typeface="楷体" panose="02010609060101010101" pitchFamily="49" charset="-122"/>
                <a:ea typeface="楷体" panose="02010609060101010101" pitchFamily="49" charset="-122"/>
              </a:rPr>
              <a:t>第十二章 行政规范性文件</a:t>
            </a:r>
          </a:p>
          <a:p>
            <a:r>
              <a:rPr lang="zh-CN" altLang="en-US" sz="2000" dirty="0">
                <a:latin typeface="楷体" panose="02010609060101010101" pitchFamily="49" charset="-122"/>
                <a:ea typeface="楷体" panose="02010609060101010101" pitchFamily="49" charset="-122"/>
              </a:rPr>
              <a:t>第十三章 具体行政行为</a:t>
            </a:r>
          </a:p>
          <a:p>
            <a:r>
              <a:rPr lang="zh-CN" altLang="en-US" sz="2000" dirty="0">
                <a:latin typeface="楷体" panose="02010609060101010101" pitchFamily="49" charset="-122"/>
                <a:ea typeface="楷体" panose="02010609060101010101" pitchFamily="49" charset="-122"/>
              </a:rPr>
              <a:t>第十四章 行政处理（一）</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依申请行政行为</a:t>
            </a:r>
          </a:p>
          <a:p>
            <a:r>
              <a:rPr lang="zh-CN" altLang="en-US" sz="2000" dirty="0">
                <a:latin typeface="楷体" panose="02010609060101010101" pitchFamily="49" charset="-122"/>
                <a:ea typeface="楷体" panose="02010609060101010101" pitchFamily="49" charset="-122"/>
              </a:rPr>
              <a:t>第十五章 行政处理（二）</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依职权行政行为</a:t>
            </a:r>
          </a:p>
          <a:p>
            <a:r>
              <a:rPr lang="zh-CN" altLang="en-US" sz="2000" dirty="0">
                <a:latin typeface="楷体" panose="02010609060101010101" pitchFamily="49" charset="-122"/>
                <a:ea typeface="楷体" panose="02010609060101010101" pitchFamily="49" charset="-122"/>
              </a:rPr>
              <a:t>第十六章 行政机关实施的其他行为</a:t>
            </a:r>
          </a:p>
          <a:p>
            <a:r>
              <a:rPr lang="zh-CN" altLang="en-US" sz="2000" dirty="0">
                <a:latin typeface="楷体" panose="02010609060101010101" pitchFamily="49" charset="-122"/>
                <a:ea typeface="楷体" panose="02010609060101010101" pitchFamily="49" charset="-122"/>
              </a:rPr>
              <a:t>第十七章 行政程序</a:t>
            </a:r>
          </a:p>
          <a:p>
            <a:r>
              <a:rPr lang="zh-CN" altLang="en-US" sz="2000" dirty="0">
                <a:latin typeface="楷体" panose="02010609060101010101" pitchFamily="49" charset="-122"/>
                <a:ea typeface="楷体" panose="02010609060101010101" pitchFamily="49" charset="-122"/>
              </a:rPr>
              <a:t>第四编 行 政 复 议</a:t>
            </a:r>
          </a:p>
          <a:p>
            <a:endParaRPr lang="zh-CN" altLang="en-US" sz="2000" dirty="0">
              <a:latin typeface="楷体" panose="02010609060101010101" pitchFamily="49" charset="-122"/>
              <a:ea typeface="楷体" panose="02010609060101010101" pitchFamily="49" charset="-122"/>
            </a:endParaRPr>
          </a:p>
        </p:txBody>
      </p:sp>
      <p:sp>
        <p:nvSpPr>
          <p:cNvPr id="23557" name="文本框 8"/>
          <p:cNvSpPr txBox="1"/>
          <p:nvPr/>
        </p:nvSpPr>
        <p:spPr>
          <a:xfrm>
            <a:off x="3132138" y="2489200"/>
            <a:ext cx="2376487" cy="3170238"/>
          </a:xfrm>
          <a:prstGeom prst="rect">
            <a:avLst/>
          </a:prstGeom>
          <a:noFill/>
          <a:ln w="9525">
            <a:noFill/>
          </a:ln>
        </p:spPr>
        <p:txBody>
          <a:bodyPr anchor="t" anchorCtr="0">
            <a:spAutoFit/>
          </a:bodyPr>
          <a:lstStyle/>
          <a:p>
            <a:r>
              <a:rPr lang="zh-CN" altLang="en-US" sz="2000" dirty="0">
                <a:latin typeface="楷体" panose="02010609060101010101" pitchFamily="49" charset="-122"/>
                <a:ea typeface="楷体" panose="02010609060101010101" pitchFamily="49" charset="-122"/>
              </a:rPr>
              <a:t>第二编 行政法主体</a:t>
            </a:r>
          </a:p>
          <a:p>
            <a:r>
              <a:rPr lang="zh-CN" altLang="en-US" sz="2000" dirty="0">
                <a:latin typeface="楷体" panose="02010609060101010101" pitchFamily="49" charset="-122"/>
                <a:ea typeface="楷体" panose="02010609060101010101" pitchFamily="49" charset="-122"/>
              </a:rPr>
              <a:t>第四章 行政法主体概述</a:t>
            </a:r>
          </a:p>
          <a:p>
            <a:r>
              <a:rPr lang="zh-CN" altLang="en-US" sz="2000" dirty="0">
                <a:latin typeface="楷体" panose="02010609060101010101" pitchFamily="49" charset="-122"/>
                <a:ea typeface="楷体" panose="02010609060101010101" pitchFamily="49" charset="-122"/>
              </a:rPr>
              <a:t>第五章 行政机关</a:t>
            </a:r>
          </a:p>
          <a:p>
            <a:r>
              <a:rPr lang="zh-CN" altLang="en-US" sz="2000" dirty="0">
                <a:latin typeface="楷体" panose="02010609060101010101" pitchFamily="49" charset="-122"/>
                <a:ea typeface="楷体" panose="02010609060101010101" pitchFamily="49" charset="-122"/>
              </a:rPr>
              <a:t>第六章 其他行政主体</a:t>
            </a:r>
          </a:p>
          <a:p>
            <a:r>
              <a:rPr lang="zh-CN" altLang="en-US" sz="2000" dirty="0">
                <a:latin typeface="楷体" panose="02010609060101010101" pitchFamily="49" charset="-122"/>
                <a:ea typeface="楷体" panose="02010609060101010101" pitchFamily="49" charset="-122"/>
              </a:rPr>
              <a:t>第七章 公务员</a:t>
            </a:r>
          </a:p>
          <a:p>
            <a:r>
              <a:rPr lang="zh-CN" altLang="en-US" sz="2000" dirty="0">
                <a:latin typeface="楷体" panose="02010609060101010101" pitchFamily="49" charset="-122"/>
                <a:ea typeface="楷体" panose="02010609060101010101" pitchFamily="49" charset="-122"/>
              </a:rPr>
              <a:t>第八章 行政相对人</a:t>
            </a:r>
          </a:p>
          <a:p>
            <a:r>
              <a:rPr lang="zh-CN" altLang="en-US" sz="2000" dirty="0">
                <a:latin typeface="楷体" panose="02010609060101010101" pitchFamily="49" charset="-122"/>
                <a:ea typeface="楷体" panose="02010609060101010101" pitchFamily="49" charset="-122"/>
              </a:rPr>
              <a:t>第九章 行政法制监督主体</a:t>
            </a:r>
          </a:p>
        </p:txBody>
      </p:sp>
      <p:sp>
        <p:nvSpPr>
          <p:cNvPr id="23558" name="文本框 9"/>
          <p:cNvSpPr txBox="1"/>
          <p:nvPr/>
        </p:nvSpPr>
        <p:spPr>
          <a:xfrm>
            <a:off x="755650" y="2090738"/>
            <a:ext cx="2744788" cy="369887"/>
          </a:xfrm>
          <a:prstGeom prst="rect">
            <a:avLst/>
          </a:prstGeom>
          <a:noFill/>
          <a:ln w="9525">
            <a:noFill/>
          </a:ln>
        </p:spPr>
        <p:txBody>
          <a:bodyPr anchor="t" anchorCtr="0">
            <a:spAutoFit/>
          </a:bodyPr>
          <a:lstStyle/>
          <a:p>
            <a:r>
              <a:rPr lang="zh-CN" altLang="en-US" b="1" dirty="0">
                <a:latin typeface="楷体" panose="02010609060101010101" pitchFamily="49" charset="-122"/>
                <a:ea typeface="楷体" panose="02010609060101010101" pitchFamily="49" charset="-122"/>
              </a:rPr>
              <a:t>姜明安教授主编红皮书</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865188" y="679450"/>
            <a:ext cx="6345237" cy="709613"/>
          </a:xfrm>
          <a:ln/>
        </p:spPr>
        <p:txBody>
          <a:bodyPr vert="horz" wrap="square" lIns="91440" tIns="45720" rIns="91440" bIns="45720" anchor="ctr" anchorCtr="0"/>
          <a:lstStyle/>
          <a:p>
            <a:pPr defTabSz="457200" eaLnBrk="1" hangingPunct="1"/>
            <a:br>
              <a:rPr lang="en-US" altLang="zh-CN" kern="1200" dirty="0">
                <a:latin typeface="+mj-lt"/>
                <a:ea typeface="宋体" panose="02010600030101010101" pitchFamily="2" charset="-122"/>
                <a:cs typeface="+mj-cs"/>
              </a:rPr>
            </a:br>
            <a:br>
              <a:rPr lang="en-US" altLang="zh-CN" b="1" kern="1200" dirty="0">
                <a:latin typeface="华文行楷" panose="02010800040101010101" pitchFamily="2" charset="-122"/>
                <a:ea typeface="华文行楷" panose="02010800040101010101" pitchFamily="2" charset="-122"/>
                <a:cs typeface="+mj-cs"/>
              </a:rPr>
            </a:br>
            <a:r>
              <a:rPr lang="zh-CN" altLang="en-US" b="1" kern="1200" dirty="0">
                <a:latin typeface="华文行楷" panose="02010800040101010101" pitchFamily="2" charset="-122"/>
                <a:ea typeface="华文行楷" panose="02010800040101010101" pitchFamily="2" charset="-122"/>
                <a:cs typeface="+mj-cs"/>
              </a:rPr>
              <a:t>一、行政法的基本概念：行政、行政权、行政法、行政法学</a:t>
            </a:r>
            <a:br>
              <a:rPr lang="en-US" altLang="zh-CN" kern="1200" dirty="0">
                <a:latin typeface="+mj-lt"/>
                <a:ea typeface="宋体" panose="02010600030101010101" pitchFamily="2" charset="-122"/>
                <a:cs typeface="+mj-cs"/>
              </a:rPr>
            </a:br>
            <a:endParaRPr lang="zh-CN" altLang="en-US" kern="1200" dirty="0">
              <a:latin typeface="+mj-lt"/>
              <a:ea typeface="宋体" panose="02010600030101010101" pitchFamily="2" charset="-122"/>
              <a:cs typeface="+mj-cs"/>
            </a:endParaRPr>
          </a:p>
        </p:txBody>
      </p:sp>
      <p:sp>
        <p:nvSpPr>
          <p:cNvPr id="24579" name="内容占位符 2"/>
          <p:cNvSpPr>
            <a:spLocks noGrp="1"/>
          </p:cNvSpPr>
          <p:nvPr>
            <p:ph idx="1"/>
          </p:nvPr>
        </p:nvSpPr>
        <p:spPr>
          <a:xfrm>
            <a:off x="179388" y="1914525"/>
            <a:ext cx="6346825" cy="3530600"/>
          </a:xfrm>
        </p:spPr>
        <p:txBody>
          <a:bodyPr vert="horz" wrap="square" lIns="91440" tIns="45720" rIns="91440" bIns="45720" numCol="1" anchor="t" anchorCtr="0" compatLnSpc="1"/>
          <a:lstStyle/>
          <a:p>
            <a:pPr marL="342900" marR="0" lvl="0" indent="-3429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（一）行政</a:t>
            </a:r>
            <a:endPar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1. </a:t>
            </a: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基本含义：执行、管理</a:t>
            </a:r>
            <a:endPar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a:p>
            <a:pPr marL="342900" marR="0" lvl="0" indent="-34290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行政法调整的“行政”</a:t>
            </a:r>
            <a:r>
              <a:rPr kumimoji="0" lang="en-US" altLang="zh-CN" sz="2400" b="1"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rPr>
              <a:t>       </a:t>
            </a:r>
          </a:p>
          <a:p>
            <a:pPr marL="0" marR="0" lvl="0" indent="0" algn="l" defTabSz="457200" rtl="0" eaLnBrk="1" fontAlgn="base" latinLnBrk="0" hangingPunct="1">
              <a:lnSpc>
                <a:spcPct val="100000"/>
              </a:lnSpc>
              <a:spcBef>
                <a:spcPts val="1000"/>
              </a:spcBef>
              <a:spcAft>
                <a:spcPct val="0"/>
              </a:spcAft>
              <a:buClr>
                <a:schemeClr val="accent1"/>
              </a:buClr>
              <a:buSzPct val="80000"/>
              <a:buFont typeface="Wingdings 3" panose="05040102010807070707" pitchFamily="18" charset="2"/>
              <a:buNone/>
              <a:defRPr/>
            </a:pPr>
            <a:endParaRPr kumimoji="0" lang="zh-CN" altLang="en-US" sz="2400" b="0" i="0" u="none" strike="noStrike" kern="1200" cap="none" spc="0" normalizeH="0" baseline="0" noProof="0" dirty="0">
              <a:ln>
                <a:noFill/>
              </a:ln>
              <a:solidFill>
                <a:srgbClr val="404040"/>
              </a:solidFill>
              <a:effectLst/>
              <a:uLnTx/>
              <a:uFillTx/>
              <a:latin typeface="华文楷体" panose="02010600040101010101" pitchFamily="2" charset="-122"/>
              <a:ea typeface="华文楷体" panose="02010600040101010101" pitchFamily="2" charset="-122"/>
              <a:cs typeface="+mn-cs"/>
            </a:endParaRPr>
          </a:p>
        </p:txBody>
      </p:sp>
      <p:sp>
        <p:nvSpPr>
          <p:cNvPr id="25603"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6</a:t>
            </a:fld>
            <a:endParaRPr lang="en-US" altLang="zh-CN" sz="2800" dirty="0">
              <a:solidFill>
                <a:schemeClr val="bg1"/>
              </a:solidFill>
              <a:latin typeface="Century Gothic" panose="020B0502020202020204" pitchFamily="34" charset="0"/>
            </a:endParaRPr>
          </a:p>
        </p:txBody>
      </p:sp>
      <p:graphicFrame>
        <p:nvGraphicFramePr>
          <p:cNvPr id="7" name="图示 6"/>
          <p:cNvGraphicFramePr/>
          <p:nvPr/>
        </p:nvGraphicFramePr>
        <p:xfrm>
          <a:off x="418355" y="2133307"/>
          <a:ext cx="8762156" cy="48960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6626" name="内容占位符 2"/>
          <p:cNvSpPr>
            <a:spLocks noGrp="1"/>
          </p:cNvSpPr>
          <p:nvPr>
            <p:ph idx="1"/>
          </p:nvPr>
        </p:nvSpPr>
        <p:spPr>
          <a:xfrm>
            <a:off x="889000" y="2133600"/>
            <a:ext cx="7067550" cy="3530600"/>
          </a:xfrm>
          <a:ln/>
        </p:spPr>
        <p:txBody>
          <a:bodyPr vert="horz" wrap="square" lIns="91440" tIns="45720" rIns="91440" bIns="45720" anchor="t" anchorCtr="0"/>
          <a:lstStyle/>
          <a:p>
            <a:r>
              <a:rPr lang="en-US" altLang="zh-CN" sz="2400" b="1" dirty="0">
                <a:solidFill>
                  <a:schemeClr val="tx1"/>
                </a:solidFill>
                <a:latin typeface="楷体" panose="02010609060101010101" pitchFamily="49" charset="-122"/>
                <a:ea typeface="楷体" panose="02010609060101010101" pitchFamily="49" charset="-122"/>
              </a:rPr>
              <a:t>2. </a:t>
            </a:r>
            <a:r>
              <a:rPr lang="zh-CN" altLang="en-US" sz="2400" b="1" dirty="0">
                <a:solidFill>
                  <a:srgbClr val="FF0000"/>
                </a:solidFill>
                <a:latin typeface="楷体" panose="02010609060101010101" pitchFamily="49" charset="-122"/>
                <a:ea typeface="楷体" panose="02010609060101010101" pitchFamily="49" charset="-122"/>
              </a:rPr>
              <a:t>公共行政</a:t>
            </a:r>
            <a:r>
              <a:rPr lang="zh-CN" altLang="en-US" sz="2400" b="1" dirty="0">
                <a:solidFill>
                  <a:schemeClr val="tx1"/>
                </a:solidFill>
                <a:latin typeface="楷体" panose="02010609060101010101" pitchFamily="49" charset="-122"/>
                <a:ea typeface="楷体" panose="02010609060101010101" pitchFamily="49" charset="-122"/>
              </a:rPr>
              <a:t>与私人行政的区别</a:t>
            </a:r>
          </a:p>
          <a:p>
            <a:pPr lvl="1"/>
            <a:r>
              <a:rPr lang="zh-CN" altLang="en-US" sz="2400" b="1" dirty="0">
                <a:latin typeface="楷体" panose="02010609060101010101" pitchFamily="49" charset="-122"/>
                <a:ea typeface="楷体" panose="02010609060101010101" pitchFamily="49" charset="-122"/>
              </a:rPr>
              <a:t>主体：依特别法设立的</a:t>
            </a:r>
            <a:r>
              <a:rPr lang="zh-CN" altLang="en-US" sz="2400" b="1" dirty="0">
                <a:solidFill>
                  <a:srgbClr val="FF0000"/>
                </a:solidFill>
                <a:latin typeface="楷体" panose="02010609060101010101" pitchFamily="49" charset="-122"/>
                <a:ea typeface="楷体" panose="02010609060101010101" pitchFamily="49" charset="-122"/>
              </a:rPr>
              <a:t>公法人</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私法人</a:t>
            </a:r>
            <a:endParaRPr lang="en-US" altLang="zh-CN" sz="2400" b="1" dirty="0">
              <a:latin typeface="楷体" panose="02010609060101010101" pitchFamily="49" charset="-122"/>
              <a:ea typeface="楷体" panose="02010609060101010101" pitchFamily="49" charset="-122"/>
            </a:endParaRPr>
          </a:p>
          <a:p>
            <a:pPr lvl="1"/>
            <a:r>
              <a:rPr lang="zh-CN" altLang="en-US" sz="2400" b="1" dirty="0">
                <a:latin typeface="楷体" panose="02010609060101010101" pitchFamily="49" charset="-122"/>
                <a:ea typeface="楷体" panose="02010609060101010101" pitchFamily="49" charset="-122"/>
              </a:rPr>
              <a:t>目的：</a:t>
            </a:r>
            <a:r>
              <a:rPr lang="zh-CN" altLang="en-US" sz="2400" b="1" dirty="0">
                <a:solidFill>
                  <a:srgbClr val="FF0000"/>
                </a:solidFill>
                <a:latin typeface="楷体" panose="02010609060101010101" pitchFamily="49" charset="-122"/>
                <a:ea typeface="楷体" panose="02010609060101010101" pitchFamily="49" charset="-122"/>
              </a:rPr>
              <a:t>公共利益</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个体利益</a:t>
            </a:r>
          </a:p>
          <a:p>
            <a:pPr lvl="2"/>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治安管理处罚法</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第</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条  为维护社会治安秩序，</a:t>
            </a:r>
            <a:r>
              <a:rPr lang="zh-CN" altLang="en-US" sz="2400" b="1" dirty="0">
                <a:solidFill>
                  <a:schemeClr val="tx1"/>
                </a:solidFill>
                <a:latin typeface="楷体" panose="02010609060101010101" pitchFamily="49" charset="-122"/>
                <a:ea typeface="楷体" panose="02010609060101010101" pitchFamily="49" charset="-122"/>
              </a:rPr>
              <a:t>保障公共安全，</a:t>
            </a:r>
            <a:r>
              <a:rPr lang="zh-CN" altLang="en-US" sz="2400" b="1" dirty="0">
                <a:latin typeface="楷体" panose="02010609060101010101" pitchFamily="49" charset="-122"/>
                <a:ea typeface="楷体" panose="02010609060101010101" pitchFamily="49" charset="-122"/>
              </a:rPr>
              <a:t>保护公民、法人和其他组织的合法权益，规范和保障公安机关及其人民警察依法履行治安管理职责，制定本法</a:t>
            </a:r>
            <a:endParaRPr lang="en-US" altLang="zh-CN" sz="2400" b="1" dirty="0">
              <a:latin typeface="楷体" panose="02010609060101010101" pitchFamily="49" charset="-122"/>
              <a:ea typeface="楷体" panose="02010609060101010101" pitchFamily="49" charset="-122"/>
            </a:endParaRPr>
          </a:p>
          <a:p>
            <a:pPr lvl="1"/>
            <a:r>
              <a:rPr lang="zh-CN" altLang="en-US" sz="2400" b="1" dirty="0">
                <a:latin typeface="楷体" panose="02010609060101010101" pitchFamily="49" charset="-122"/>
                <a:ea typeface="楷体" panose="02010609060101010101" pitchFamily="49" charset="-122"/>
              </a:rPr>
              <a:t>手段：多用</a:t>
            </a:r>
            <a:r>
              <a:rPr lang="zh-CN" altLang="en-US" sz="2400" b="1" dirty="0">
                <a:solidFill>
                  <a:srgbClr val="FF0000"/>
                </a:solidFill>
                <a:latin typeface="楷体" panose="02010609060101010101" pitchFamily="49" charset="-122"/>
                <a:ea typeface="楷体" panose="02010609060101010101" pitchFamily="49" charset="-122"/>
              </a:rPr>
              <a:t>命令、强制</a:t>
            </a:r>
            <a:r>
              <a:rPr lang="zh-CN" altLang="en-US" sz="2400" b="1" dirty="0">
                <a:latin typeface="楷体" panose="02010609060101010101" pitchFamily="49" charset="-122"/>
                <a:ea typeface="楷体" panose="02010609060101010101" pitchFamily="49" charset="-122"/>
              </a:rPr>
              <a:t>手段</a:t>
            </a:r>
            <a:r>
              <a:rPr lang="en-US" altLang="zh-CN" sz="2400" b="1" dirty="0">
                <a:latin typeface="楷体" panose="02010609060101010101" pitchFamily="49" charset="-122"/>
                <a:ea typeface="楷体" panose="02010609060101010101" pitchFamily="49" charset="-122"/>
              </a:rPr>
              <a:t>——</a:t>
            </a:r>
            <a:r>
              <a:rPr lang="zh-CN" altLang="en-US" sz="2400" b="1" dirty="0">
                <a:latin typeface="楷体" panose="02010609060101010101" pitchFamily="49" charset="-122"/>
                <a:ea typeface="楷体" panose="02010609060101010101" pitchFamily="49" charset="-122"/>
              </a:rPr>
              <a:t>合同</a:t>
            </a:r>
          </a:p>
          <a:p>
            <a:endParaRPr lang="zh-CN" altLang="en-US" sz="2400" dirty="0">
              <a:latin typeface="楷体" panose="02010609060101010101" pitchFamily="49" charset="-122"/>
              <a:ea typeface="楷体" panose="02010609060101010101" pitchFamily="49" charset="-122"/>
            </a:endParaRPr>
          </a:p>
        </p:txBody>
      </p:sp>
      <p:sp>
        <p:nvSpPr>
          <p:cNvPr id="26627"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7</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7650" name="内容占位符 2"/>
          <p:cNvSpPr>
            <a:spLocks noGrp="1"/>
          </p:cNvSpPr>
          <p:nvPr>
            <p:ph idx="1"/>
          </p:nvPr>
        </p:nvSpPr>
        <p:spPr>
          <a:xfrm>
            <a:off x="863600" y="2489200"/>
            <a:ext cx="7164388" cy="3530600"/>
          </a:xfrm>
          <a:ln/>
        </p:spPr>
        <p:txBody>
          <a:bodyPr vert="horz" wrap="square" lIns="91440" tIns="45720" rIns="91440" bIns="45720" anchor="t" anchorCtr="0"/>
          <a:lstStyle/>
          <a:p>
            <a:r>
              <a:rPr lang="en-US" altLang="zh-CN" sz="2400" dirty="0">
                <a:solidFill>
                  <a:schemeClr val="tx1"/>
                </a:solidFill>
                <a:latin typeface="楷体" panose="02010609060101010101" pitchFamily="49" charset="-122"/>
                <a:ea typeface="楷体" panose="02010609060101010101" pitchFamily="49" charset="-122"/>
              </a:rPr>
              <a:t>3.</a:t>
            </a:r>
            <a:r>
              <a:rPr lang="zh-CN" altLang="en-US" sz="2400" b="1" dirty="0">
                <a:solidFill>
                  <a:schemeClr val="tx1"/>
                </a:solidFill>
                <a:latin typeface="楷体" panose="02010609060101010101" pitchFamily="49" charset="-122"/>
                <a:ea typeface="楷体" panose="02010609060101010101" pitchFamily="49" charset="-122"/>
              </a:rPr>
              <a:t>形式意义的行政（涵盖行政机关的全部活动）</a:t>
            </a:r>
            <a:endParaRPr lang="en-US" altLang="zh-CN" sz="2400" b="1" dirty="0">
              <a:solidFill>
                <a:schemeClr val="tx1"/>
              </a:solidFill>
              <a:latin typeface="楷体" panose="02010609060101010101" pitchFamily="49" charset="-122"/>
              <a:ea typeface="楷体" panose="02010609060101010101" pitchFamily="49" charset="-122"/>
            </a:endParaRPr>
          </a:p>
          <a:p>
            <a:pPr lvl="1"/>
            <a:r>
              <a:rPr lang="zh-CN" altLang="en-US" sz="2400" b="1" dirty="0">
                <a:solidFill>
                  <a:schemeClr val="tx1"/>
                </a:solidFill>
                <a:latin typeface="楷体" panose="02010609060101010101" pitchFamily="49" charset="-122"/>
                <a:ea typeface="楷体" panose="02010609060101010101" pitchFamily="49" charset="-122"/>
              </a:rPr>
              <a:t>传统的执行职能（行政执法）</a:t>
            </a:r>
            <a:endParaRPr lang="en-US" altLang="zh-CN" sz="2400" b="1" dirty="0">
              <a:solidFill>
                <a:schemeClr val="tx1"/>
              </a:solidFill>
              <a:latin typeface="楷体" panose="02010609060101010101" pitchFamily="49" charset="-122"/>
              <a:ea typeface="楷体" panose="02010609060101010101" pitchFamily="49" charset="-122"/>
            </a:endParaRPr>
          </a:p>
          <a:p>
            <a:pPr lvl="1"/>
            <a:r>
              <a:rPr lang="zh-CN" altLang="en-US" sz="2400" b="1" dirty="0">
                <a:solidFill>
                  <a:schemeClr val="tx1"/>
                </a:solidFill>
                <a:latin typeface="楷体" panose="02010609060101010101" pitchFamily="49" charset="-122"/>
                <a:ea typeface="楷体" panose="02010609060101010101" pitchFamily="49" charset="-122"/>
              </a:rPr>
              <a:t>“准” 立法职能（行政立法、制定其他规范性文件）</a:t>
            </a:r>
            <a:endParaRPr lang="en-US" altLang="zh-CN" sz="2400" b="1" dirty="0">
              <a:solidFill>
                <a:schemeClr val="tx1"/>
              </a:solidFill>
              <a:latin typeface="楷体" panose="02010609060101010101" pitchFamily="49" charset="-122"/>
              <a:ea typeface="楷体" panose="02010609060101010101" pitchFamily="49" charset="-122"/>
            </a:endParaRPr>
          </a:p>
          <a:p>
            <a:pPr lvl="1"/>
            <a:r>
              <a:rPr lang="zh-CN" altLang="en-US" sz="2400" b="1" dirty="0">
                <a:solidFill>
                  <a:schemeClr val="tx1"/>
                </a:solidFill>
                <a:latin typeface="楷体" panose="02010609060101010101" pitchFamily="49" charset="-122"/>
                <a:ea typeface="楷体" panose="02010609060101010101" pitchFamily="49" charset="-122"/>
              </a:rPr>
              <a:t>“准” 司法职能（行政裁决、行政复议等）</a:t>
            </a:r>
          </a:p>
          <a:p>
            <a:endParaRPr lang="zh-CN" altLang="en-US" sz="2400" dirty="0">
              <a:solidFill>
                <a:schemeClr val="tx1"/>
              </a:solidFill>
              <a:latin typeface="楷体" panose="02010609060101010101" pitchFamily="49" charset="-122"/>
              <a:ea typeface="楷体" panose="02010609060101010101" pitchFamily="49" charset="-122"/>
            </a:endParaRPr>
          </a:p>
        </p:txBody>
      </p:sp>
      <p:sp>
        <p:nvSpPr>
          <p:cNvPr id="27651"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8</a:t>
            </a:fld>
            <a:endParaRPr lang="en-US" altLang="zh-CN" sz="2800" dirty="0">
              <a:solidFill>
                <a:schemeClr val="bg1"/>
              </a:solidFill>
              <a:latin typeface="Century Gothic" panose="020B0502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865188" y="927100"/>
            <a:ext cx="6345237" cy="709613"/>
          </a:xfrm>
          <a:ln/>
        </p:spPr>
        <p:txBody>
          <a:bodyPr vert="horz" wrap="square" lIns="91440" tIns="45720" rIns="91440" bIns="45720" anchor="ctr" anchorCtr="0"/>
          <a:lstStyle/>
          <a:p>
            <a:pPr defTabSz="457200"/>
            <a:endParaRPr lang="zh-CN" altLang="en-US" kern="1200" dirty="0">
              <a:latin typeface="+mj-lt"/>
              <a:ea typeface="宋体" panose="02010600030101010101" pitchFamily="2" charset="-122"/>
              <a:cs typeface="+mj-cs"/>
            </a:endParaRPr>
          </a:p>
        </p:txBody>
      </p:sp>
      <p:sp>
        <p:nvSpPr>
          <p:cNvPr id="28674" name="内容占位符 2"/>
          <p:cNvSpPr>
            <a:spLocks noGrp="1"/>
          </p:cNvSpPr>
          <p:nvPr>
            <p:ph idx="1"/>
          </p:nvPr>
        </p:nvSpPr>
        <p:spPr>
          <a:ln/>
        </p:spPr>
        <p:txBody>
          <a:bodyPr vert="horz" wrap="square" lIns="91440" tIns="45720" rIns="91440" bIns="45720" anchor="t" anchorCtr="0"/>
          <a:lstStyle/>
          <a:p>
            <a:r>
              <a:rPr lang="en-US" altLang="zh-CN" sz="2400" b="1" dirty="0">
                <a:latin typeface="楷体" panose="02010609060101010101" pitchFamily="49" charset="-122"/>
                <a:ea typeface="楷体" panose="02010609060101010101" pitchFamily="49" charset="-122"/>
              </a:rPr>
              <a:t>4. </a:t>
            </a:r>
            <a:r>
              <a:rPr lang="zh-CN" altLang="en-US" sz="2400" b="1" dirty="0">
                <a:latin typeface="楷体" panose="02010609060101010101" pitchFamily="49" charset="-122"/>
                <a:ea typeface="楷体" panose="02010609060101010101" pitchFamily="49" charset="-122"/>
              </a:rPr>
              <a:t>行政的分类</a:t>
            </a:r>
            <a:endParaRPr lang="en-US" altLang="zh-CN" sz="2400" b="1" dirty="0">
              <a:latin typeface="楷体" panose="02010609060101010101" pitchFamily="49" charset="-122"/>
              <a:ea typeface="楷体" panose="02010609060101010101" pitchFamily="49" charset="-122"/>
            </a:endParaRPr>
          </a:p>
          <a:p>
            <a:r>
              <a:rPr lang="zh-CN" altLang="en-US" sz="2400" b="1" dirty="0">
                <a:latin typeface="楷体" panose="02010609060101010101" pitchFamily="49" charset="-122"/>
                <a:ea typeface="楷体" panose="02010609060101010101" pitchFamily="49" charset="-122"/>
              </a:rPr>
              <a:t>（</a:t>
            </a:r>
            <a:r>
              <a:rPr lang="en-US" altLang="zh-CN" sz="2400" b="1" dirty="0">
                <a:latin typeface="楷体" panose="02010609060101010101" pitchFamily="49" charset="-122"/>
                <a:ea typeface="楷体" panose="02010609060101010101" pitchFamily="49" charset="-122"/>
              </a:rPr>
              <a:t>1</a:t>
            </a:r>
            <a:r>
              <a:rPr lang="zh-CN" altLang="en-US" sz="2400" b="1" dirty="0">
                <a:latin typeface="楷体" panose="02010609060101010101" pitchFamily="49" charset="-122"/>
                <a:ea typeface="楷体" panose="02010609060101010101" pitchFamily="49" charset="-122"/>
              </a:rPr>
              <a:t>）内部行政与外部行政（内、外部效果标准）</a:t>
            </a:r>
            <a:endParaRPr lang="en-US" altLang="zh-CN" sz="2400" b="1" dirty="0">
              <a:latin typeface="楷体" panose="02010609060101010101" pitchFamily="49" charset="-122"/>
              <a:ea typeface="楷体" panose="02010609060101010101" pitchFamily="49" charset="-122"/>
            </a:endParaRPr>
          </a:p>
          <a:p>
            <a:pPr lvl="1" eaLnBrk="1" hangingPunct="1">
              <a:lnSpc>
                <a:spcPct val="80000"/>
              </a:lnSpc>
            </a:pPr>
            <a:r>
              <a:rPr lang="zh-CN" altLang="en-US" sz="2400" dirty="0">
                <a:latin typeface="楷体" panose="02010609060101010101" pitchFamily="49" charset="-122"/>
                <a:ea typeface="楷体" panose="02010609060101010101" pitchFamily="49" charset="-122"/>
              </a:rPr>
              <a:t>外部行政：对机关外部的公共事务与普通社会成员的管理</a:t>
            </a:r>
          </a:p>
          <a:p>
            <a:pPr lvl="1" eaLnBrk="1" hangingPunct="1">
              <a:lnSpc>
                <a:spcPct val="80000"/>
              </a:lnSpc>
            </a:pPr>
            <a:r>
              <a:rPr lang="zh-CN" altLang="en-US" sz="2400" dirty="0">
                <a:latin typeface="楷体" panose="02010609060101010101" pitchFamily="49" charset="-122"/>
                <a:ea typeface="楷体" panose="02010609060101010101" pitchFamily="49" charset="-122"/>
                <a:hlinkClick r:id="rId2" action="ppaction://hlinkfile"/>
              </a:rPr>
              <a:t>内部行政</a:t>
            </a:r>
            <a:r>
              <a:rPr lang="zh-CN" altLang="en-US" sz="2400" dirty="0">
                <a:latin typeface="楷体" panose="02010609060101010101" pitchFamily="49" charset="-122"/>
                <a:ea typeface="楷体" panose="02010609060101010101" pitchFamily="49" charset="-122"/>
              </a:rPr>
              <a:t>：对机关内部的组织、人事、财务等事务的管理</a:t>
            </a:r>
          </a:p>
          <a:p>
            <a:endParaRPr lang="zh-CN" altLang="en-US" sz="2400" dirty="0">
              <a:latin typeface="楷体" panose="02010609060101010101" pitchFamily="49" charset="-122"/>
              <a:ea typeface="楷体" panose="02010609060101010101" pitchFamily="49" charset="-122"/>
            </a:endParaRPr>
          </a:p>
        </p:txBody>
      </p:sp>
      <p:sp>
        <p:nvSpPr>
          <p:cNvPr id="28675" name="灯片编号占位符 3"/>
          <p:cNvSpPr>
            <a:spLocks noGrp="1"/>
          </p:cNvSpPr>
          <p:nvPr>
            <p:ph type="sldNum" sz="quarter" idx="4"/>
          </p:nvPr>
        </p:nvSpPr>
        <p:spPr>
          <a:noFill/>
          <a:ln>
            <a:noFill/>
          </a:ln>
        </p:spPr>
        <p:txBody>
          <a:bodyPr wrap="square" lIns="91440" tIns="45720" rIns="91440" bIns="45720" anchor="b" anchorCtr="0"/>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en-US" altLang="zh-CN" sz="2800" dirty="0">
                <a:solidFill>
                  <a:schemeClr val="bg1"/>
                </a:solidFill>
                <a:latin typeface="Century Gothic" panose="020B0502020202020204" pitchFamily="34" charset="0"/>
              </a:rPr>
              <a:t>9</a:t>
            </a:fld>
            <a:endParaRPr lang="en-US" altLang="zh-CN" sz="2800" dirty="0">
              <a:solidFill>
                <a:schemeClr val="bg1"/>
              </a:solidFill>
              <a:latin typeface="Century Gothic" panose="020B050202020202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WUwM2M0YTEyMWNkODhlODVmNGRhNDg3YjM2NWI0MjI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TotalTime>
  <Words>2769</Words>
  <Application>Microsoft Office PowerPoint</Application>
  <PresentationFormat>全屏显示(4:3)</PresentationFormat>
  <Paragraphs>212</Paragraphs>
  <Slides>29</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华文楷体</vt:lpstr>
      <vt:lpstr>华文行楷</vt:lpstr>
      <vt:lpstr>楷体</vt:lpstr>
      <vt:lpstr>Arial</vt:lpstr>
      <vt:lpstr>Calibri</vt:lpstr>
      <vt:lpstr>Century Gothic</vt:lpstr>
      <vt:lpstr>Wingdings 3</vt:lpstr>
      <vt:lpstr>离子会议室</vt:lpstr>
      <vt:lpstr>行政法与行政诉讼法</vt:lpstr>
      <vt:lpstr>第一讲 行政法概述</vt:lpstr>
      <vt:lpstr>导论</vt:lpstr>
      <vt:lpstr>PowerPoint 演示文稿</vt:lpstr>
      <vt:lpstr>PowerPoint 演示文稿</vt:lpstr>
      <vt:lpstr>  一、行政法的基本概念：行政、行政权、行政法、行政法学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二、行政法的法源</vt:lpstr>
      <vt:lpstr>1.制定法法源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Nokia Siemens Networks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信赖保护</dc:title>
  <dc:creator>王瑞雪</dc:creator>
  <cp:lastModifiedBy>Y L</cp:lastModifiedBy>
  <cp:revision>582</cp:revision>
  <dcterms:created xsi:type="dcterms:W3CDTF">2014-04-19T21:45:27Z</dcterms:created>
  <dcterms:modified xsi:type="dcterms:W3CDTF">2024-12-12T13:44:09Z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32B2CFD07EB442249547728E63AE1B24_13</vt:lpwstr>
  </property>
  <property fmtid="{D5CDD505-2E9C-101B-9397-08002B2CF9AE}" pid="3" name="KSOProductBuildVer">
    <vt:lpwstr>2052-12.1.0.17827</vt:lpwstr>
  </property>
</Properties>
</file>