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51"/>
  </p:notesMasterIdLst>
  <p:handoutMasterIdLst>
    <p:handoutMasterId r:id="rId52"/>
  </p:handoutMasterIdLst>
  <p:sldIdLst>
    <p:sldId id="256" r:id="rId3"/>
    <p:sldId id="850" r:id="rId4"/>
    <p:sldId id="860" r:id="rId5"/>
    <p:sldId id="861" r:id="rId6"/>
    <p:sldId id="853" r:id="rId7"/>
    <p:sldId id="854" r:id="rId8"/>
    <p:sldId id="855" r:id="rId9"/>
    <p:sldId id="856" r:id="rId10"/>
    <p:sldId id="857" r:id="rId11"/>
    <p:sldId id="858" r:id="rId12"/>
    <p:sldId id="859" r:id="rId13"/>
    <p:sldId id="865" r:id="rId14"/>
    <p:sldId id="866" r:id="rId15"/>
    <p:sldId id="867" r:id="rId16"/>
    <p:sldId id="868" r:id="rId17"/>
    <p:sldId id="869" r:id="rId18"/>
    <p:sldId id="870" r:id="rId19"/>
    <p:sldId id="871" r:id="rId20"/>
    <p:sldId id="872" r:id="rId21"/>
    <p:sldId id="873" r:id="rId22"/>
    <p:sldId id="874" r:id="rId23"/>
    <p:sldId id="875" r:id="rId24"/>
    <p:sldId id="876" r:id="rId25"/>
    <p:sldId id="877" r:id="rId26"/>
    <p:sldId id="878" r:id="rId27"/>
    <p:sldId id="910" r:id="rId28"/>
    <p:sldId id="879" r:id="rId29"/>
    <p:sldId id="880" r:id="rId30"/>
    <p:sldId id="881" r:id="rId31"/>
    <p:sldId id="882" r:id="rId32"/>
    <p:sldId id="883" r:id="rId33"/>
    <p:sldId id="884" r:id="rId34"/>
    <p:sldId id="885" r:id="rId35"/>
    <p:sldId id="886" r:id="rId36"/>
    <p:sldId id="887" r:id="rId37"/>
    <p:sldId id="888" r:id="rId38"/>
    <p:sldId id="889" r:id="rId39"/>
    <p:sldId id="898" r:id="rId40"/>
    <p:sldId id="899" r:id="rId41"/>
    <p:sldId id="901" r:id="rId42"/>
    <p:sldId id="902" r:id="rId43"/>
    <p:sldId id="903" r:id="rId44"/>
    <p:sldId id="918" r:id="rId45"/>
    <p:sldId id="904" r:id="rId46"/>
    <p:sldId id="922" r:id="rId47"/>
    <p:sldId id="923" r:id="rId48"/>
    <p:sldId id="924" r:id="rId49"/>
    <p:sldId id="925" r:id="rId5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660"/>
  </p:normalViewPr>
  <p:slideViewPr>
    <p:cSldViewPr showGuides="1">
      <p:cViewPr varScale="1">
        <p:scale>
          <a:sx n="66" d="100"/>
          <a:sy n="66" d="100"/>
        </p:scale>
        <p:origin x="72" y="3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FDB0F0C-685D-4C4C-B533-016594608F45}" type="doc">
      <dgm:prSet loTypeId="urn:microsoft.com/office/officeart/2005/8/layout/hierarchy2#1" loCatId="hierarchy" qsTypeId="urn:microsoft.com/office/officeart/2005/8/quickstyle/simple3#1" qsCatId="simple" csTypeId="urn:microsoft.com/office/officeart/2005/8/colors/accent1_2#1" csCatId="accent1" phldr="1"/>
      <dgm:spPr/>
      <dgm:t>
        <a:bodyPr/>
        <a:lstStyle/>
        <a:p>
          <a:endParaRPr lang="zh-CN" altLang="en-US"/>
        </a:p>
      </dgm:t>
    </dgm:pt>
    <dgm:pt modelId="{0FDBF069-A08D-4882-94BB-ABAEF44A93EF}">
      <dgm:prSet phldrT="[文本]" custT="1"/>
      <dgm:spPr/>
      <dgm:t>
        <a:bodyPr/>
        <a:lstStyle/>
        <a:p>
          <a:r>
            <a:rPr lang="zh-CN" altLang="en-US" sz="1800" b="1" dirty="0"/>
            <a:t>行政行为</a:t>
          </a:r>
        </a:p>
      </dgm:t>
    </dgm:pt>
    <dgm:pt modelId="{7838EBEE-439E-47F3-A1CA-3BE842393338}" type="parTrans" cxnId="{5EE03D5B-F52F-4003-B3DC-32020EE36CB8}">
      <dgm:prSet/>
      <dgm:spPr/>
      <dgm:t>
        <a:bodyPr/>
        <a:lstStyle/>
        <a:p>
          <a:endParaRPr lang="zh-CN" altLang="en-US"/>
        </a:p>
      </dgm:t>
    </dgm:pt>
    <dgm:pt modelId="{18AD0C35-49CE-4B7B-AD58-7E17DF42BE2A}" type="sibTrans" cxnId="{5EE03D5B-F52F-4003-B3DC-32020EE36CB8}">
      <dgm:prSet/>
      <dgm:spPr/>
      <dgm:t>
        <a:bodyPr/>
        <a:lstStyle/>
        <a:p>
          <a:endParaRPr lang="zh-CN" altLang="en-US"/>
        </a:p>
      </dgm:t>
    </dgm:pt>
    <dgm:pt modelId="{E9867F65-5E5D-4B91-B60D-0447543B67C4}">
      <dgm:prSet phldrT="[文本]" custT="1"/>
      <dgm:spPr/>
      <dgm:t>
        <a:bodyPr/>
        <a:lstStyle/>
        <a:p>
          <a:r>
            <a:rPr lang="zh-CN" altLang="en-US" sz="1800" b="1" dirty="0"/>
            <a:t>内部行为</a:t>
          </a:r>
        </a:p>
      </dgm:t>
    </dgm:pt>
    <dgm:pt modelId="{372C86FE-9948-4D4B-8F06-43B7FFF7BE59}" type="parTrans" cxnId="{A1C30DBC-40DC-4C49-BA2C-F7238697E083}">
      <dgm:prSet/>
      <dgm:spPr/>
      <dgm:t>
        <a:bodyPr/>
        <a:lstStyle/>
        <a:p>
          <a:endParaRPr lang="zh-CN" altLang="en-US"/>
        </a:p>
      </dgm:t>
    </dgm:pt>
    <dgm:pt modelId="{07C47C5A-C5A8-4998-B7BB-738C665EF365}" type="sibTrans" cxnId="{A1C30DBC-40DC-4C49-BA2C-F7238697E083}">
      <dgm:prSet/>
      <dgm:spPr/>
      <dgm:t>
        <a:bodyPr/>
        <a:lstStyle/>
        <a:p>
          <a:endParaRPr lang="zh-CN" altLang="en-US"/>
        </a:p>
      </dgm:t>
    </dgm:pt>
    <dgm:pt modelId="{E927414B-1A61-4897-8ABD-F9942165E44A}">
      <dgm:prSet phldrT="[文本]" custT="1"/>
      <dgm:spPr/>
      <dgm:t>
        <a:bodyPr/>
        <a:lstStyle/>
        <a:p>
          <a:r>
            <a:rPr lang="zh-CN" altLang="en-US" sz="1800" b="1" dirty="0"/>
            <a:t>外部行为</a:t>
          </a:r>
        </a:p>
      </dgm:t>
    </dgm:pt>
    <dgm:pt modelId="{B35B5382-AFA4-472E-AB7E-58BD5BC34839}" type="parTrans" cxnId="{9CA4522C-4F68-4C6C-940F-12E66EB8250C}">
      <dgm:prSet/>
      <dgm:spPr/>
      <dgm:t>
        <a:bodyPr/>
        <a:lstStyle/>
        <a:p>
          <a:endParaRPr lang="zh-CN" altLang="en-US"/>
        </a:p>
      </dgm:t>
    </dgm:pt>
    <dgm:pt modelId="{2D687B6D-2F6D-4881-8A3D-8ADA99350A18}" type="sibTrans" cxnId="{9CA4522C-4F68-4C6C-940F-12E66EB8250C}">
      <dgm:prSet/>
      <dgm:spPr/>
      <dgm:t>
        <a:bodyPr/>
        <a:lstStyle/>
        <a:p>
          <a:endParaRPr lang="zh-CN" altLang="en-US"/>
        </a:p>
      </dgm:t>
    </dgm:pt>
    <dgm:pt modelId="{B9EF6463-826F-4EA1-8166-9C3995166BC6}">
      <dgm:prSet phldrT="[文本]" custT="1"/>
      <dgm:spPr/>
      <dgm:t>
        <a:bodyPr/>
        <a:lstStyle/>
        <a:p>
          <a:r>
            <a:rPr lang="zh-CN" altLang="en-US" sz="1800" b="1" dirty="0"/>
            <a:t>事实行为</a:t>
          </a:r>
        </a:p>
      </dgm:t>
    </dgm:pt>
    <dgm:pt modelId="{1E546C3B-7917-434C-AB44-78D5B09131D4}" type="parTrans" cxnId="{EEDEC0C6-9558-44E4-A16F-D92F0ABB9A5F}">
      <dgm:prSet/>
      <dgm:spPr/>
      <dgm:t>
        <a:bodyPr/>
        <a:lstStyle/>
        <a:p>
          <a:endParaRPr lang="zh-CN" altLang="en-US"/>
        </a:p>
      </dgm:t>
    </dgm:pt>
    <dgm:pt modelId="{098D09A0-6A84-40AF-9118-271E17F2392D}" type="sibTrans" cxnId="{EEDEC0C6-9558-44E4-A16F-D92F0ABB9A5F}">
      <dgm:prSet/>
      <dgm:spPr/>
      <dgm:t>
        <a:bodyPr/>
        <a:lstStyle/>
        <a:p>
          <a:endParaRPr lang="zh-CN" altLang="en-US"/>
        </a:p>
      </dgm:t>
    </dgm:pt>
    <dgm:pt modelId="{A1BA40EA-22D6-455A-A0BF-08F53363E0F1}">
      <dgm:prSet custT="1"/>
      <dgm:spPr/>
      <dgm:t>
        <a:bodyPr/>
        <a:lstStyle/>
        <a:p>
          <a:r>
            <a:rPr lang="zh-CN" altLang="en-US" sz="1800" b="1" dirty="0"/>
            <a:t>法律行为</a:t>
          </a:r>
        </a:p>
      </dgm:t>
    </dgm:pt>
    <dgm:pt modelId="{79EC8FEE-96B2-4A52-A7CA-8F9A61EECC77}" type="parTrans" cxnId="{9B7E814E-C459-44DF-9621-27B7EDBA9A58}">
      <dgm:prSet/>
      <dgm:spPr/>
      <dgm:t>
        <a:bodyPr/>
        <a:lstStyle/>
        <a:p>
          <a:endParaRPr lang="zh-CN" altLang="en-US"/>
        </a:p>
      </dgm:t>
    </dgm:pt>
    <dgm:pt modelId="{96FEEE40-CDC7-4B72-ADDD-EA7FFA37955A}" type="sibTrans" cxnId="{9B7E814E-C459-44DF-9621-27B7EDBA9A58}">
      <dgm:prSet/>
      <dgm:spPr/>
      <dgm:t>
        <a:bodyPr/>
        <a:lstStyle/>
        <a:p>
          <a:endParaRPr lang="zh-CN" altLang="en-US"/>
        </a:p>
      </dgm:t>
    </dgm:pt>
    <dgm:pt modelId="{BCA751FA-5A9B-41DE-A60C-81F5DF1D529D}">
      <dgm:prSet custT="1"/>
      <dgm:spPr/>
      <dgm:t>
        <a:bodyPr/>
        <a:lstStyle/>
        <a:p>
          <a:r>
            <a:rPr lang="zh-CN" altLang="en-US" sz="1800" b="1" dirty="0"/>
            <a:t>物理性行为</a:t>
          </a:r>
        </a:p>
      </dgm:t>
    </dgm:pt>
    <dgm:pt modelId="{0BD37CD3-0E75-41A8-B4F7-21AAD5EB8192}" type="parTrans" cxnId="{BF3AC232-AA24-4203-962E-7CB9A477DA2D}">
      <dgm:prSet/>
      <dgm:spPr/>
      <dgm:t>
        <a:bodyPr/>
        <a:lstStyle/>
        <a:p>
          <a:endParaRPr lang="zh-CN" altLang="en-US"/>
        </a:p>
      </dgm:t>
    </dgm:pt>
    <dgm:pt modelId="{36F41870-2C28-42F7-BD0D-7F955B724631}" type="sibTrans" cxnId="{BF3AC232-AA24-4203-962E-7CB9A477DA2D}">
      <dgm:prSet/>
      <dgm:spPr/>
      <dgm:t>
        <a:bodyPr/>
        <a:lstStyle/>
        <a:p>
          <a:endParaRPr lang="zh-CN" altLang="en-US"/>
        </a:p>
      </dgm:t>
    </dgm:pt>
    <dgm:pt modelId="{E9C0A158-DDE1-45A3-8549-F96951C39633}">
      <dgm:prSet custT="1"/>
      <dgm:spPr/>
      <dgm:t>
        <a:bodyPr/>
        <a:lstStyle/>
        <a:p>
          <a:r>
            <a:rPr lang="zh-CN" altLang="en-US" sz="1800" b="1" dirty="0"/>
            <a:t>观念性行为</a:t>
          </a:r>
        </a:p>
      </dgm:t>
    </dgm:pt>
    <dgm:pt modelId="{AA1D5DEE-5172-4C1A-9DBC-1DFA1E693D79}" type="parTrans" cxnId="{F19D0B12-6A2C-4A41-9D3F-49B669389B45}">
      <dgm:prSet/>
      <dgm:spPr/>
      <dgm:t>
        <a:bodyPr/>
        <a:lstStyle/>
        <a:p>
          <a:endParaRPr lang="zh-CN" altLang="en-US"/>
        </a:p>
      </dgm:t>
    </dgm:pt>
    <dgm:pt modelId="{0A8679C5-68CA-4500-B59C-2F1978969013}" type="sibTrans" cxnId="{F19D0B12-6A2C-4A41-9D3F-49B669389B45}">
      <dgm:prSet/>
      <dgm:spPr/>
      <dgm:t>
        <a:bodyPr/>
        <a:lstStyle/>
        <a:p>
          <a:endParaRPr lang="zh-CN" altLang="en-US"/>
        </a:p>
      </dgm:t>
    </dgm:pt>
    <dgm:pt modelId="{AB72D526-24EC-4EE4-B95E-4CC579E9F6F8}">
      <dgm:prSet custT="1"/>
      <dgm:spPr/>
      <dgm:t>
        <a:bodyPr/>
        <a:lstStyle/>
        <a:p>
          <a:r>
            <a:rPr lang="zh-CN" altLang="en-US" sz="1800" b="1" dirty="0"/>
            <a:t>双方行为</a:t>
          </a:r>
        </a:p>
      </dgm:t>
    </dgm:pt>
    <dgm:pt modelId="{22CCB730-9EB9-44F5-A7A7-E29C85649D98}" type="parTrans" cxnId="{A6EBB67B-6797-4B46-B787-2D70AEE799CE}">
      <dgm:prSet/>
      <dgm:spPr/>
      <dgm:t>
        <a:bodyPr/>
        <a:lstStyle/>
        <a:p>
          <a:endParaRPr lang="zh-CN" altLang="en-US"/>
        </a:p>
      </dgm:t>
    </dgm:pt>
    <dgm:pt modelId="{B8D44858-C439-449E-AB68-7C43C0362BE6}" type="sibTrans" cxnId="{A6EBB67B-6797-4B46-B787-2D70AEE799CE}">
      <dgm:prSet/>
      <dgm:spPr/>
      <dgm:t>
        <a:bodyPr/>
        <a:lstStyle/>
        <a:p>
          <a:endParaRPr lang="zh-CN" altLang="en-US"/>
        </a:p>
      </dgm:t>
    </dgm:pt>
    <dgm:pt modelId="{F9135370-638F-44FA-8B3B-757E7CAB78EE}">
      <dgm:prSet custT="1"/>
      <dgm:spPr/>
      <dgm:t>
        <a:bodyPr/>
        <a:lstStyle/>
        <a:p>
          <a:r>
            <a:rPr lang="zh-CN" altLang="en-US" sz="1800" b="1" dirty="0"/>
            <a:t>单方行为</a:t>
          </a:r>
        </a:p>
      </dgm:t>
    </dgm:pt>
    <dgm:pt modelId="{6B0CBC9D-761C-4C51-99E3-36D41812BE16}" type="parTrans" cxnId="{C36C32D6-E2D6-4AFC-AFBE-774568F71B86}">
      <dgm:prSet/>
      <dgm:spPr/>
      <dgm:t>
        <a:bodyPr/>
        <a:lstStyle/>
        <a:p>
          <a:endParaRPr lang="zh-CN" altLang="en-US"/>
        </a:p>
      </dgm:t>
    </dgm:pt>
    <dgm:pt modelId="{04B99D5A-2472-4EF2-BD43-AED4CA612B77}" type="sibTrans" cxnId="{C36C32D6-E2D6-4AFC-AFBE-774568F71B86}">
      <dgm:prSet/>
      <dgm:spPr/>
      <dgm:t>
        <a:bodyPr/>
        <a:lstStyle/>
        <a:p>
          <a:endParaRPr lang="zh-CN" altLang="en-US"/>
        </a:p>
      </dgm:t>
    </dgm:pt>
    <dgm:pt modelId="{0285701B-79A2-47C0-BC74-BE8D0F0B6F1E}">
      <dgm:prSet custT="1"/>
      <dgm:spPr/>
      <dgm:t>
        <a:bodyPr/>
        <a:lstStyle/>
        <a:p>
          <a:r>
            <a:rPr lang="zh-CN" altLang="en-US" sz="1800" b="1" dirty="0"/>
            <a:t>抽象行为</a:t>
          </a:r>
        </a:p>
      </dgm:t>
    </dgm:pt>
    <dgm:pt modelId="{81EB9DB6-543B-40C8-A27B-2C1B91A36879}" type="parTrans" cxnId="{5576603A-7C2E-4AEA-96BE-B49A1CB2182A}">
      <dgm:prSet/>
      <dgm:spPr/>
      <dgm:t>
        <a:bodyPr/>
        <a:lstStyle/>
        <a:p>
          <a:endParaRPr lang="zh-CN" altLang="en-US"/>
        </a:p>
      </dgm:t>
    </dgm:pt>
    <dgm:pt modelId="{3DA1732A-E799-4380-BBD9-927E8A3BA0D8}" type="sibTrans" cxnId="{5576603A-7C2E-4AEA-96BE-B49A1CB2182A}">
      <dgm:prSet/>
      <dgm:spPr/>
      <dgm:t>
        <a:bodyPr/>
        <a:lstStyle/>
        <a:p>
          <a:endParaRPr lang="zh-CN" altLang="en-US"/>
        </a:p>
      </dgm:t>
    </dgm:pt>
    <dgm:pt modelId="{08014727-C82D-4357-B670-907B45ECE89A}">
      <dgm:prSet custT="1"/>
      <dgm:spPr/>
      <dgm:t>
        <a:bodyPr/>
        <a:lstStyle/>
        <a:p>
          <a:pPr algn="ctr"/>
          <a:r>
            <a:rPr lang="zh-CN" altLang="en-US" sz="1200" b="1" dirty="0"/>
            <a:t>具体行为</a:t>
          </a:r>
          <a:endParaRPr lang="en-US" altLang="zh-CN" sz="1200" b="1" dirty="0"/>
        </a:p>
        <a:p>
          <a:pPr algn="ctr"/>
          <a:r>
            <a:rPr lang="zh-CN" altLang="en-US" sz="1200" b="1" dirty="0"/>
            <a:t>（</a:t>
          </a:r>
          <a:r>
            <a:rPr lang="zh-CN" altLang="en-US" sz="1200" b="1" dirty="0">
              <a:solidFill>
                <a:srgbClr val="FF0000"/>
              </a:solidFill>
            </a:rPr>
            <a:t>具体行政行为</a:t>
          </a:r>
          <a:r>
            <a:rPr lang="zh-CN" altLang="en-US" sz="1200" b="1" dirty="0"/>
            <a:t>、行政处理）</a:t>
          </a:r>
        </a:p>
      </dgm:t>
    </dgm:pt>
    <dgm:pt modelId="{D43B49CA-DD29-4259-9174-D8065F65145E}" type="parTrans" cxnId="{4A2733A3-1164-47BD-8C8E-7711A88AB79D}">
      <dgm:prSet/>
      <dgm:spPr/>
      <dgm:t>
        <a:bodyPr/>
        <a:lstStyle/>
        <a:p>
          <a:endParaRPr lang="zh-CN" altLang="en-US"/>
        </a:p>
      </dgm:t>
    </dgm:pt>
    <dgm:pt modelId="{52B631CD-C0B7-48D7-AC10-CD58C81568C0}" type="sibTrans" cxnId="{4A2733A3-1164-47BD-8C8E-7711A88AB79D}">
      <dgm:prSet/>
      <dgm:spPr/>
      <dgm:t>
        <a:bodyPr/>
        <a:lstStyle/>
        <a:p>
          <a:endParaRPr lang="zh-CN" altLang="en-US"/>
        </a:p>
      </dgm:t>
    </dgm:pt>
    <dgm:pt modelId="{30E1D143-EAB6-4485-BADB-419E85F137D5}">
      <dgm:prSet custT="1"/>
      <dgm:spPr/>
      <dgm:t>
        <a:bodyPr/>
        <a:lstStyle/>
        <a:p>
          <a:r>
            <a:rPr lang="zh-CN" altLang="en-US" sz="1800" b="1" dirty="0"/>
            <a:t>行政立法</a:t>
          </a:r>
        </a:p>
      </dgm:t>
    </dgm:pt>
    <dgm:pt modelId="{3E3C273E-9944-4C5C-955F-FFE1B16D4A99}" type="parTrans" cxnId="{05407D1B-AA5D-4953-BF6D-06BA30D1AEF9}">
      <dgm:prSet/>
      <dgm:spPr/>
      <dgm:t>
        <a:bodyPr/>
        <a:lstStyle/>
        <a:p>
          <a:endParaRPr lang="zh-CN" altLang="en-US"/>
        </a:p>
      </dgm:t>
    </dgm:pt>
    <dgm:pt modelId="{881A9934-4B0A-4AC7-AB1D-C30688C0A950}" type="sibTrans" cxnId="{05407D1B-AA5D-4953-BF6D-06BA30D1AEF9}">
      <dgm:prSet/>
      <dgm:spPr/>
      <dgm:t>
        <a:bodyPr/>
        <a:lstStyle/>
        <a:p>
          <a:endParaRPr lang="zh-CN" altLang="en-US"/>
        </a:p>
      </dgm:t>
    </dgm:pt>
    <dgm:pt modelId="{D24DD198-242B-4E63-9FAB-C460E564D8E3}">
      <dgm:prSet custT="1"/>
      <dgm:spPr/>
      <dgm:t>
        <a:bodyPr/>
        <a:lstStyle/>
        <a:p>
          <a:r>
            <a:rPr lang="zh-CN" altLang="en-US" sz="1200" b="1" dirty="0"/>
            <a:t>行政规范性文件（行政规定）</a:t>
          </a:r>
        </a:p>
      </dgm:t>
    </dgm:pt>
    <dgm:pt modelId="{C77AD86E-3C37-4315-B54D-D78225CFA786}" type="parTrans" cxnId="{AE26DC43-7065-4C36-BE31-68AE5F1383FB}">
      <dgm:prSet/>
      <dgm:spPr/>
      <dgm:t>
        <a:bodyPr/>
        <a:lstStyle/>
        <a:p>
          <a:endParaRPr lang="zh-CN" altLang="en-US"/>
        </a:p>
      </dgm:t>
    </dgm:pt>
    <dgm:pt modelId="{0D0F72DB-1E91-473F-B90D-1273DA5FDBD5}" type="sibTrans" cxnId="{AE26DC43-7065-4C36-BE31-68AE5F1383FB}">
      <dgm:prSet/>
      <dgm:spPr/>
      <dgm:t>
        <a:bodyPr/>
        <a:lstStyle/>
        <a:p>
          <a:endParaRPr lang="zh-CN" altLang="en-US"/>
        </a:p>
      </dgm:t>
    </dgm:pt>
    <dgm:pt modelId="{FC49DA89-053D-423D-990E-A52E5E061EEC}">
      <dgm:prSet custT="1"/>
      <dgm:spPr/>
      <dgm:t>
        <a:bodyPr/>
        <a:lstStyle/>
        <a:p>
          <a:r>
            <a:rPr lang="zh-CN" altLang="en-US" sz="1400" b="1" dirty="0"/>
            <a:t>行政处罚</a:t>
          </a:r>
          <a:endParaRPr lang="en-US" altLang="zh-CN" sz="1400" b="1" dirty="0"/>
        </a:p>
        <a:p>
          <a:r>
            <a:rPr lang="zh-CN" altLang="en-US" sz="1400" b="1" dirty="0"/>
            <a:t>行政许可</a:t>
          </a:r>
          <a:endParaRPr lang="en-US" altLang="zh-CN" sz="1400" b="1" dirty="0"/>
        </a:p>
        <a:p>
          <a:r>
            <a:rPr lang="zh-CN" altLang="en-US" sz="1400" b="1" dirty="0"/>
            <a:t>行政强制</a:t>
          </a:r>
          <a:endParaRPr lang="en-US" altLang="zh-CN" sz="1400" b="1" dirty="0"/>
        </a:p>
        <a:p>
          <a:r>
            <a:rPr lang="en-US" altLang="zh-CN" sz="1000" b="1" dirty="0"/>
            <a:t>……</a:t>
          </a:r>
          <a:endParaRPr lang="zh-CN" altLang="en-US" sz="1000" b="1" dirty="0"/>
        </a:p>
      </dgm:t>
    </dgm:pt>
    <dgm:pt modelId="{ABE71712-032A-465A-925C-73D0BD5D11BA}" type="parTrans" cxnId="{8DB0BA3E-379B-4132-BE10-E520BCA92A96}">
      <dgm:prSet/>
      <dgm:spPr/>
      <dgm:t>
        <a:bodyPr/>
        <a:lstStyle/>
        <a:p>
          <a:endParaRPr lang="zh-CN" altLang="en-US"/>
        </a:p>
      </dgm:t>
    </dgm:pt>
    <dgm:pt modelId="{42DC471D-4B0E-409E-B737-7817524E37C7}" type="sibTrans" cxnId="{8DB0BA3E-379B-4132-BE10-E520BCA92A96}">
      <dgm:prSet/>
      <dgm:spPr/>
      <dgm:t>
        <a:bodyPr/>
        <a:lstStyle/>
        <a:p>
          <a:endParaRPr lang="zh-CN" altLang="en-US"/>
        </a:p>
      </dgm:t>
    </dgm:pt>
    <dgm:pt modelId="{242AC42D-1BE9-41DB-B129-6BFB4510E272}">
      <dgm:prSet custT="1"/>
      <dgm:spPr/>
      <dgm:t>
        <a:bodyPr/>
        <a:lstStyle/>
        <a:p>
          <a:r>
            <a:rPr lang="zh-CN" altLang="en-US" sz="1600" b="1" dirty="0"/>
            <a:t>行政协议</a:t>
          </a:r>
        </a:p>
      </dgm:t>
    </dgm:pt>
    <dgm:pt modelId="{42FCD6C6-3911-4CE9-8358-200BA9698C27}" type="parTrans" cxnId="{EBD9F119-1DF6-4728-B115-2B7E1DC3470F}">
      <dgm:prSet/>
      <dgm:spPr/>
      <dgm:t>
        <a:bodyPr/>
        <a:lstStyle/>
        <a:p>
          <a:endParaRPr lang="zh-CN" altLang="en-US"/>
        </a:p>
      </dgm:t>
    </dgm:pt>
    <dgm:pt modelId="{F316B4BD-5211-4545-8287-0A1B6494E773}" type="sibTrans" cxnId="{EBD9F119-1DF6-4728-B115-2B7E1DC3470F}">
      <dgm:prSet/>
      <dgm:spPr/>
      <dgm:t>
        <a:bodyPr/>
        <a:lstStyle/>
        <a:p>
          <a:endParaRPr lang="zh-CN" altLang="en-US"/>
        </a:p>
      </dgm:t>
    </dgm:pt>
    <dgm:pt modelId="{384FBBF5-6C4F-485B-B6D2-4669D2339CB6}" type="pres">
      <dgm:prSet presAssocID="{9FDB0F0C-685D-4C4C-B533-016594608F45}" presName="diagram" presStyleCnt="0">
        <dgm:presLayoutVars>
          <dgm:chPref val="1"/>
          <dgm:dir/>
          <dgm:animOne val="branch"/>
          <dgm:animLvl val="lvl"/>
          <dgm:resizeHandles val="exact"/>
        </dgm:presLayoutVars>
      </dgm:prSet>
      <dgm:spPr/>
    </dgm:pt>
    <dgm:pt modelId="{CEC59EF1-DAF1-4480-95F4-85348D3840E6}" type="pres">
      <dgm:prSet presAssocID="{0FDBF069-A08D-4882-94BB-ABAEF44A93EF}" presName="root1" presStyleCnt="0"/>
      <dgm:spPr/>
    </dgm:pt>
    <dgm:pt modelId="{AB52BD3C-4548-41C2-B732-5FEBF29EF8B6}" type="pres">
      <dgm:prSet presAssocID="{0FDBF069-A08D-4882-94BB-ABAEF44A93EF}" presName="LevelOneTextNode" presStyleLbl="node0" presStyleIdx="0" presStyleCnt="1">
        <dgm:presLayoutVars>
          <dgm:chPref val="3"/>
        </dgm:presLayoutVars>
      </dgm:prSet>
      <dgm:spPr/>
    </dgm:pt>
    <dgm:pt modelId="{4505E9C3-3BA6-4159-A65F-C93E2DC7186A}" type="pres">
      <dgm:prSet presAssocID="{0FDBF069-A08D-4882-94BB-ABAEF44A93EF}" presName="level2hierChild" presStyleCnt="0"/>
      <dgm:spPr/>
    </dgm:pt>
    <dgm:pt modelId="{F7212BBE-1820-4006-820D-7A8FEA572EFD}" type="pres">
      <dgm:prSet presAssocID="{372C86FE-9948-4D4B-8F06-43B7FFF7BE59}" presName="conn2-1" presStyleLbl="parChTrans1D2" presStyleIdx="0" presStyleCnt="2"/>
      <dgm:spPr/>
    </dgm:pt>
    <dgm:pt modelId="{B1D39B18-A3EB-4E9E-A810-ADEA3B65FB5C}" type="pres">
      <dgm:prSet presAssocID="{372C86FE-9948-4D4B-8F06-43B7FFF7BE59}" presName="connTx" presStyleLbl="parChTrans1D2" presStyleIdx="0" presStyleCnt="2"/>
      <dgm:spPr/>
    </dgm:pt>
    <dgm:pt modelId="{9DEAC770-DE4A-4344-8F8B-AF0AC0FA9750}" type="pres">
      <dgm:prSet presAssocID="{E9867F65-5E5D-4B91-B60D-0447543B67C4}" presName="root2" presStyleCnt="0"/>
      <dgm:spPr/>
    </dgm:pt>
    <dgm:pt modelId="{C08CC828-0A6A-48B6-BAE2-72C57C6A5A2C}" type="pres">
      <dgm:prSet presAssocID="{E9867F65-5E5D-4B91-B60D-0447543B67C4}" presName="LevelTwoTextNode" presStyleLbl="node2" presStyleIdx="0" presStyleCnt="2">
        <dgm:presLayoutVars>
          <dgm:chPref val="3"/>
        </dgm:presLayoutVars>
      </dgm:prSet>
      <dgm:spPr/>
    </dgm:pt>
    <dgm:pt modelId="{F77AA0C3-4A14-44D2-8327-FB720CC79F2F}" type="pres">
      <dgm:prSet presAssocID="{E9867F65-5E5D-4B91-B60D-0447543B67C4}" presName="level3hierChild" presStyleCnt="0"/>
      <dgm:spPr/>
    </dgm:pt>
    <dgm:pt modelId="{E58D7A68-A028-43C9-AB50-C022F654EF68}" type="pres">
      <dgm:prSet presAssocID="{B35B5382-AFA4-472E-AB7E-58BD5BC34839}" presName="conn2-1" presStyleLbl="parChTrans1D2" presStyleIdx="1" presStyleCnt="2"/>
      <dgm:spPr/>
    </dgm:pt>
    <dgm:pt modelId="{72400A34-2194-49DD-ACC0-C9085C579126}" type="pres">
      <dgm:prSet presAssocID="{B35B5382-AFA4-472E-AB7E-58BD5BC34839}" presName="connTx" presStyleLbl="parChTrans1D2" presStyleIdx="1" presStyleCnt="2"/>
      <dgm:spPr/>
    </dgm:pt>
    <dgm:pt modelId="{885279B3-E6A3-4DA7-89AC-BA52463360D1}" type="pres">
      <dgm:prSet presAssocID="{E927414B-1A61-4897-8ABD-F9942165E44A}" presName="root2" presStyleCnt="0"/>
      <dgm:spPr/>
    </dgm:pt>
    <dgm:pt modelId="{17D8E9D1-991D-4111-8DBF-0AA5054463C3}" type="pres">
      <dgm:prSet presAssocID="{E927414B-1A61-4897-8ABD-F9942165E44A}" presName="LevelTwoTextNode" presStyleLbl="node2" presStyleIdx="1" presStyleCnt="2">
        <dgm:presLayoutVars>
          <dgm:chPref val="3"/>
        </dgm:presLayoutVars>
      </dgm:prSet>
      <dgm:spPr/>
    </dgm:pt>
    <dgm:pt modelId="{CB9F485A-E43A-431A-8ABF-380F1DB99FD0}" type="pres">
      <dgm:prSet presAssocID="{E927414B-1A61-4897-8ABD-F9942165E44A}" presName="level3hierChild" presStyleCnt="0"/>
      <dgm:spPr/>
    </dgm:pt>
    <dgm:pt modelId="{CD915963-B45A-418C-9BF9-218CB34458E6}" type="pres">
      <dgm:prSet presAssocID="{1E546C3B-7917-434C-AB44-78D5B09131D4}" presName="conn2-1" presStyleLbl="parChTrans1D3" presStyleIdx="0" presStyleCnt="2"/>
      <dgm:spPr/>
    </dgm:pt>
    <dgm:pt modelId="{F8EDC46A-8F8F-4B77-8455-E3E636FED033}" type="pres">
      <dgm:prSet presAssocID="{1E546C3B-7917-434C-AB44-78D5B09131D4}" presName="connTx" presStyleLbl="parChTrans1D3" presStyleIdx="0" presStyleCnt="2"/>
      <dgm:spPr/>
    </dgm:pt>
    <dgm:pt modelId="{2E7347C2-8838-41AA-AAB4-F44358D7594E}" type="pres">
      <dgm:prSet presAssocID="{B9EF6463-826F-4EA1-8166-9C3995166BC6}" presName="root2" presStyleCnt="0"/>
      <dgm:spPr/>
    </dgm:pt>
    <dgm:pt modelId="{C424CAFE-ACAD-460A-9973-36E2E0E03BF7}" type="pres">
      <dgm:prSet presAssocID="{B9EF6463-826F-4EA1-8166-9C3995166BC6}" presName="LevelTwoTextNode" presStyleLbl="node3" presStyleIdx="0" presStyleCnt="2">
        <dgm:presLayoutVars>
          <dgm:chPref val="3"/>
        </dgm:presLayoutVars>
      </dgm:prSet>
      <dgm:spPr/>
    </dgm:pt>
    <dgm:pt modelId="{521E82D6-B887-4457-AACC-115F268B0E9B}" type="pres">
      <dgm:prSet presAssocID="{B9EF6463-826F-4EA1-8166-9C3995166BC6}" presName="level3hierChild" presStyleCnt="0"/>
      <dgm:spPr/>
    </dgm:pt>
    <dgm:pt modelId="{6B626960-7C05-4DB0-AE4F-CFBC18043BB5}" type="pres">
      <dgm:prSet presAssocID="{0BD37CD3-0E75-41A8-B4F7-21AAD5EB8192}" presName="conn2-1" presStyleLbl="parChTrans1D4" presStyleIdx="0" presStyleCnt="10"/>
      <dgm:spPr/>
    </dgm:pt>
    <dgm:pt modelId="{F8B23293-FA63-4715-89BB-92706365C1E4}" type="pres">
      <dgm:prSet presAssocID="{0BD37CD3-0E75-41A8-B4F7-21AAD5EB8192}" presName="connTx" presStyleLbl="parChTrans1D4" presStyleIdx="0" presStyleCnt="10"/>
      <dgm:spPr/>
    </dgm:pt>
    <dgm:pt modelId="{8D3124DB-0A0C-4C27-8718-438E9B79226F}" type="pres">
      <dgm:prSet presAssocID="{BCA751FA-5A9B-41DE-A60C-81F5DF1D529D}" presName="root2" presStyleCnt="0"/>
      <dgm:spPr/>
    </dgm:pt>
    <dgm:pt modelId="{612A198B-7A86-4352-B9CA-2D998B81C6F5}" type="pres">
      <dgm:prSet presAssocID="{BCA751FA-5A9B-41DE-A60C-81F5DF1D529D}" presName="LevelTwoTextNode" presStyleLbl="node4" presStyleIdx="0" presStyleCnt="10" custScaleX="110036">
        <dgm:presLayoutVars>
          <dgm:chPref val="3"/>
        </dgm:presLayoutVars>
      </dgm:prSet>
      <dgm:spPr/>
    </dgm:pt>
    <dgm:pt modelId="{40270DD6-8E3E-4079-AB3F-1A36A85DF870}" type="pres">
      <dgm:prSet presAssocID="{BCA751FA-5A9B-41DE-A60C-81F5DF1D529D}" presName="level3hierChild" presStyleCnt="0"/>
      <dgm:spPr/>
    </dgm:pt>
    <dgm:pt modelId="{B4465A9B-9060-45D7-885F-F3398298584E}" type="pres">
      <dgm:prSet presAssocID="{AA1D5DEE-5172-4C1A-9DBC-1DFA1E693D79}" presName="conn2-1" presStyleLbl="parChTrans1D4" presStyleIdx="1" presStyleCnt="10"/>
      <dgm:spPr/>
    </dgm:pt>
    <dgm:pt modelId="{2658F554-FCE5-410D-BD9B-BCFAEB75F60B}" type="pres">
      <dgm:prSet presAssocID="{AA1D5DEE-5172-4C1A-9DBC-1DFA1E693D79}" presName="connTx" presStyleLbl="parChTrans1D4" presStyleIdx="1" presStyleCnt="10"/>
      <dgm:spPr/>
    </dgm:pt>
    <dgm:pt modelId="{ABC64FF8-735D-44E6-B3E8-8B9350B87806}" type="pres">
      <dgm:prSet presAssocID="{E9C0A158-DDE1-45A3-8549-F96951C39633}" presName="root2" presStyleCnt="0"/>
      <dgm:spPr/>
    </dgm:pt>
    <dgm:pt modelId="{5862C483-3C5E-40B9-AC14-BD943021667C}" type="pres">
      <dgm:prSet presAssocID="{E9C0A158-DDE1-45A3-8549-F96951C39633}" presName="LevelTwoTextNode" presStyleLbl="node4" presStyleIdx="1" presStyleCnt="10" custScaleX="110036">
        <dgm:presLayoutVars>
          <dgm:chPref val="3"/>
        </dgm:presLayoutVars>
      </dgm:prSet>
      <dgm:spPr/>
    </dgm:pt>
    <dgm:pt modelId="{9B843D3D-B71C-41E1-8082-BE662AB8B5F5}" type="pres">
      <dgm:prSet presAssocID="{E9C0A158-DDE1-45A3-8549-F96951C39633}" presName="level3hierChild" presStyleCnt="0"/>
      <dgm:spPr/>
    </dgm:pt>
    <dgm:pt modelId="{7B992A74-B091-4FF3-80C0-8EB8D6E97E7C}" type="pres">
      <dgm:prSet presAssocID="{79EC8FEE-96B2-4A52-A7CA-8F9A61EECC77}" presName="conn2-1" presStyleLbl="parChTrans1D3" presStyleIdx="1" presStyleCnt="2"/>
      <dgm:spPr/>
    </dgm:pt>
    <dgm:pt modelId="{98C33A2C-82C9-4CFE-9553-BF5A991CF47F}" type="pres">
      <dgm:prSet presAssocID="{79EC8FEE-96B2-4A52-A7CA-8F9A61EECC77}" presName="connTx" presStyleLbl="parChTrans1D3" presStyleIdx="1" presStyleCnt="2"/>
      <dgm:spPr/>
    </dgm:pt>
    <dgm:pt modelId="{FA1079A8-A8B2-446E-94E6-E3C6C1146553}" type="pres">
      <dgm:prSet presAssocID="{A1BA40EA-22D6-455A-A0BF-08F53363E0F1}" presName="root2" presStyleCnt="0"/>
      <dgm:spPr/>
    </dgm:pt>
    <dgm:pt modelId="{02116B47-E815-4B09-A931-93DAFF6FEB59}" type="pres">
      <dgm:prSet presAssocID="{A1BA40EA-22D6-455A-A0BF-08F53363E0F1}" presName="LevelTwoTextNode" presStyleLbl="node3" presStyleIdx="1" presStyleCnt="2">
        <dgm:presLayoutVars>
          <dgm:chPref val="3"/>
        </dgm:presLayoutVars>
      </dgm:prSet>
      <dgm:spPr/>
    </dgm:pt>
    <dgm:pt modelId="{F512AB9E-285D-4875-A1D6-1C85BAD12A70}" type="pres">
      <dgm:prSet presAssocID="{A1BA40EA-22D6-455A-A0BF-08F53363E0F1}" presName="level3hierChild" presStyleCnt="0"/>
      <dgm:spPr/>
    </dgm:pt>
    <dgm:pt modelId="{D93CA6D1-93B3-48DB-8F35-9AEC5D04C542}" type="pres">
      <dgm:prSet presAssocID="{22CCB730-9EB9-44F5-A7A7-E29C85649D98}" presName="conn2-1" presStyleLbl="parChTrans1D4" presStyleIdx="2" presStyleCnt="10"/>
      <dgm:spPr/>
    </dgm:pt>
    <dgm:pt modelId="{A4A2CFF4-6E02-4C0B-A1D6-F5D940E7E2A1}" type="pres">
      <dgm:prSet presAssocID="{22CCB730-9EB9-44F5-A7A7-E29C85649D98}" presName="connTx" presStyleLbl="parChTrans1D4" presStyleIdx="2" presStyleCnt="10"/>
      <dgm:spPr/>
    </dgm:pt>
    <dgm:pt modelId="{1A0C6601-DE88-469E-BD81-A0A14B78A0C5}" type="pres">
      <dgm:prSet presAssocID="{AB72D526-24EC-4EE4-B95E-4CC579E9F6F8}" presName="root2" presStyleCnt="0"/>
      <dgm:spPr/>
    </dgm:pt>
    <dgm:pt modelId="{0AD6DEA2-4888-462C-B451-49D8B41F2C2A}" type="pres">
      <dgm:prSet presAssocID="{AB72D526-24EC-4EE4-B95E-4CC579E9F6F8}" presName="LevelTwoTextNode" presStyleLbl="node4" presStyleIdx="2" presStyleCnt="10">
        <dgm:presLayoutVars>
          <dgm:chPref val="3"/>
        </dgm:presLayoutVars>
      </dgm:prSet>
      <dgm:spPr/>
    </dgm:pt>
    <dgm:pt modelId="{80CFAC1F-C935-42CC-B104-9C8BEE177E7D}" type="pres">
      <dgm:prSet presAssocID="{AB72D526-24EC-4EE4-B95E-4CC579E9F6F8}" presName="level3hierChild" presStyleCnt="0"/>
      <dgm:spPr/>
    </dgm:pt>
    <dgm:pt modelId="{967CAC73-E7B8-4E3F-8658-2B5C91F02741}" type="pres">
      <dgm:prSet presAssocID="{42FCD6C6-3911-4CE9-8358-200BA9698C27}" presName="conn2-1" presStyleLbl="parChTrans1D4" presStyleIdx="3" presStyleCnt="10"/>
      <dgm:spPr/>
    </dgm:pt>
    <dgm:pt modelId="{EBA94A32-6C0C-41DC-834D-4712889E074B}" type="pres">
      <dgm:prSet presAssocID="{42FCD6C6-3911-4CE9-8358-200BA9698C27}" presName="connTx" presStyleLbl="parChTrans1D4" presStyleIdx="3" presStyleCnt="10"/>
      <dgm:spPr/>
    </dgm:pt>
    <dgm:pt modelId="{08F5960D-9D30-48CA-9038-A9F8EFC20DCF}" type="pres">
      <dgm:prSet presAssocID="{242AC42D-1BE9-41DB-B129-6BFB4510E272}" presName="root2" presStyleCnt="0"/>
      <dgm:spPr/>
    </dgm:pt>
    <dgm:pt modelId="{ADCC32AC-9734-4651-AAA5-7E599F141DF6}" type="pres">
      <dgm:prSet presAssocID="{242AC42D-1BE9-41DB-B129-6BFB4510E272}" presName="LevelTwoTextNode" presStyleLbl="node4" presStyleIdx="3" presStyleCnt="10">
        <dgm:presLayoutVars>
          <dgm:chPref val="3"/>
        </dgm:presLayoutVars>
      </dgm:prSet>
      <dgm:spPr/>
    </dgm:pt>
    <dgm:pt modelId="{97F35926-B9E4-455F-86C8-D3B0862B2798}" type="pres">
      <dgm:prSet presAssocID="{242AC42D-1BE9-41DB-B129-6BFB4510E272}" presName="level3hierChild" presStyleCnt="0"/>
      <dgm:spPr/>
    </dgm:pt>
    <dgm:pt modelId="{3501D2DB-DDC0-4A9E-AFB2-AA521C359373}" type="pres">
      <dgm:prSet presAssocID="{6B0CBC9D-761C-4C51-99E3-36D41812BE16}" presName="conn2-1" presStyleLbl="parChTrans1D4" presStyleIdx="4" presStyleCnt="10"/>
      <dgm:spPr/>
    </dgm:pt>
    <dgm:pt modelId="{D424FC52-913E-41FB-881C-B28D9A890FF4}" type="pres">
      <dgm:prSet presAssocID="{6B0CBC9D-761C-4C51-99E3-36D41812BE16}" presName="connTx" presStyleLbl="parChTrans1D4" presStyleIdx="4" presStyleCnt="10"/>
      <dgm:spPr/>
    </dgm:pt>
    <dgm:pt modelId="{4C2D3AB6-4257-4880-91C2-FD35883DFE65}" type="pres">
      <dgm:prSet presAssocID="{F9135370-638F-44FA-8B3B-757E7CAB78EE}" presName="root2" presStyleCnt="0"/>
      <dgm:spPr/>
    </dgm:pt>
    <dgm:pt modelId="{583F4347-925A-424F-94CC-08F9EA200B66}" type="pres">
      <dgm:prSet presAssocID="{F9135370-638F-44FA-8B3B-757E7CAB78EE}" presName="LevelTwoTextNode" presStyleLbl="node4" presStyleIdx="4" presStyleCnt="10">
        <dgm:presLayoutVars>
          <dgm:chPref val="3"/>
        </dgm:presLayoutVars>
      </dgm:prSet>
      <dgm:spPr/>
    </dgm:pt>
    <dgm:pt modelId="{FB235047-8F2F-4CB9-8BCA-147EDBCF09D2}" type="pres">
      <dgm:prSet presAssocID="{F9135370-638F-44FA-8B3B-757E7CAB78EE}" presName="level3hierChild" presStyleCnt="0"/>
      <dgm:spPr/>
    </dgm:pt>
    <dgm:pt modelId="{98A3570B-BB3E-4806-A5CE-B809325A775D}" type="pres">
      <dgm:prSet presAssocID="{81EB9DB6-543B-40C8-A27B-2C1B91A36879}" presName="conn2-1" presStyleLbl="parChTrans1D4" presStyleIdx="5" presStyleCnt="10"/>
      <dgm:spPr/>
    </dgm:pt>
    <dgm:pt modelId="{8C79273D-8A01-429B-8677-3619E729BA85}" type="pres">
      <dgm:prSet presAssocID="{81EB9DB6-543B-40C8-A27B-2C1B91A36879}" presName="connTx" presStyleLbl="parChTrans1D4" presStyleIdx="5" presStyleCnt="10"/>
      <dgm:spPr/>
    </dgm:pt>
    <dgm:pt modelId="{0465BE00-9943-4962-AA5D-A95B69C8C953}" type="pres">
      <dgm:prSet presAssocID="{0285701B-79A2-47C0-BC74-BE8D0F0B6F1E}" presName="root2" presStyleCnt="0"/>
      <dgm:spPr/>
    </dgm:pt>
    <dgm:pt modelId="{77073262-94C2-4552-9FF0-859903E5E932}" type="pres">
      <dgm:prSet presAssocID="{0285701B-79A2-47C0-BC74-BE8D0F0B6F1E}" presName="LevelTwoTextNode" presStyleLbl="node4" presStyleIdx="5" presStyleCnt="10">
        <dgm:presLayoutVars>
          <dgm:chPref val="3"/>
        </dgm:presLayoutVars>
      </dgm:prSet>
      <dgm:spPr/>
    </dgm:pt>
    <dgm:pt modelId="{11B7E95B-0745-48D0-B75C-E06E6A1494F4}" type="pres">
      <dgm:prSet presAssocID="{0285701B-79A2-47C0-BC74-BE8D0F0B6F1E}" presName="level3hierChild" presStyleCnt="0"/>
      <dgm:spPr/>
    </dgm:pt>
    <dgm:pt modelId="{688BD175-F331-4AE7-9B0F-A2F436A64C4A}" type="pres">
      <dgm:prSet presAssocID="{3E3C273E-9944-4C5C-955F-FFE1B16D4A99}" presName="conn2-1" presStyleLbl="parChTrans1D4" presStyleIdx="6" presStyleCnt="10"/>
      <dgm:spPr/>
    </dgm:pt>
    <dgm:pt modelId="{76B2C2BB-9A68-419F-9D1A-B2E16D8AA5F9}" type="pres">
      <dgm:prSet presAssocID="{3E3C273E-9944-4C5C-955F-FFE1B16D4A99}" presName="connTx" presStyleLbl="parChTrans1D4" presStyleIdx="6" presStyleCnt="10"/>
      <dgm:spPr/>
    </dgm:pt>
    <dgm:pt modelId="{9CCDA3F6-2D52-42CC-AA80-60FFE5A7EB8B}" type="pres">
      <dgm:prSet presAssocID="{30E1D143-EAB6-4485-BADB-419E85F137D5}" presName="root2" presStyleCnt="0"/>
      <dgm:spPr/>
    </dgm:pt>
    <dgm:pt modelId="{AF4E8D80-BDC6-4909-A095-953EBCA5AC57}" type="pres">
      <dgm:prSet presAssocID="{30E1D143-EAB6-4485-BADB-419E85F137D5}" presName="LevelTwoTextNode" presStyleLbl="node4" presStyleIdx="6" presStyleCnt="10">
        <dgm:presLayoutVars>
          <dgm:chPref val="3"/>
        </dgm:presLayoutVars>
      </dgm:prSet>
      <dgm:spPr/>
    </dgm:pt>
    <dgm:pt modelId="{841F9558-0CEC-4797-874B-3BEA32AC9B2B}" type="pres">
      <dgm:prSet presAssocID="{30E1D143-EAB6-4485-BADB-419E85F137D5}" presName="level3hierChild" presStyleCnt="0"/>
      <dgm:spPr/>
    </dgm:pt>
    <dgm:pt modelId="{1F902CBF-6975-4DD7-B036-3477257BC0D9}" type="pres">
      <dgm:prSet presAssocID="{C77AD86E-3C37-4315-B54D-D78225CFA786}" presName="conn2-1" presStyleLbl="parChTrans1D4" presStyleIdx="7" presStyleCnt="10"/>
      <dgm:spPr/>
    </dgm:pt>
    <dgm:pt modelId="{932E8C6F-C06E-4CFE-B33B-9053C915273A}" type="pres">
      <dgm:prSet presAssocID="{C77AD86E-3C37-4315-B54D-D78225CFA786}" presName="connTx" presStyleLbl="parChTrans1D4" presStyleIdx="7" presStyleCnt="10"/>
      <dgm:spPr/>
    </dgm:pt>
    <dgm:pt modelId="{D136D71B-AB65-4019-807B-5C31950084B3}" type="pres">
      <dgm:prSet presAssocID="{D24DD198-242B-4E63-9FAB-C460E564D8E3}" presName="root2" presStyleCnt="0"/>
      <dgm:spPr/>
    </dgm:pt>
    <dgm:pt modelId="{E91E0CEC-15C1-427F-8FEE-A2373D4ACDE4}" type="pres">
      <dgm:prSet presAssocID="{D24DD198-242B-4E63-9FAB-C460E564D8E3}" presName="LevelTwoTextNode" presStyleLbl="node4" presStyleIdx="7" presStyleCnt="10">
        <dgm:presLayoutVars>
          <dgm:chPref val="3"/>
        </dgm:presLayoutVars>
      </dgm:prSet>
      <dgm:spPr/>
    </dgm:pt>
    <dgm:pt modelId="{F1B64A08-3211-4BAC-AC13-B6CA66B0A29B}" type="pres">
      <dgm:prSet presAssocID="{D24DD198-242B-4E63-9FAB-C460E564D8E3}" presName="level3hierChild" presStyleCnt="0"/>
      <dgm:spPr/>
    </dgm:pt>
    <dgm:pt modelId="{A1BC90CD-7821-4276-9EBA-0959284CFDB7}" type="pres">
      <dgm:prSet presAssocID="{D43B49CA-DD29-4259-9174-D8065F65145E}" presName="conn2-1" presStyleLbl="parChTrans1D4" presStyleIdx="8" presStyleCnt="10"/>
      <dgm:spPr/>
    </dgm:pt>
    <dgm:pt modelId="{7901A8D5-9F82-457C-A130-39A92A9CE51B}" type="pres">
      <dgm:prSet presAssocID="{D43B49CA-DD29-4259-9174-D8065F65145E}" presName="connTx" presStyleLbl="parChTrans1D4" presStyleIdx="8" presStyleCnt="10"/>
      <dgm:spPr/>
    </dgm:pt>
    <dgm:pt modelId="{5F6090B1-255C-41C0-A78C-7F9283A7EFC5}" type="pres">
      <dgm:prSet presAssocID="{08014727-C82D-4357-B670-907B45ECE89A}" presName="root2" presStyleCnt="0"/>
      <dgm:spPr/>
    </dgm:pt>
    <dgm:pt modelId="{7F6745BC-7D97-4104-9627-0D95FB5BF9DD}" type="pres">
      <dgm:prSet presAssocID="{08014727-C82D-4357-B670-907B45ECE89A}" presName="LevelTwoTextNode" presStyleLbl="node4" presStyleIdx="8" presStyleCnt="10" custScaleX="112738" custScaleY="118062" custLinFactNeighborX="-2142" custLinFactNeighborY="17713">
        <dgm:presLayoutVars>
          <dgm:chPref val="3"/>
        </dgm:presLayoutVars>
      </dgm:prSet>
      <dgm:spPr/>
    </dgm:pt>
    <dgm:pt modelId="{6C5618D6-3036-44EE-A95F-383494E44489}" type="pres">
      <dgm:prSet presAssocID="{08014727-C82D-4357-B670-907B45ECE89A}" presName="level3hierChild" presStyleCnt="0"/>
      <dgm:spPr/>
    </dgm:pt>
    <dgm:pt modelId="{F53D155D-D844-49A7-9D2A-B1853AE333FA}" type="pres">
      <dgm:prSet presAssocID="{ABE71712-032A-465A-925C-73D0BD5D11BA}" presName="conn2-1" presStyleLbl="parChTrans1D4" presStyleIdx="9" presStyleCnt="10"/>
      <dgm:spPr/>
    </dgm:pt>
    <dgm:pt modelId="{B65D3386-C013-4076-9238-C8E8C9E8F18C}" type="pres">
      <dgm:prSet presAssocID="{ABE71712-032A-465A-925C-73D0BD5D11BA}" presName="connTx" presStyleLbl="parChTrans1D4" presStyleIdx="9" presStyleCnt="10"/>
      <dgm:spPr/>
    </dgm:pt>
    <dgm:pt modelId="{0149AF0F-8284-4DB9-AEF0-470CF2AB2284}" type="pres">
      <dgm:prSet presAssocID="{FC49DA89-053D-423D-990E-A52E5E061EEC}" presName="root2" presStyleCnt="0"/>
      <dgm:spPr/>
    </dgm:pt>
    <dgm:pt modelId="{B50279A1-0E71-40DB-81C1-85BDBE5C8E97}" type="pres">
      <dgm:prSet presAssocID="{FC49DA89-053D-423D-990E-A52E5E061EEC}" presName="LevelTwoTextNode" presStyleLbl="node4" presStyleIdx="9" presStyleCnt="10" custScaleX="87716" custScaleY="215340" custLinFactNeighborX="650" custLinFactNeighborY="24686">
        <dgm:presLayoutVars>
          <dgm:chPref val="3"/>
        </dgm:presLayoutVars>
      </dgm:prSet>
      <dgm:spPr/>
    </dgm:pt>
    <dgm:pt modelId="{AB251B2B-9CF4-4A92-A379-6CED2011886F}" type="pres">
      <dgm:prSet presAssocID="{FC49DA89-053D-423D-990E-A52E5E061EEC}" presName="level3hierChild" presStyleCnt="0"/>
      <dgm:spPr/>
    </dgm:pt>
  </dgm:ptLst>
  <dgm:cxnLst>
    <dgm:cxn modelId="{0505AE00-62D4-43CA-B298-26CCF781C4A6}" type="presOf" srcId="{79EC8FEE-96B2-4A52-A7CA-8F9A61EECC77}" destId="{7B992A74-B091-4FF3-80C0-8EB8D6E97E7C}" srcOrd="0" destOrd="0" presId="urn:microsoft.com/office/officeart/2005/8/layout/hierarchy2#1"/>
    <dgm:cxn modelId="{E1458F08-598D-417A-913A-C320D2DF5382}" type="presOf" srcId="{1E546C3B-7917-434C-AB44-78D5B09131D4}" destId="{CD915963-B45A-418C-9BF9-218CB34458E6}" srcOrd="0" destOrd="0" presId="urn:microsoft.com/office/officeart/2005/8/layout/hierarchy2#1"/>
    <dgm:cxn modelId="{F1913B0B-C320-4DF4-9402-3D3B3ACA807C}" type="presOf" srcId="{F9135370-638F-44FA-8B3B-757E7CAB78EE}" destId="{583F4347-925A-424F-94CC-08F9EA200B66}" srcOrd="0" destOrd="0" presId="urn:microsoft.com/office/officeart/2005/8/layout/hierarchy2#1"/>
    <dgm:cxn modelId="{3ACA5B0E-91B6-4501-A5F3-C7953178B952}" type="presOf" srcId="{ABE71712-032A-465A-925C-73D0BD5D11BA}" destId="{F53D155D-D844-49A7-9D2A-B1853AE333FA}" srcOrd="0" destOrd="0" presId="urn:microsoft.com/office/officeart/2005/8/layout/hierarchy2#1"/>
    <dgm:cxn modelId="{F19D0B12-6A2C-4A41-9D3F-49B669389B45}" srcId="{B9EF6463-826F-4EA1-8166-9C3995166BC6}" destId="{E9C0A158-DDE1-45A3-8549-F96951C39633}" srcOrd="1" destOrd="0" parTransId="{AA1D5DEE-5172-4C1A-9DBC-1DFA1E693D79}" sibTransId="{0A8679C5-68CA-4500-B59C-2F1978969013}"/>
    <dgm:cxn modelId="{EBD9F119-1DF6-4728-B115-2B7E1DC3470F}" srcId="{AB72D526-24EC-4EE4-B95E-4CC579E9F6F8}" destId="{242AC42D-1BE9-41DB-B129-6BFB4510E272}" srcOrd="0" destOrd="0" parTransId="{42FCD6C6-3911-4CE9-8358-200BA9698C27}" sibTransId="{F316B4BD-5211-4545-8287-0A1B6494E773}"/>
    <dgm:cxn modelId="{05407D1B-AA5D-4953-BF6D-06BA30D1AEF9}" srcId="{0285701B-79A2-47C0-BC74-BE8D0F0B6F1E}" destId="{30E1D143-EAB6-4485-BADB-419E85F137D5}" srcOrd="0" destOrd="0" parTransId="{3E3C273E-9944-4C5C-955F-FFE1B16D4A99}" sibTransId="{881A9934-4B0A-4AC7-AB1D-C30688C0A950}"/>
    <dgm:cxn modelId="{72551022-63CB-4B85-8A88-E34ACE35C1FB}" type="presOf" srcId="{C77AD86E-3C37-4315-B54D-D78225CFA786}" destId="{932E8C6F-C06E-4CFE-B33B-9053C915273A}" srcOrd="1" destOrd="0" presId="urn:microsoft.com/office/officeart/2005/8/layout/hierarchy2#1"/>
    <dgm:cxn modelId="{9CA4522C-4F68-4C6C-940F-12E66EB8250C}" srcId="{0FDBF069-A08D-4882-94BB-ABAEF44A93EF}" destId="{E927414B-1A61-4897-8ABD-F9942165E44A}" srcOrd="1" destOrd="0" parTransId="{B35B5382-AFA4-472E-AB7E-58BD5BC34839}" sibTransId="{2D687B6D-2F6D-4881-8A3D-8ADA99350A18}"/>
    <dgm:cxn modelId="{BF3AC232-AA24-4203-962E-7CB9A477DA2D}" srcId="{B9EF6463-826F-4EA1-8166-9C3995166BC6}" destId="{BCA751FA-5A9B-41DE-A60C-81F5DF1D529D}" srcOrd="0" destOrd="0" parTransId="{0BD37CD3-0E75-41A8-B4F7-21AAD5EB8192}" sibTransId="{36F41870-2C28-42F7-BD0D-7F955B724631}"/>
    <dgm:cxn modelId="{49265D34-E5C7-435C-AAA1-D31D00E9E95E}" type="presOf" srcId="{22CCB730-9EB9-44F5-A7A7-E29C85649D98}" destId="{A4A2CFF4-6E02-4C0B-A1D6-F5D940E7E2A1}" srcOrd="1" destOrd="0" presId="urn:microsoft.com/office/officeart/2005/8/layout/hierarchy2#1"/>
    <dgm:cxn modelId="{5576603A-7C2E-4AEA-96BE-B49A1CB2182A}" srcId="{F9135370-638F-44FA-8B3B-757E7CAB78EE}" destId="{0285701B-79A2-47C0-BC74-BE8D0F0B6F1E}" srcOrd="0" destOrd="0" parTransId="{81EB9DB6-543B-40C8-A27B-2C1B91A36879}" sibTransId="{3DA1732A-E799-4380-BBD9-927E8A3BA0D8}"/>
    <dgm:cxn modelId="{8DB0BA3E-379B-4132-BE10-E520BCA92A96}" srcId="{08014727-C82D-4357-B670-907B45ECE89A}" destId="{FC49DA89-053D-423D-990E-A52E5E061EEC}" srcOrd="0" destOrd="0" parTransId="{ABE71712-032A-465A-925C-73D0BD5D11BA}" sibTransId="{42DC471D-4B0E-409E-B737-7817524E37C7}"/>
    <dgm:cxn modelId="{5EE03D5B-F52F-4003-B3DC-32020EE36CB8}" srcId="{9FDB0F0C-685D-4C4C-B533-016594608F45}" destId="{0FDBF069-A08D-4882-94BB-ABAEF44A93EF}" srcOrd="0" destOrd="0" parTransId="{7838EBEE-439E-47F3-A1CA-3BE842393338}" sibTransId="{18AD0C35-49CE-4B7B-AD58-7E17DF42BE2A}"/>
    <dgm:cxn modelId="{AE26DC43-7065-4C36-BE31-68AE5F1383FB}" srcId="{0285701B-79A2-47C0-BC74-BE8D0F0B6F1E}" destId="{D24DD198-242B-4E63-9FAB-C460E564D8E3}" srcOrd="1" destOrd="0" parTransId="{C77AD86E-3C37-4315-B54D-D78225CFA786}" sibTransId="{0D0F72DB-1E91-473F-B90D-1273DA5FDBD5}"/>
    <dgm:cxn modelId="{18D06B44-E813-4E6E-995E-E708AECA096D}" type="presOf" srcId="{0FDBF069-A08D-4882-94BB-ABAEF44A93EF}" destId="{AB52BD3C-4548-41C2-B732-5FEBF29EF8B6}" srcOrd="0" destOrd="0" presId="urn:microsoft.com/office/officeart/2005/8/layout/hierarchy2#1"/>
    <dgm:cxn modelId="{78C9C366-0784-4E8C-880D-B85537393D3D}" type="presOf" srcId="{42FCD6C6-3911-4CE9-8358-200BA9698C27}" destId="{967CAC73-E7B8-4E3F-8658-2B5C91F02741}" srcOrd="0" destOrd="0" presId="urn:microsoft.com/office/officeart/2005/8/layout/hierarchy2#1"/>
    <dgm:cxn modelId="{3DB7DD66-B83C-4142-B06A-FA204EAE0CC2}" type="presOf" srcId="{81EB9DB6-543B-40C8-A27B-2C1B91A36879}" destId="{8C79273D-8A01-429B-8677-3619E729BA85}" srcOrd="1" destOrd="0" presId="urn:microsoft.com/office/officeart/2005/8/layout/hierarchy2#1"/>
    <dgm:cxn modelId="{AC754A67-995B-4C30-8861-F03370DC5515}" type="presOf" srcId="{3E3C273E-9944-4C5C-955F-FFE1B16D4A99}" destId="{76B2C2BB-9A68-419F-9D1A-B2E16D8AA5F9}" srcOrd="1" destOrd="0" presId="urn:microsoft.com/office/officeart/2005/8/layout/hierarchy2#1"/>
    <dgm:cxn modelId="{E870DD6C-4805-4E0E-B60C-04470296D224}" type="presOf" srcId="{BCA751FA-5A9B-41DE-A60C-81F5DF1D529D}" destId="{612A198B-7A86-4352-B9CA-2D998B81C6F5}" srcOrd="0" destOrd="0" presId="urn:microsoft.com/office/officeart/2005/8/layout/hierarchy2#1"/>
    <dgm:cxn modelId="{A52C356E-F315-4D1C-8384-A5451F72D6A0}" type="presOf" srcId="{ABE71712-032A-465A-925C-73D0BD5D11BA}" destId="{B65D3386-C013-4076-9238-C8E8C9E8F18C}" srcOrd="1" destOrd="0" presId="urn:microsoft.com/office/officeart/2005/8/layout/hierarchy2#1"/>
    <dgm:cxn modelId="{9B7E814E-C459-44DF-9621-27B7EDBA9A58}" srcId="{E927414B-1A61-4897-8ABD-F9942165E44A}" destId="{A1BA40EA-22D6-455A-A0BF-08F53363E0F1}" srcOrd="1" destOrd="0" parTransId="{79EC8FEE-96B2-4A52-A7CA-8F9A61EECC77}" sibTransId="{96FEEE40-CDC7-4B72-ADDD-EA7FFA37955A}"/>
    <dgm:cxn modelId="{B9C4B14F-48A5-4C5A-8180-EE68497D6037}" type="presOf" srcId="{D43B49CA-DD29-4259-9174-D8065F65145E}" destId="{A1BC90CD-7821-4276-9EBA-0959284CFDB7}" srcOrd="0" destOrd="0" presId="urn:microsoft.com/office/officeart/2005/8/layout/hierarchy2#1"/>
    <dgm:cxn modelId="{80F14170-443E-423B-9984-2001E80D25EA}" type="presOf" srcId="{0285701B-79A2-47C0-BC74-BE8D0F0B6F1E}" destId="{77073262-94C2-4552-9FF0-859903E5E932}" srcOrd="0" destOrd="0" presId="urn:microsoft.com/office/officeart/2005/8/layout/hierarchy2#1"/>
    <dgm:cxn modelId="{24174D50-DCC1-425B-A656-4DEF8557CD21}" type="presOf" srcId="{3E3C273E-9944-4C5C-955F-FFE1B16D4A99}" destId="{688BD175-F331-4AE7-9B0F-A2F436A64C4A}" srcOrd="0" destOrd="0" presId="urn:microsoft.com/office/officeart/2005/8/layout/hierarchy2#1"/>
    <dgm:cxn modelId="{963BC373-A94B-41DE-84A2-F45E0C61AE9D}" type="presOf" srcId="{E9867F65-5E5D-4B91-B60D-0447543B67C4}" destId="{C08CC828-0A6A-48B6-BAE2-72C57C6A5A2C}" srcOrd="0" destOrd="0" presId="urn:microsoft.com/office/officeart/2005/8/layout/hierarchy2#1"/>
    <dgm:cxn modelId="{6505F453-7865-40DA-BF75-DB215F76BEC8}" type="presOf" srcId="{372C86FE-9948-4D4B-8F06-43B7FFF7BE59}" destId="{B1D39B18-A3EB-4E9E-A810-ADEA3B65FB5C}" srcOrd="1" destOrd="0" presId="urn:microsoft.com/office/officeart/2005/8/layout/hierarchy2#1"/>
    <dgm:cxn modelId="{1069F676-7DC7-40C9-856B-864C3EEE0750}" type="presOf" srcId="{22CCB730-9EB9-44F5-A7A7-E29C85649D98}" destId="{D93CA6D1-93B3-48DB-8F35-9AEC5D04C542}" srcOrd="0" destOrd="0" presId="urn:microsoft.com/office/officeart/2005/8/layout/hierarchy2#1"/>
    <dgm:cxn modelId="{4167E977-3291-432E-BC26-F1C2E1521199}" type="presOf" srcId="{B35B5382-AFA4-472E-AB7E-58BD5BC34839}" destId="{72400A34-2194-49DD-ACC0-C9085C579126}" srcOrd="1" destOrd="0" presId="urn:microsoft.com/office/officeart/2005/8/layout/hierarchy2#1"/>
    <dgm:cxn modelId="{3E22C758-F131-45DE-A323-220FC6315DA5}" type="presOf" srcId="{FC49DA89-053D-423D-990E-A52E5E061EEC}" destId="{B50279A1-0E71-40DB-81C1-85BDBE5C8E97}" srcOrd="0" destOrd="0" presId="urn:microsoft.com/office/officeart/2005/8/layout/hierarchy2#1"/>
    <dgm:cxn modelId="{51E59059-8AEA-49D8-B659-AFF452B2D748}" type="presOf" srcId="{E9C0A158-DDE1-45A3-8549-F96951C39633}" destId="{5862C483-3C5E-40B9-AC14-BD943021667C}" srcOrd="0" destOrd="0" presId="urn:microsoft.com/office/officeart/2005/8/layout/hierarchy2#1"/>
    <dgm:cxn modelId="{A6EBB67B-6797-4B46-B787-2D70AEE799CE}" srcId="{A1BA40EA-22D6-455A-A0BF-08F53363E0F1}" destId="{AB72D526-24EC-4EE4-B95E-4CC579E9F6F8}" srcOrd="0" destOrd="0" parTransId="{22CCB730-9EB9-44F5-A7A7-E29C85649D98}" sibTransId="{B8D44858-C439-449E-AB68-7C43C0362BE6}"/>
    <dgm:cxn modelId="{5047F37D-6F81-4E36-8507-A217ACEF5151}" type="presOf" srcId="{AB72D526-24EC-4EE4-B95E-4CC579E9F6F8}" destId="{0AD6DEA2-4888-462C-B451-49D8B41F2C2A}" srcOrd="0" destOrd="0" presId="urn:microsoft.com/office/officeart/2005/8/layout/hierarchy2#1"/>
    <dgm:cxn modelId="{894DC697-2535-42A0-9EC3-6A454EB0217F}" type="presOf" srcId="{6B0CBC9D-761C-4C51-99E3-36D41812BE16}" destId="{3501D2DB-DDC0-4A9E-AFB2-AA521C359373}" srcOrd="0" destOrd="0" presId="urn:microsoft.com/office/officeart/2005/8/layout/hierarchy2#1"/>
    <dgm:cxn modelId="{4A2733A3-1164-47BD-8C8E-7711A88AB79D}" srcId="{F9135370-638F-44FA-8B3B-757E7CAB78EE}" destId="{08014727-C82D-4357-B670-907B45ECE89A}" srcOrd="1" destOrd="0" parTransId="{D43B49CA-DD29-4259-9174-D8065F65145E}" sibTransId="{52B631CD-C0B7-48D7-AC10-CD58C81568C0}"/>
    <dgm:cxn modelId="{80AB3EA5-668C-4834-802C-4C17166904D7}" type="presOf" srcId="{D43B49CA-DD29-4259-9174-D8065F65145E}" destId="{7901A8D5-9F82-457C-A130-39A92A9CE51B}" srcOrd="1" destOrd="0" presId="urn:microsoft.com/office/officeart/2005/8/layout/hierarchy2#1"/>
    <dgm:cxn modelId="{505A5CB8-6549-411F-ADA4-F4058BA08C33}" type="presOf" srcId="{79EC8FEE-96B2-4A52-A7CA-8F9A61EECC77}" destId="{98C33A2C-82C9-4CFE-9553-BF5A991CF47F}" srcOrd="1" destOrd="0" presId="urn:microsoft.com/office/officeart/2005/8/layout/hierarchy2#1"/>
    <dgm:cxn modelId="{A1C30DBC-40DC-4C49-BA2C-F7238697E083}" srcId="{0FDBF069-A08D-4882-94BB-ABAEF44A93EF}" destId="{E9867F65-5E5D-4B91-B60D-0447543B67C4}" srcOrd="0" destOrd="0" parTransId="{372C86FE-9948-4D4B-8F06-43B7FFF7BE59}" sibTransId="{07C47C5A-C5A8-4998-B7BB-738C665EF365}"/>
    <dgm:cxn modelId="{B5686DC4-ABCC-43B1-8A9F-09BD06C93297}" type="presOf" srcId="{42FCD6C6-3911-4CE9-8358-200BA9698C27}" destId="{EBA94A32-6C0C-41DC-834D-4712889E074B}" srcOrd="1" destOrd="0" presId="urn:microsoft.com/office/officeart/2005/8/layout/hierarchy2#1"/>
    <dgm:cxn modelId="{961581C4-25F5-47DD-8170-86F4DFC69273}" type="presOf" srcId="{B9EF6463-826F-4EA1-8166-9C3995166BC6}" destId="{C424CAFE-ACAD-460A-9973-36E2E0E03BF7}" srcOrd="0" destOrd="0" presId="urn:microsoft.com/office/officeart/2005/8/layout/hierarchy2#1"/>
    <dgm:cxn modelId="{A245F9C4-362C-425C-A71C-06D48D407003}" type="presOf" srcId="{D24DD198-242B-4E63-9FAB-C460E564D8E3}" destId="{E91E0CEC-15C1-427F-8FEE-A2373D4ACDE4}" srcOrd="0" destOrd="0" presId="urn:microsoft.com/office/officeart/2005/8/layout/hierarchy2#1"/>
    <dgm:cxn modelId="{15C7FFC4-3BF3-4F80-B31E-3CF52C76558D}" type="presOf" srcId="{0BD37CD3-0E75-41A8-B4F7-21AAD5EB8192}" destId="{F8B23293-FA63-4715-89BB-92706365C1E4}" srcOrd="1" destOrd="0" presId="urn:microsoft.com/office/officeart/2005/8/layout/hierarchy2#1"/>
    <dgm:cxn modelId="{1D20ACC6-5785-4EE9-B41D-5B2E03B0B88E}" type="presOf" srcId="{08014727-C82D-4357-B670-907B45ECE89A}" destId="{7F6745BC-7D97-4104-9627-0D95FB5BF9DD}" srcOrd="0" destOrd="0" presId="urn:microsoft.com/office/officeart/2005/8/layout/hierarchy2#1"/>
    <dgm:cxn modelId="{EEDEC0C6-9558-44E4-A16F-D92F0ABB9A5F}" srcId="{E927414B-1A61-4897-8ABD-F9942165E44A}" destId="{B9EF6463-826F-4EA1-8166-9C3995166BC6}" srcOrd="0" destOrd="0" parTransId="{1E546C3B-7917-434C-AB44-78D5B09131D4}" sibTransId="{098D09A0-6A84-40AF-9118-271E17F2392D}"/>
    <dgm:cxn modelId="{443340C9-839B-41E3-BC8C-3DC803D78839}" type="presOf" srcId="{9FDB0F0C-685D-4C4C-B533-016594608F45}" destId="{384FBBF5-6C4F-485B-B6D2-4669D2339CB6}" srcOrd="0" destOrd="0" presId="urn:microsoft.com/office/officeart/2005/8/layout/hierarchy2#1"/>
    <dgm:cxn modelId="{AF3C5AD0-6CD1-48F1-B97D-16880D79E4DB}" type="presOf" srcId="{AA1D5DEE-5172-4C1A-9DBC-1DFA1E693D79}" destId="{2658F554-FCE5-410D-BD9B-BCFAEB75F60B}" srcOrd="1" destOrd="0" presId="urn:microsoft.com/office/officeart/2005/8/layout/hierarchy2#1"/>
    <dgm:cxn modelId="{2BAC73D1-3359-49B6-89F9-092D4BF1418F}" type="presOf" srcId="{372C86FE-9948-4D4B-8F06-43B7FFF7BE59}" destId="{F7212BBE-1820-4006-820D-7A8FEA572EFD}" srcOrd="0" destOrd="0" presId="urn:microsoft.com/office/officeart/2005/8/layout/hierarchy2#1"/>
    <dgm:cxn modelId="{C36C32D6-E2D6-4AFC-AFBE-774568F71B86}" srcId="{A1BA40EA-22D6-455A-A0BF-08F53363E0F1}" destId="{F9135370-638F-44FA-8B3B-757E7CAB78EE}" srcOrd="1" destOrd="0" parTransId="{6B0CBC9D-761C-4C51-99E3-36D41812BE16}" sibTransId="{04B99D5A-2472-4EF2-BD43-AED4CA612B77}"/>
    <dgm:cxn modelId="{AB6844D8-3E55-4738-91DA-D367FDD4C801}" type="presOf" srcId="{242AC42D-1BE9-41DB-B129-6BFB4510E272}" destId="{ADCC32AC-9734-4651-AAA5-7E599F141DF6}" srcOrd="0" destOrd="0" presId="urn:microsoft.com/office/officeart/2005/8/layout/hierarchy2#1"/>
    <dgm:cxn modelId="{2D6ADFD9-EE98-41B1-8A9D-81AB3933B22F}" type="presOf" srcId="{1E546C3B-7917-434C-AB44-78D5B09131D4}" destId="{F8EDC46A-8F8F-4B77-8455-E3E636FED033}" srcOrd="1" destOrd="0" presId="urn:microsoft.com/office/officeart/2005/8/layout/hierarchy2#1"/>
    <dgm:cxn modelId="{4B41CADA-5144-4DD7-9FC5-3A2D662AB3BE}" type="presOf" srcId="{30E1D143-EAB6-4485-BADB-419E85F137D5}" destId="{AF4E8D80-BDC6-4909-A095-953EBCA5AC57}" srcOrd="0" destOrd="0" presId="urn:microsoft.com/office/officeart/2005/8/layout/hierarchy2#1"/>
    <dgm:cxn modelId="{808393DB-F891-4A3E-B8EF-39AA0CDD4F6C}" type="presOf" srcId="{E927414B-1A61-4897-8ABD-F9942165E44A}" destId="{17D8E9D1-991D-4111-8DBF-0AA5054463C3}" srcOrd="0" destOrd="0" presId="urn:microsoft.com/office/officeart/2005/8/layout/hierarchy2#1"/>
    <dgm:cxn modelId="{D4F165DE-BF89-40AE-8353-4154472F8F27}" type="presOf" srcId="{A1BA40EA-22D6-455A-A0BF-08F53363E0F1}" destId="{02116B47-E815-4B09-A931-93DAFF6FEB59}" srcOrd="0" destOrd="0" presId="urn:microsoft.com/office/officeart/2005/8/layout/hierarchy2#1"/>
    <dgm:cxn modelId="{852570E3-2135-4681-B0B5-A3964B422612}" type="presOf" srcId="{B35B5382-AFA4-472E-AB7E-58BD5BC34839}" destId="{E58D7A68-A028-43C9-AB50-C022F654EF68}" srcOrd="0" destOrd="0" presId="urn:microsoft.com/office/officeart/2005/8/layout/hierarchy2#1"/>
    <dgm:cxn modelId="{086AEFE3-60D5-4269-A9BC-7EB3D1B43BD9}" type="presOf" srcId="{81EB9DB6-543B-40C8-A27B-2C1B91A36879}" destId="{98A3570B-BB3E-4806-A5CE-B809325A775D}" srcOrd="0" destOrd="0" presId="urn:microsoft.com/office/officeart/2005/8/layout/hierarchy2#1"/>
    <dgm:cxn modelId="{90C997E4-742B-4865-AA26-ECF961CEF4DF}" type="presOf" srcId="{C77AD86E-3C37-4315-B54D-D78225CFA786}" destId="{1F902CBF-6975-4DD7-B036-3477257BC0D9}" srcOrd="0" destOrd="0" presId="urn:microsoft.com/office/officeart/2005/8/layout/hierarchy2#1"/>
    <dgm:cxn modelId="{9F4F76E5-E78A-4508-BE0A-74AFFF7179AD}" type="presOf" srcId="{6B0CBC9D-761C-4C51-99E3-36D41812BE16}" destId="{D424FC52-913E-41FB-881C-B28D9A890FF4}" srcOrd="1" destOrd="0" presId="urn:microsoft.com/office/officeart/2005/8/layout/hierarchy2#1"/>
    <dgm:cxn modelId="{43DCFEF3-FCF4-4CFE-91AA-1CDC323F4B67}" type="presOf" srcId="{AA1D5DEE-5172-4C1A-9DBC-1DFA1E693D79}" destId="{B4465A9B-9060-45D7-885F-F3398298584E}" srcOrd="0" destOrd="0" presId="urn:microsoft.com/office/officeart/2005/8/layout/hierarchy2#1"/>
    <dgm:cxn modelId="{B94F0EF7-352A-4359-B2CB-199B42CEFFFA}" type="presOf" srcId="{0BD37CD3-0E75-41A8-B4F7-21AAD5EB8192}" destId="{6B626960-7C05-4DB0-AE4F-CFBC18043BB5}" srcOrd="0" destOrd="0" presId="urn:microsoft.com/office/officeart/2005/8/layout/hierarchy2#1"/>
    <dgm:cxn modelId="{4E999BE0-4808-4473-8D4E-36853F1FB687}" type="presParOf" srcId="{384FBBF5-6C4F-485B-B6D2-4669D2339CB6}" destId="{CEC59EF1-DAF1-4480-95F4-85348D3840E6}" srcOrd="0" destOrd="0" presId="urn:microsoft.com/office/officeart/2005/8/layout/hierarchy2#1"/>
    <dgm:cxn modelId="{73A73EED-9394-49F3-A559-C7A8966B41F7}" type="presParOf" srcId="{CEC59EF1-DAF1-4480-95F4-85348D3840E6}" destId="{AB52BD3C-4548-41C2-B732-5FEBF29EF8B6}" srcOrd="0" destOrd="0" presId="urn:microsoft.com/office/officeart/2005/8/layout/hierarchy2#1"/>
    <dgm:cxn modelId="{0344A29C-9D09-47EC-8B50-D7ADA2C0F5ED}" type="presParOf" srcId="{CEC59EF1-DAF1-4480-95F4-85348D3840E6}" destId="{4505E9C3-3BA6-4159-A65F-C93E2DC7186A}" srcOrd="1" destOrd="0" presId="urn:microsoft.com/office/officeart/2005/8/layout/hierarchy2#1"/>
    <dgm:cxn modelId="{C3F069B0-9A8A-4B2A-8D23-207FB2B42FC6}" type="presParOf" srcId="{4505E9C3-3BA6-4159-A65F-C93E2DC7186A}" destId="{F7212BBE-1820-4006-820D-7A8FEA572EFD}" srcOrd="0" destOrd="0" presId="urn:microsoft.com/office/officeart/2005/8/layout/hierarchy2#1"/>
    <dgm:cxn modelId="{4B89FECB-E7F0-4576-AB64-27CEF040B8AE}" type="presParOf" srcId="{F7212BBE-1820-4006-820D-7A8FEA572EFD}" destId="{B1D39B18-A3EB-4E9E-A810-ADEA3B65FB5C}" srcOrd="0" destOrd="0" presId="urn:microsoft.com/office/officeart/2005/8/layout/hierarchy2#1"/>
    <dgm:cxn modelId="{9706D6AC-5FBC-4CE6-8B6F-43667561F642}" type="presParOf" srcId="{4505E9C3-3BA6-4159-A65F-C93E2DC7186A}" destId="{9DEAC770-DE4A-4344-8F8B-AF0AC0FA9750}" srcOrd="1" destOrd="0" presId="urn:microsoft.com/office/officeart/2005/8/layout/hierarchy2#1"/>
    <dgm:cxn modelId="{BD1C2ABA-E601-4D59-836E-26A02F992C29}" type="presParOf" srcId="{9DEAC770-DE4A-4344-8F8B-AF0AC0FA9750}" destId="{C08CC828-0A6A-48B6-BAE2-72C57C6A5A2C}" srcOrd="0" destOrd="0" presId="urn:microsoft.com/office/officeart/2005/8/layout/hierarchy2#1"/>
    <dgm:cxn modelId="{97CFF410-9CDB-44D5-83D1-8430C7B2E2E6}" type="presParOf" srcId="{9DEAC770-DE4A-4344-8F8B-AF0AC0FA9750}" destId="{F77AA0C3-4A14-44D2-8327-FB720CC79F2F}" srcOrd="1" destOrd="0" presId="urn:microsoft.com/office/officeart/2005/8/layout/hierarchy2#1"/>
    <dgm:cxn modelId="{5B332AF1-9B5E-4BEC-94A1-1FA4D6F975A9}" type="presParOf" srcId="{4505E9C3-3BA6-4159-A65F-C93E2DC7186A}" destId="{E58D7A68-A028-43C9-AB50-C022F654EF68}" srcOrd="2" destOrd="0" presId="urn:microsoft.com/office/officeart/2005/8/layout/hierarchy2#1"/>
    <dgm:cxn modelId="{767726CA-D184-4E25-9D33-CE2F55194542}" type="presParOf" srcId="{E58D7A68-A028-43C9-AB50-C022F654EF68}" destId="{72400A34-2194-49DD-ACC0-C9085C579126}" srcOrd="0" destOrd="0" presId="urn:microsoft.com/office/officeart/2005/8/layout/hierarchy2#1"/>
    <dgm:cxn modelId="{E95FF32C-F540-41DA-8414-41C852541A14}" type="presParOf" srcId="{4505E9C3-3BA6-4159-A65F-C93E2DC7186A}" destId="{885279B3-E6A3-4DA7-89AC-BA52463360D1}" srcOrd="3" destOrd="0" presId="urn:microsoft.com/office/officeart/2005/8/layout/hierarchy2#1"/>
    <dgm:cxn modelId="{D9C0D0D8-704C-4FE5-9B08-BE162B94EA87}" type="presParOf" srcId="{885279B3-E6A3-4DA7-89AC-BA52463360D1}" destId="{17D8E9D1-991D-4111-8DBF-0AA5054463C3}" srcOrd="0" destOrd="0" presId="urn:microsoft.com/office/officeart/2005/8/layout/hierarchy2#1"/>
    <dgm:cxn modelId="{83CD3C8E-5572-48D2-AA0C-BFE9F5E213DB}" type="presParOf" srcId="{885279B3-E6A3-4DA7-89AC-BA52463360D1}" destId="{CB9F485A-E43A-431A-8ABF-380F1DB99FD0}" srcOrd="1" destOrd="0" presId="urn:microsoft.com/office/officeart/2005/8/layout/hierarchy2#1"/>
    <dgm:cxn modelId="{7B5F7805-FE09-4C16-B292-0360FD95119B}" type="presParOf" srcId="{CB9F485A-E43A-431A-8ABF-380F1DB99FD0}" destId="{CD915963-B45A-418C-9BF9-218CB34458E6}" srcOrd="0" destOrd="0" presId="urn:microsoft.com/office/officeart/2005/8/layout/hierarchy2#1"/>
    <dgm:cxn modelId="{B671FF0F-681C-43B3-B776-2F4DD2812718}" type="presParOf" srcId="{CD915963-B45A-418C-9BF9-218CB34458E6}" destId="{F8EDC46A-8F8F-4B77-8455-E3E636FED033}" srcOrd="0" destOrd="0" presId="urn:microsoft.com/office/officeart/2005/8/layout/hierarchy2#1"/>
    <dgm:cxn modelId="{0E7BDE39-2EB1-4184-A86C-B9954A724EBA}" type="presParOf" srcId="{CB9F485A-E43A-431A-8ABF-380F1DB99FD0}" destId="{2E7347C2-8838-41AA-AAB4-F44358D7594E}" srcOrd="1" destOrd="0" presId="urn:microsoft.com/office/officeart/2005/8/layout/hierarchy2#1"/>
    <dgm:cxn modelId="{1D7AAC92-BA81-48EE-A29A-F32CCBB0E30F}" type="presParOf" srcId="{2E7347C2-8838-41AA-AAB4-F44358D7594E}" destId="{C424CAFE-ACAD-460A-9973-36E2E0E03BF7}" srcOrd="0" destOrd="0" presId="urn:microsoft.com/office/officeart/2005/8/layout/hierarchy2#1"/>
    <dgm:cxn modelId="{FF3D32A1-DEB3-4FAE-AFB7-9E97E04FDE06}" type="presParOf" srcId="{2E7347C2-8838-41AA-AAB4-F44358D7594E}" destId="{521E82D6-B887-4457-AACC-115F268B0E9B}" srcOrd="1" destOrd="0" presId="urn:microsoft.com/office/officeart/2005/8/layout/hierarchy2#1"/>
    <dgm:cxn modelId="{44E4F064-20FF-4B2D-A65E-3C463059F817}" type="presParOf" srcId="{521E82D6-B887-4457-AACC-115F268B0E9B}" destId="{6B626960-7C05-4DB0-AE4F-CFBC18043BB5}" srcOrd="0" destOrd="0" presId="urn:microsoft.com/office/officeart/2005/8/layout/hierarchy2#1"/>
    <dgm:cxn modelId="{8F234150-148D-49EC-8972-E81A57D89476}" type="presParOf" srcId="{6B626960-7C05-4DB0-AE4F-CFBC18043BB5}" destId="{F8B23293-FA63-4715-89BB-92706365C1E4}" srcOrd="0" destOrd="0" presId="urn:microsoft.com/office/officeart/2005/8/layout/hierarchy2#1"/>
    <dgm:cxn modelId="{093A5A3B-87C1-4B5E-A102-8CFDB3F93322}" type="presParOf" srcId="{521E82D6-B887-4457-AACC-115F268B0E9B}" destId="{8D3124DB-0A0C-4C27-8718-438E9B79226F}" srcOrd="1" destOrd="0" presId="urn:microsoft.com/office/officeart/2005/8/layout/hierarchy2#1"/>
    <dgm:cxn modelId="{BA1D261D-3A5D-4439-93C6-167BE152A9B4}" type="presParOf" srcId="{8D3124DB-0A0C-4C27-8718-438E9B79226F}" destId="{612A198B-7A86-4352-B9CA-2D998B81C6F5}" srcOrd="0" destOrd="0" presId="urn:microsoft.com/office/officeart/2005/8/layout/hierarchy2#1"/>
    <dgm:cxn modelId="{A6350E5E-89CC-42DC-95EC-EF792A7F7324}" type="presParOf" srcId="{8D3124DB-0A0C-4C27-8718-438E9B79226F}" destId="{40270DD6-8E3E-4079-AB3F-1A36A85DF870}" srcOrd="1" destOrd="0" presId="urn:microsoft.com/office/officeart/2005/8/layout/hierarchy2#1"/>
    <dgm:cxn modelId="{FD2D70EC-D24C-4A18-92FA-BABD39DEB9B1}" type="presParOf" srcId="{521E82D6-B887-4457-AACC-115F268B0E9B}" destId="{B4465A9B-9060-45D7-885F-F3398298584E}" srcOrd="2" destOrd="0" presId="urn:microsoft.com/office/officeart/2005/8/layout/hierarchy2#1"/>
    <dgm:cxn modelId="{BF6F63A0-513C-4997-95EC-7E500DFCA0E1}" type="presParOf" srcId="{B4465A9B-9060-45D7-885F-F3398298584E}" destId="{2658F554-FCE5-410D-BD9B-BCFAEB75F60B}" srcOrd="0" destOrd="0" presId="urn:microsoft.com/office/officeart/2005/8/layout/hierarchy2#1"/>
    <dgm:cxn modelId="{242889C9-5545-4660-8E0A-53A3385EB597}" type="presParOf" srcId="{521E82D6-B887-4457-AACC-115F268B0E9B}" destId="{ABC64FF8-735D-44E6-B3E8-8B9350B87806}" srcOrd="3" destOrd="0" presId="urn:microsoft.com/office/officeart/2005/8/layout/hierarchy2#1"/>
    <dgm:cxn modelId="{2A79CAD8-6E66-4B68-8803-571B5A8250B1}" type="presParOf" srcId="{ABC64FF8-735D-44E6-B3E8-8B9350B87806}" destId="{5862C483-3C5E-40B9-AC14-BD943021667C}" srcOrd="0" destOrd="0" presId="urn:microsoft.com/office/officeart/2005/8/layout/hierarchy2#1"/>
    <dgm:cxn modelId="{F6A7B979-267A-4206-B3E9-423B6DBB8F76}" type="presParOf" srcId="{ABC64FF8-735D-44E6-B3E8-8B9350B87806}" destId="{9B843D3D-B71C-41E1-8082-BE662AB8B5F5}" srcOrd="1" destOrd="0" presId="urn:microsoft.com/office/officeart/2005/8/layout/hierarchy2#1"/>
    <dgm:cxn modelId="{5E4807E5-83BC-4379-B682-28CE38A4155D}" type="presParOf" srcId="{CB9F485A-E43A-431A-8ABF-380F1DB99FD0}" destId="{7B992A74-B091-4FF3-80C0-8EB8D6E97E7C}" srcOrd="2" destOrd="0" presId="urn:microsoft.com/office/officeart/2005/8/layout/hierarchy2#1"/>
    <dgm:cxn modelId="{B3DB9182-7275-4043-B1A0-75AA1B305B9F}" type="presParOf" srcId="{7B992A74-B091-4FF3-80C0-8EB8D6E97E7C}" destId="{98C33A2C-82C9-4CFE-9553-BF5A991CF47F}" srcOrd="0" destOrd="0" presId="urn:microsoft.com/office/officeart/2005/8/layout/hierarchy2#1"/>
    <dgm:cxn modelId="{CB646224-4FB7-4191-A072-DFF568E853E1}" type="presParOf" srcId="{CB9F485A-E43A-431A-8ABF-380F1DB99FD0}" destId="{FA1079A8-A8B2-446E-94E6-E3C6C1146553}" srcOrd="3" destOrd="0" presId="urn:microsoft.com/office/officeart/2005/8/layout/hierarchy2#1"/>
    <dgm:cxn modelId="{A6559ABC-D8EE-4215-B80F-748C400531C6}" type="presParOf" srcId="{FA1079A8-A8B2-446E-94E6-E3C6C1146553}" destId="{02116B47-E815-4B09-A931-93DAFF6FEB59}" srcOrd="0" destOrd="0" presId="urn:microsoft.com/office/officeart/2005/8/layout/hierarchy2#1"/>
    <dgm:cxn modelId="{96886C27-0981-4C38-8B99-A18870AF2DDA}" type="presParOf" srcId="{FA1079A8-A8B2-446E-94E6-E3C6C1146553}" destId="{F512AB9E-285D-4875-A1D6-1C85BAD12A70}" srcOrd="1" destOrd="0" presId="urn:microsoft.com/office/officeart/2005/8/layout/hierarchy2#1"/>
    <dgm:cxn modelId="{BD0DA539-CA8F-4B54-83E0-CFF0FA446D07}" type="presParOf" srcId="{F512AB9E-285D-4875-A1D6-1C85BAD12A70}" destId="{D93CA6D1-93B3-48DB-8F35-9AEC5D04C542}" srcOrd="0" destOrd="0" presId="urn:microsoft.com/office/officeart/2005/8/layout/hierarchy2#1"/>
    <dgm:cxn modelId="{38621B74-077A-4FDA-95D5-45CDB84B37BB}" type="presParOf" srcId="{D93CA6D1-93B3-48DB-8F35-9AEC5D04C542}" destId="{A4A2CFF4-6E02-4C0B-A1D6-F5D940E7E2A1}" srcOrd="0" destOrd="0" presId="urn:microsoft.com/office/officeart/2005/8/layout/hierarchy2#1"/>
    <dgm:cxn modelId="{7073C9B4-82DC-4614-B294-1F41C8091728}" type="presParOf" srcId="{F512AB9E-285D-4875-A1D6-1C85BAD12A70}" destId="{1A0C6601-DE88-469E-BD81-A0A14B78A0C5}" srcOrd="1" destOrd="0" presId="urn:microsoft.com/office/officeart/2005/8/layout/hierarchy2#1"/>
    <dgm:cxn modelId="{7F4D1BE9-707D-4C0E-8E81-C1D2FFDB3381}" type="presParOf" srcId="{1A0C6601-DE88-469E-BD81-A0A14B78A0C5}" destId="{0AD6DEA2-4888-462C-B451-49D8B41F2C2A}" srcOrd="0" destOrd="0" presId="urn:microsoft.com/office/officeart/2005/8/layout/hierarchy2#1"/>
    <dgm:cxn modelId="{1FBB5FCC-F525-4D11-B986-D16EE7B252EF}" type="presParOf" srcId="{1A0C6601-DE88-469E-BD81-A0A14B78A0C5}" destId="{80CFAC1F-C935-42CC-B104-9C8BEE177E7D}" srcOrd="1" destOrd="0" presId="urn:microsoft.com/office/officeart/2005/8/layout/hierarchy2#1"/>
    <dgm:cxn modelId="{82B17CAC-16F9-4C38-87A2-FE593A6C3547}" type="presParOf" srcId="{80CFAC1F-C935-42CC-B104-9C8BEE177E7D}" destId="{967CAC73-E7B8-4E3F-8658-2B5C91F02741}" srcOrd="0" destOrd="0" presId="urn:microsoft.com/office/officeart/2005/8/layout/hierarchy2#1"/>
    <dgm:cxn modelId="{33BDBEAC-7EDE-470E-A17D-44E412BA8780}" type="presParOf" srcId="{967CAC73-E7B8-4E3F-8658-2B5C91F02741}" destId="{EBA94A32-6C0C-41DC-834D-4712889E074B}" srcOrd="0" destOrd="0" presId="urn:microsoft.com/office/officeart/2005/8/layout/hierarchy2#1"/>
    <dgm:cxn modelId="{2FA52D3A-0618-4CA8-BBAD-11DBB6A55295}" type="presParOf" srcId="{80CFAC1F-C935-42CC-B104-9C8BEE177E7D}" destId="{08F5960D-9D30-48CA-9038-A9F8EFC20DCF}" srcOrd="1" destOrd="0" presId="urn:microsoft.com/office/officeart/2005/8/layout/hierarchy2#1"/>
    <dgm:cxn modelId="{09F57EF1-D4CB-4D94-A8F1-2B3EF2606AA2}" type="presParOf" srcId="{08F5960D-9D30-48CA-9038-A9F8EFC20DCF}" destId="{ADCC32AC-9734-4651-AAA5-7E599F141DF6}" srcOrd="0" destOrd="0" presId="urn:microsoft.com/office/officeart/2005/8/layout/hierarchy2#1"/>
    <dgm:cxn modelId="{D851D7DA-6425-42E1-BB58-5F21A4162B47}" type="presParOf" srcId="{08F5960D-9D30-48CA-9038-A9F8EFC20DCF}" destId="{97F35926-B9E4-455F-86C8-D3B0862B2798}" srcOrd="1" destOrd="0" presId="urn:microsoft.com/office/officeart/2005/8/layout/hierarchy2#1"/>
    <dgm:cxn modelId="{BB10EEC6-4220-4208-A77D-6656B09F839C}" type="presParOf" srcId="{F512AB9E-285D-4875-A1D6-1C85BAD12A70}" destId="{3501D2DB-DDC0-4A9E-AFB2-AA521C359373}" srcOrd="2" destOrd="0" presId="urn:microsoft.com/office/officeart/2005/8/layout/hierarchy2#1"/>
    <dgm:cxn modelId="{15808E16-CE83-4724-96A9-F437D16E34D4}" type="presParOf" srcId="{3501D2DB-DDC0-4A9E-AFB2-AA521C359373}" destId="{D424FC52-913E-41FB-881C-B28D9A890FF4}" srcOrd="0" destOrd="0" presId="urn:microsoft.com/office/officeart/2005/8/layout/hierarchy2#1"/>
    <dgm:cxn modelId="{5D648A10-EFEE-48F9-9C12-BD2D2EEF30FF}" type="presParOf" srcId="{F512AB9E-285D-4875-A1D6-1C85BAD12A70}" destId="{4C2D3AB6-4257-4880-91C2-FD35883DFE65}" srcOrd="3" destOrd="0" presId="urn:microsoft.com/office/officeart/2005/8/layout/hierarchy2#1"/>
    <dgm:cxn modelId="{E122CB56-8158-48D2-AA3C-BEA20C42BE41}" type="presParOf" srcId="{4C2D3AB6-4257-4880-91C2-FD35883DFE65}" destId="{583F4347-925A-424F-94CC-08F9EA200B66}" srcOrd="0" destOrd="0" presId="urn:microsoft.com/office/officeart/2005/8/layout/hierarchy2#1"/>
    <dgm:cxn modelId="{1BDD58FF-4BE5-42CF-9DC3-47C509755195}" type="presParOf" srcId="{4C2D3AB6-4257-4880-91C2-FD35883DFE65}" destId="{FB235047-8F2F-4CB9-8BCA-147EDBCF09D2}" srcOrd="1" destOrd="0" presId="urn:microsoft.com/office/officeart/2005/8/layout/hierarchy2#1"/>
    <dgm:cxn modelId="{45B9AB26-4052-4845-856F-10BDD99965B1}" type="presParOf" srcId="{FB235047-8F2F-4CB9-8BCA-147EDBCF09D2}" destId="{98A3570B-BB3E-4806-A5CE-B809325A775D}" srcOrd="0" destOrd="0" presId="urn:microsoft.com/office/officeart/2005/8/layout/hierarchy2#1"/>
    <dgm:cxn modelId="{20701C66-6A8F-437A-A4F9-F122C8FD8E2A}" type="presParOf" srcId="{98A3570B-BB3E-4806-A5CE-B809325A775D}" destId="{8C79273D-8A01-429B-8677-3619E729BA85}" srcOrd="0" destOrd="0" presId="urn:microsoft.com/office/officeart/2005/8/layout/hierarchy2#1"/>
    <dgm:cxn modelId="{FF5F8412-59E5-48F3-A1BE-2F9C23AD4AD1}" type="presParOf" srcId="{FB235047-8F2F-4CB9-8BCA-147EDBCF09D2}" destId="{0465BE00-9943-4962-AA5D-A95B69C8C953}" srcOrd="1" destOrd="0" presId="urn:microsoft.com/office/officeart/2005/8/layout/hierarchy2#1"/>
    <dgm:cxn modelId="{46A9F791-0078-409E-B00F-2136FE9AA275}" type="presParOf" srcId="{0465BE00-9943-4962-AA5D-A95B69C8C953}" destId="{77073262-94C2-4552-9FF0-859903E5E932}" srcOrd="0" destOrd="0" presId="urn:microsoft.com/office/officeart/2005/8/layout/hierarchy2#1"/>
    <dgm:cxn modelId="{5A2412BE-C95B-439A-9061-473B7760FA2A}" type="presParOf" srcId="{0465BE00-9943-4962-AA5D-A95B69C8C953}" destId="{11B7E95B-0745-48D0-B75C-E06E6A1494F4}" srcOrd="1" destOrd="0" presId="urn:microsoft.com/office/officeart/2005/8/layout/hierarchy2#1"/>
    <dgm:cxn modelId="{A9E757E1-4456-4F51-BFEF-BED50BAF97F8}" type="presParOf" srcId="{11B7E95B-0745-48D0-B75C-E06E6A1494F4}" destId="{688BD175-F331-4AE7-9B0F-A2F436A64C4A}" srcOrd="0" destOrd="0" presId="urn:microsoft.com/office/officeart/2005/8/layout/hierarchy2#1"/>
    <dgm:cxn modelId="{3ABF7205-5D93-49EC-8179-79EBBDBB18B7}" type="presParOf" srcId="{688BD175-F331-4AE7-9B0F-A2F436A64C4A}" destId="{76B2C2BB-9A68-419F-9D1A-B2E16D8AA5F9}" srcOrd="0" destOrd="0" presId="urn:microsoft.com/office/officeart/2005/8/layout/hierarchy2#1"/>
    <dgm:cxn modelId="{68F292C5-7FC3-43DF-88A5-A8EE0493097C}" type="presParOf" srcId="{11B7E95B-0745-48D0-B75C-E06E6A1494F4}" destId="{9CCDA3F6-2D52-42CC-AA80-60FFE5A7EB8B}" srcOrd="1" destOrd="0" presId="urn:microsoft.com/office/officeart/2005/8/layout/hierarchy2#1"/>
    <dgm:cxn modelId="{8ECBACDC-1685-479A-A510-741EFA4D393D}" type="presParOf" srcId="{9CCDA3F6-2D52-42CC-AA80-60FFE5A7EB8B}" destId="{AF4E8D80-BDC6-4909-A095-953EBCA5AC57}" srcOrd="0" destOrd="0" presId="urn:microsoft.com/office/officeart/2005/8/layout/hierarchy2#1"/>
    <dgm:cxn modelId="{6B7B6414-6388-4F9B-B97B-52E05E4A888E}" type="presParOf" srcId="{9CCDA3F6-2D52-42CC-AA80-60FFE5A7EB8B}" destId="{841F9558-0CEC-4797-874B-3BEA32AC9B2B}" srcOrd="1" destOrd="0" presId="urn:microsoft.com/office/officeart/2005/8/layout/hierarchy2#1"/>
    <dgm:cxn modelId="{7E57B9BA-CFD7-4B49-8EE0-67854BA324DB}" type="presParOf" srcId="{11B7E95B-0745-48D0-B75C-E06E6A1494F4}" destId="{1F902CBF-6975-4DD7-B036-3477257BC0D9}" srcOrd="2" destOrd="0" presId="urn:microsoft.com/office/officeart/2005/8/layout/hierarchy2#1"/>
    <dgm:cxn modelId="{3BB7DE46-F0A1-4A2B-99BB-23FC0EA61C64}" type="presParOf" srcId="{1F902CBF-6975-4DD7-B036-3477257BC0D9}" destId="{932E8C6F-C06E-4CFE-B33B-9053C915273A}" srcOrd="0" destOrd="0" presId="urn:microsoft.com/office/officeart/2005/8/layout/hierarchy2#1"/>
    <dgm:cxn modelId="{99A520BB-1672-429A-AC9F-0DAA4C26683E}" type="presParOf" srcId="{11B7E95B-0745-48D0-B75C-E06E6A1494F4}" destId="{D136D71B-AB65-4019-807B-5C31950084B3}" srcOrd="3" destOrd="0" presId="urn:microsoft.com/office/officeart/2005/8/layout/hierarchy2#1"/>
    <dgm:cxn modelId="{5F1B7E0D-DB3F-4B93-97D7-8CF84EA48E6C}" type="presParOf" srcId="{D136D71B-AB65-4019-807B-5C31950084B3}" destId="{E91E0CEC-15C1-427F-8FEE-A2373D4ACDE4}" srcOrd="0" destOrd="0" presId="urn:microsoft.com/office/officeart/2005/8/layout/hierarchy2#1"/>
    <dgm:cxn modelId="{ABC8319D-016D-4486-89DF-2A7817D13402}" type="presParOf" srcId="{D136D71B-AB65-4019-807B-5C31950084B3}" destId="{F1B64A08-3211-4BAC-AC13-B6CA66B0A29B}" srcOrd="1" destOrd="0" presId="urn:microsoft.com/office/officeart/2005/8/layout/hierarchy2#1"/>
    <dgm:cxn modelId="{54EB309E-1C07-46B0-938B-37D2283D20B4}" type="presParOf" srcId="{FB235047-8F2F-4CB9-8BCA-147EDBCF09D2}" destId="{A1BC90CD-7821-4276-9EBA-0959284CFDB7}" srcOrd="2" destOrd="0" presId="urn:microsoft.com/office/officeart/2005/8/layout/hierarchy2#1"/>
    <dgm:cxn modelId="{DD33E311-67A6-4EC1-8FE9-14E305794803}" type="presParOf" srcId="{A1BC90CD-7821-4276-9EBA-0959284CFDB7}" destId="{7901A8D5-9F82-457C-A130-39A92A9CE51B}" srcOrd="0" destOrd="0" presId="urn:microsoft.com/office/officeart/2005/8/layout/hierarchy2#1"/>
    <dgm:cxn modelId="{327141D3-27BF-4F04-A1C8-3BB726D055D8}" type="presParOf" srcId="{FB235047-8F2F-4CB9-8BCA-147EDBCF09D2}" destId="{5F6090B1-255C-41C0-A78C-7F9283A7EFC5}" srcOrd="3" destOrd="0" presId="urn:microsoft.com/office/officeart/2005/8/layout/hierarchy2#1"/>
    <dgm:cxn modelId="{1BD251D6-EF41-4BC6-A195-36D12A7A6045}" type="presParOf" srcId="{5F6090B1-255C-41C0-A78C-7F9283A7EFC5}" destId="{7F6745BC-7D97-4104-9627-0D95FB5BF9DD}" srcOrd="0" destOrd="0" presId="urn:microsoft.com/office/officeart/2005/8/layout/hierarchy2#1"/>
    <dgm:cxn modelId="{2B810F59-E482-4230-9579-822769995A13}" type="presParOf" srcId="{5F6090B1-255C-41C0-A78C-7F9283A7EFC5}" destId="{6C5618D6-3036-44EE-A95F-383494E44489}" srcOrd="1" destOrd="0" presId="urn:microsoft.com/office/officeart/2005/8/layout/hierarchy2#1"/>
    <dgm:cxn modelId="{887CACDD-7993-4FE9-9600-1A2FE98BE683}" type="presParOf" srcId="{6C5618D6-3036-44EE-A95F-383494E44489}" destId="{F53D155D-D844-49A7-9D2A-B1853AE333FA}" srcOrd="0" destOrd="0" presId="urn:microsoft.com/office/officeart/2005/8/layout/hierarchy2#1"/>
    <dgm:cxn modelId="{380C2738-94C2-41C2-A07C-DC143C45A843}" type="presParOf" srcId="{F53D155D-D844-49A7-9D2A-B1853AE333FA}" destId="{B65D3386-C013-4076-9238-C8E8C9E8F18C}" srcOrd="0" destOrd="0" presId="urn:microsoft.com/office/officeart/2005/8/layout/hierarchy2#1"/>
    <dgm:cxn modelId="{A6BF3390-36B8-4F12-A339-F8EEFC8862D4}" type="presParOf" srcId="{6C5618D6-3036-44EE-A95F-383494E44489}" destId="{0149AF0F-8284-4DB9-AEF0-470CF2AB2284}" srcOrd="1" destOrd="0" presId="urn:microsoft.com/office/officeart/2005/8/layout/hierarchy2#1"/>
    <dgm:cxn modelId="{5507ED9E-B1AD-46DA-9FA9-6E303BDF8ABD}" type="presParOf" srcId="{0149AF0F-8284-4DB9-AEF0-470CF2AB2284}" destId="{B50279A1-0E71-40DB-81C1-85BDBE5C8E97}" srcOrd="0" destOrd="0" presId="urn:microsoft.com/office/officeart/2005/8/layout/hierarchy2#1"/>
    <dgm:cxn modelId="{030CEDD6-890D-4E33-A4C3-5DED38018D9E}" type="presParOf" srcId="{0149AF0F-8284-4DB9-AEF0-470CF2AB2284}" destId="{AB251B2B-9CF4-4A92-A379-6CED2011886F}"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B4985B-617D-4A50-83DC-5E7E5F6A2889}" type="doc">
      <dgm:prSet loTypeId="urn:microsoft.com/office/officeart/2009/3/layout/HorizontalOrganizationChart#1" loCatId="hierarchy" qsTypeId="urn:microsoft.com/office/officeart/2005/8/quickstyle/simple1#1" qsCatId="simple" csTypeId="urn:microsoft.com/office/officeart/2005/8/colors/accent1_2#2" csCatId="accent1" phldr="1"/>
      <dgm:spPr/>
      <dgm:t>
        <a:bodyPr/>
        <a:lstStyle/>
        <a:p>
          <a:endParaRPr lang="zh-CN" altLang="en-US"/>
        </a:p>
      </dgm:t>
    </dgm:pt>
    <dgm:pt modelId="{13767BEA-D0E2-487C-8ED9-449DAAA1FB5E}">
      <dgm:prSet phldrT="[文本]" custT="1"/>
      <dgm:spPr/>
      <dgm:t>
        <a:bodyPr/>
        <a:lstStyle/>
        <a:p>
          <a:r>
            <a:rPr lang="zh-CN" altLang="en-US" sz="1800" b="1" dirty="0"/>
            <a:t>具体行政行为违法</a:t>
          </a:r>
        </a:p>
      </dgm:t>
    </dgm:pt>
    <dgm:pt modelId="{A34444F2-4D27-4BF8-B49D-ABB94823BA0B}" type="parTrans" cxnId="{328EAE1B-B077-49DD-9E02-445C11AC69EE}">
      <dgm:prSet/>
      <dgm:spPr/>
      <dgm:t>
        <a:bodyPr/>
        <a:lstStyle/>
        <a:p>
          <a:endParaRPr lang="zh-CN" altLang="en-US"/>
        </a:p>
      </dgm:t>
    </dgm:pt>
    <dgm:pt modelId="{44E294C2-0637-4A25-BC86-9A37570FFB9C}" type="sibTrans" cxnId="{328EAE1B-B077-49DD-9E02-445C11AC69EE}">
      <dgm:prSet/>
      <dgm:spPr/>
      <dgm:t>
        <a:bodyPr/>
        <a:lstStyle/>
        <a:p>
          <a:endParaRPr lang="zh-CN" altLang="en-US"/>
        </a:p>
      </dgm:t>
    </dgm:pt>
    <dgm:pt modelId="{66A2EBFA-56F0-4946-AF5A-EF819785D76F}">
      <dgm:prSet phldrT="[文本]" custT="1"/>
      <dgm:spPr/>
      <dgm:t>
        <a:bodyPr/>
        <a:lstStyle/>
        <a:p>
          <a:r>
            <a:rPr lang="zh-CN" altLang="en-US" sz="1800" b="1" dirty="0"/>
            <a:t>一般违法</a:t>
          </a:r>
        </a:p>
      </dgm:t>
    </dgm:pt>
    <dgm:pt modelId="{D3CC9AB8-4B13-4289-82CE-2ABF524A76D3}" type="parTrans" cxnId="{6AE8730A-80F1-48FD-A8AE-47A74339EF60}">
      <dgm:prSet/>
      <dgm:spPr/>
      <dgm:t>
        <a:bodyPr/>
        <a:lstStyle/>
        <a:p>
          <a:endParaRPr lang="zh-CN" altLang="en-US"/>
        </a:p>
      </dgm:t>
    </dgm:pt>
    <dgm:pt modelId="{C0FA169C-2E81-4D27-B17A-269025924942}" type="sibTrans" cxnId="{6AE8730A-80F1-48FD-A8AE-47A74339EF60}">
      <dgm:prSet/>
      <dgm:spPr/>
      <dgm:t>
        <a:bodyPr/>
        <a:lstStyle/>
        <a:p>
          <a:endParaRPr lang="zh-CN" altLang="en-US"/>
        </a:p>
      </dgm:t>
    </dgm:pt>
    <dgm:pt modelId="{99B9CB24-C649-4E2C-B612-FDB46D5B24B6}">
      <dgm:prSet phldrT="[文本]" custT="1"/>
      <dgm:spPr/>
      <dgm:t>
        <a:bodyPr/>
        <a:lstStyle/>
        <a:p>
          <a:r>
            <a:rPr lang="zh-CN" altLang="en-US" sz="1800" b="1" dirty="0"/>
            <a:t>经撤销失效</a:t>
          </a:r>
          <a:endParaRPr lang="en-US" altLang="zh-CN" sz="1800" b="1" dirty="0"/>
        </a:p>
      </dgm:t>
    </dgm:pt>
    <dgm:pt modelId="{B6410F0B-BBBC-4D49-B46D-7444B69DE686}" type="parTrans" cxnId="{44960AD8-EFA2-450A-BB37-7DF864CCD01E}">
      <dgm:prSet/>
      <dgm:spPr/>
      <dgm:t>
        <a:bodyPr/>
        <a:lstStyle/>
        <a:p>
          <a:endParaRPr lang="zh-CN" altLang="en-US"/>
        </a:p>
      </dgm:t>
    </dgm:pt>
    <dgm:pt modelId="{5CF2D779-EE39-4D76-B635-A711CD0667FE}" type="sibTrans" cxnId="{44960AD8-EFA2-450A-BB37-7DF864CCD01E}">
      <dgm:prSet/>
      <dgm:spPr/>
      <dgm:t>
        <a:bodyPr/>
        <a:lstStyle/>
        <a:p>
          <a:endParaRPr lang="zh-CN" altLang="en-US"/>
        </a:p>
      </dgm:t>
    </dgm:pt>
    <dgm:pt modelId="{A4B00EE8-2869-4E27-9620-137A152EAA4A}">
      <dgm:prSet phldrT="[文本]" custT="1"/>
      <dgm:spPr/>
      <dgm:t>
        <a:bodyPr/>
        <a:lstStyle/>
        <a:p>
          <a:r>
            <a:rPr lang="zh-CN" altLang="en-US" sz="1800" b="1" dirty="0"/>
            <a:t>重大明显违法</a:t>
          </a:r>
        </a:p>
      </dgm:t>
    </dgm:pt>
    <dgm:pt modelId="{424903C7-1D0E-4E9F-B164-C2FE42401626}" type="parTrans" cxnId="{86410E4C-389E-4CC1-9CC9-CBA93720B4D2}">
      <dgm:prSet/>
      <dgm:spPr/>
      <dgm:t>
        <a:bodyPr/>
        <a:lstStyle/>
        <a:p>
          <a:endParaRPr lang="zh-CN" altLang="en-US"/>
        </a:p>
      </dgm:t>
    </dgm:pt>
    <dgm:pt modelId="{C1B5F555-D31B-4580-93CF-26B20FAD2379}" type="sibTrans" cxnId="{86410E4C-389E-4CC1-9CC9-CBA93720B4D2}">
      <dgm:prSet/>
      <dgm:spPr/>
      <dgm:t>
        <a:bodyPr/>
        <a:lstStyle/>
        <a:p>
          <a:endParaRPr lang="zh-CN" altLang="en-US"/>
        </a:p>
      </dgm:t>
    </dgm:pt>
    <dgm:pt modelId="{C9861164-DB9F-41B1-B08B-B056793434E1}">
      <dgm:prSet phldrT="[文本]" custT="1"/>
      <dgm:spPr/>
      <dgm:t>
        <a:bodyPr/>
        <a:lstStyle/>
        <a:p>
          <a:r>
            <a:rPr lang="zh-CN" altLang="en-US" sz="1800" b="1" dirty="0"/>
            <a:t>无效</a:t>
          </a:r>
        </a:p>
      </dgm:t>
    </dgm:pt>
    <dgm:pt modelId="{8DADA7DC-2433-41C1-BB1A-0AE5987FB715}" type="parTrans" cxnId="{46C50E3D-66B4-480F-9E87-5343E8DEA0EA}">
      <dgm:prSet/>
      <dgm:spPr/>
      <dgm:t>
        <a:bodyPr/>
        <a:lstStyle/>
        <a:p>
          <a:endParaRPr lang="zh-CN" altLang="en-US"/>
        </a:p>
      </dgm:t>
    </dgm:pt>
    <dgm:pt modelId="{FC7107E1-226A-463C-8379-AEE76C7E67BE}" type="sibTrans" cxnId="{46C50E3D-66B4-480F-9E87-5343E8DEA0EA}">
      <dgm:prSet/>
      <dgm:spPr/>
      <dgm:t>
        <a:bodyPr/>
        <a:lstStyle/>
        <a:p>
          <a:endParaRPr lang="zh-CN" altLang="en-US"/>
        </a:p>
      </dgm:t>
    </dgm:pt>
    <dgm:pt modelId="{E6760817-D1BE-4AC5-A95C-E182836A7F5A}">
      <dgm:prSet custT="1"/>
      <dgm:spPr/>
      <dgm:t>
        <a:bodyPr/>
        <a:lstStyle/>
        <a:p>
          <a:r>
            <a:rPr lang="zh-CN" altLang="en-US" sz="1800" b="1" dirty="0"/>
            <a:t>程序轻微违法</a:t>
          </a:r>
        </a:p>
      </dgm:t>
    </dgm:pt>
    <dgm:pt modelId="{5AC7C8BC-70A4-4599-82B7-569CA08BF685}" type="parTrans" cxnId="{89D31719-711A-4F08-91A5-9F4C24361C9B}">
      <dgm:prSet/>
      <dgm:spPr/>
      <dgm:t>
        <a:bodyPr/>
        <a:lstStyle/>
        <a:p>
          <a:endParaRPr lang="zh-CN" altLang="en-US"/>
        </a:p>
      </dgm:t>
    </dgm:pt>
    <dgm:pt modelId="{9868E5FC-E4A3-42DF-A59D-A8777CB7DD76}" type="sibTrans" cxnId="{89D31719-711A-4F08-91A5-9F4C24361C9B}">
      <dgm:prSet/>
      <dgm:spPr/>
      <dgm:t>
        <a:bodyPr/>
        <a:lstStyle/>
        <a:p>
          <a:endParaRPr lang="zh-CN" altLang="en-US"/>
        </a:p>
      </dgm:t>
    </dgm:pt>
    <dgm:pt modelId="{F710BE60-640C-4764-A295-8B3FBD4837D6}">
      <dgm:prSet custT="1"/>
      <dgm:spPr/>
      <dgm:t>
        <a:bodyPr/>
        <a:lstStyle/>
        <a:p>
          <a:r>
            <a:rPr lang="zh-CN" altLang="en-US" sz="1800" b="1" dirty="0"/>
            <a:t>经补正有效</a:t>
          </a:r>
        </a:p>
      </dgm:t>
    </dgm:pt>
    <dgm:pt modelId="{72807271-4F1A-4BB1-8CA2-076473E8C839}" type="parTrans" cxnId="{21DF1EE6-A348-4E4A-8B09-BDC7BA4FA85C}">
      <dgm:prSet/>
      <dgm:spPr/>
      <dgm:t>
        <a:bodyPr/>
        <a:lstStyle/>
        <a:p>
          <a:endParaRPr lang="zh-CN" altLang="en-US"/>
        </a:p>
      </dgm:t>
    </dgm:pt>
    <dgm:pt modelId="{2E188216-CE65-47C1-9300-A646CF84A16A}" type="sibTrans" cxnId="{21DF1EE6-A348-4E4A-8B09-BDC7BA4FA85C}">
      <dgm:prSet/>
      <dgm:spPr/>
      <dgm:t>
        <a:bodyPr/>
        <a:lstStyle/>
        <a:p>
          <a:endParaRPr lang="zh-CN" altLang="en-US"/>
        </a:p>
      </dgm:t>
    </dgm:pt>
    <dgm:pt modelId="{FE1A4251-875D-4C67-A100-DC06AEF0C17D}" type="pres">
      <dgm:prSet presAssocID="{FCB4985B-617D-4A50-83DC-5E7E5F6A2889}" presName="hierChild1" presStyleCnt="0">
        <dgm:presLayoutVars>
          <dgm:orgChart val="1"/>
          <dgm:chPref val="1"/>
          <dgm:dir/>
          <dgm:animOne val="branch"/>
          <dgm:animLvl val="lvl"/>
          <dgm:resizeHandles/>
        </dgm:presLayoutVars>
      </dgm:prSet>
      <dgm:spPr/>
    </dgm:pt>
    <dgm:pt modelId="{33461B21-A23B-4EFF-A5C6-BE02D7A5145F}" type="pres">
      <dgm:prSet presAssocID="{13767BEA-D0E2-487C-8ED9-449DAAA1FB5E}" presName="hierRoot1" presStyleCnt="0">
        <dgm:presLayoutVars>
          <dgm:hierBranch val="init"/>
        </dgm:presLayoutVars>
      </dgm:prSet>
      <dgm:spPr/>
    </dgm:pt>
    <dgm:pt modelId="{90E053DF-348F-43EB-B700-48BB6AC727A8}" type="pres">
      <dgm:prSet presAssocID="{13767BEA-D0E2-487C-8ED9-449DAAA1FB5E}" presName="rootComposite1" presStyleCnt="0"/>
      <dgm:spPr/>
    </dgm:pt>
    <dgm:pt modelId="{FC01A134-7CAF-4093-851C-6F28DD333915}" type="pres">
      <dgm:prSet presAssocID="{13767BEA-D0E2-487C-8ED9-449DAAA1FB5E}" presName="rootText1" presStyleLbl="node0" presStyleIdx="0" presStyleCnt="1">
        <dgm:presLayoutVars>
          <dgm:chPref val="3"/>
        </dgm:presLayoutVars>
      </dgm:prSet>
      <dgm:spPr/>
    </dgm:pt>
    <dgm:pt modelId="{9D57FA9A-1D4D-4109-9BAF-69A1126E73E8}" type="pres">
      <dgm:prSet presAssocID="{13767BEA-D0E2-487C-8ED9-449DAAA1FB5E}" presName="rootConnector1" presStyleLbl="node1" presStyleIdx="0" presStyleCnt="0"/>
      <dgm:spPr/>
    </dgm:pt>
    <dgm:pt modelId="{CBA2B6CF-6CCF-4DCE-BA18-7CE0E8C19EF1}" type="pres">
      <dgm:prSet presAssocID="{13767BEA-D0E2-487C-8ED9-449DAAA1FB5E}" presName="hierChild2" presStyleCnt="0"/>
      <dgm:spPr/>
    </dgm:pt>
    <dgm:pt modelId="{2DF9CF9F-409A-40AD-B391-56F5B62F853E}" type="pres">
      <dgm:prSet presAssocID="{D3CC9AB8-4B13-4289-82CE-2ABF524A76D3}" presName="Name64" presStyleLbl="parChTrans1D2" presStyleIdx="0" presStyleCnt="3"/>
      <dgm:spPr/>
    </dgm:pt>
    <dgm:pt modelId="{4E7207AC-8000-4DE4-ADAA-F598D3A38783}" type="pres">
      <dgm:prSet presAssocID="{66A2EBFA-56F0-4946-AF5A-EF819785D76F}" presName="hierRoot2" presStyleCnt="0">
        <dgm:presLayoutVars>
          <dgm:hierBranch val="init"/>
        </dgm:presLayoutVars>
      </dgm:prSet>
      <dgm:spPr/>
    </dgm:pt>
    <dgm:pt modelId="{194E61F5-20E6-4C75-B58A-BAAC46CC6996}" type="pres">
      <dgm:prSet presAssocID="{66A2EBFA-56F0-4946-AF5A-EF819785D76F}" presName="rootComposite" presStyleCnt="0"/>
      <dgm:spPr/>
    </dgm:pt>
    <dgm:pt modelId="{654C6EE8-2033-4F02-AB0F-6D9A4A6244A6}" type="pres">
      <dgm:prSet presAssocID="{66A2EBFA-56F0-4946-AF5A-EF819785D76F}" presName="rootText" presStyleLbl="node2" presStyleIdx="0" presStyleCnt="3" custLinFactY="44499" custLinFactNeighborX="377" custLinFactNeighborY="100000">
        <dgm:presLayoutVars>
          <dgm:chPref val="3"/>
        </dgm:presLayoutVars>
      </dgm:prSet>
      <dgm:spPr/>
    </dgm:pt>
    <dgm:pt modelId="{ACBE461E-BE81-4E20-B998-7EF38E18B3C5}" type="pres">
      <dgm:prSet presAssocID="{66A2EBFA-56F0-4946-AF5A-EF819785D76F}" presName="rootConnector" presStyleLbl="node2" presStyleIdx="0" presStyleCnt="3"/>
      <dgm:spPr/>
    </dgm:pt>
    <dgm:pt modelId="{84F1F3DB-C64A-41B9-A89F-E6EF33BECA59}" type="pres">
      <dgm:prSet presAssocID="{66A2EBFA-56F0-4946-AF5A-EF819785D76F}" presName="hierChild4" presStyleCnt="0"/>
      <dgm:spPr/>
    </dgm:pt>
    <dgm:pt modelId="{0AF1E5DD-BA94-47E9-9BEC-66C2D5271096}" type="pres">
      <dgm:prSet presAssocID="{B6410F0B-BBBC-4D49-B46D-7444B69DE686}" presName="Name64" presStyleLbl="parChTrans1D3" presStyleIdx="0" presStyleCnt="3"/>
      <dgm:spPr/>
    </dgm:pt>
    <dgm:pt modelId="{4CF6A1CC-48C7-40C4-B232-D8FDA82B2D7B}" type="pres">
      <dgm:prSet presAssocID="{99B9CB24-C649-4E2C-B612-FDB46D5B24B6}" presName="hierRoot2" presStyleCnt="0">
        <dgm:presLayoutVars>
          <dgm:hierBranch val="init"/>
        </dgm:presLayoutVars>
      </dgm:prSet>
      <dgm:spPr/>
    </dgm:pt>
    <dgm:pt modelId="{24EEFC67-7260-4070-AA11-FF8BC3FB4FDC}" type="pres">
      <dgm:prSet presAssocID="{99B9CB24-C649-4E2C-B612-FDB46D5B24B6}" presName="rootComposite" presStyleCnt="0"/>
      <dgm:spPr/>
    </dgm:pt>
    <dgm:pt modelId="{19F0499A-AEF2-49D8-8320-24694D67E4D3}" type="pres">
      <dgm:prSet presAssocID="{99B9CB24-C649-4E2C-B612-FDB46D5B24B6}" presName="rootText" presStyleLbl="node3" presStyleIdx="0" presStyleCnt="3" custLinFactY="44499" custLinFactNeighborX="0" custLinFactNeighborY="100000">
        <dgm:presLayoutVars>
          <dgm:chPref val="3"/>
        </dgm:presLayoutVars>
      </dgm:prSet>
      <dgm:spPr/>
    </dgm:pt>
    <dgm:pt modelId="{D23FB3F7-60E3-4E14-BA54-E7DE16690BE1}" type="pres">
      <dgm:prSet presAssocID="{99B9CB24-C649-4E2C-B612-FDB46D5B24B6}" presName="rootConnector" presStyleLbl="node3" presStyleIdx="0" presStyleCnt="3"/>
      <dgm:spPr/>
    </dgm:pt>
    <dgm:pt modelId="{0524D3E7-50B0-414A-A1EA-6F120C100B70}" type="pres">
      <dgm:prSet presAssocID="{99B9CB24-C649-4E2C-B612-FDB46D5B24B6}" presName="hierChild4" presStyleCnt="0"/>
      <dgm:spPr/>
    </dgm:pt>
    <dgm:pt modelId="{2742940C-3200-44E0-9E46-CC81EBB7CCFE}" type="pres">
      <dgm:prSet presAssocID="{99B9CB24-C649-4E2C-B612-FDB46D5B24B6}" presName="hierChild5" presStyleCnt="0"/>
      <dgm:spPr/>
    </dgm:pt>
    <dgm:pt modelId="{6FB19A91-F968-4EA0-A0B6-E5B0B4A7A5F7}" type="pres">
      <dgm:prSet presAssocID="{66A2EBFA-56F0-4946-AF5A-EF819785D76F}" presName="hierChild5" presStyleCnt="0"/>
      <dgm:spPr/>
    </dgm:pt>
    <dgm:pt modelId="{D84FE6CC-97F6-4EDA-88C8-04BE205DC9D0}" type="pres">
      <dgm:prSet presAssocID="{424903C7-1D0E-4E9F-B164-C2FE42401626}" presName="Name64" presStyleLbl="parChTrans1D2" presStyleIdx="1" presStyleCnt="3"/>
      <dgm:spPr/>
    </dgm:pt>
    <dgm:pt modelId="{9258FCF4-77DC-466E-BF20-B073FA897DE1}" type="pres">
      <dgm:prSet presAssocID="{A4B00EE8-2869-4E27-9620-137A152EAA4A}" presName="hierRoot2" presStyleCnt="0">
        <dgm:presLayoutVars>
          <dgm:hierBranch val="init"/>
        </dgm:presLayoutVars>
      </dgm:prSet>
      <dgm:spPr/>
    </dgm:pt>
    <dgm:pt modelId="{A746169D-0323-4DAC-884E-C9A1BEE82730}" type="pres">
      <dgm:prSet presAssocID="{A4B00EE8-2869-4E27-9620-137A152EAA4A}" presName="rootComposite" presStyleCnt="0"/>
      <dgm:spPr/>
    </dgm:pt>
    <dgm:pt modelId="{F08F0F51-09C1-4374-BDB8-85228CA15306}" type="pres">
      <dgm:prSet presAssocID="{A4B00EE8-2869-4E27-9620-137A152EAA4A}" presName="rootText" presStyleLbl="node2" presStyleIdx="1" presStyleCnt="3" custLinFactY="100000" custLinFactNeighborY="180439">
        <dgm:presLayoutVars>
          <dgm:chPref val="3"/>
        </dgm:presLayoutVars>
      </dgm:prSet>
      <dgm:spPr/>
    </dgm:pt>
    <dgm:pt modelId="{533237AD-9696-47BA-A26A-A03FB1E4B9EE}" type="pres">
      <dgm:prSet presAssocID="{A4B00EE8-2869-4E27-9620-137A152EAA4A}" presName="rootConnector" presStyleLbl="node2" presStyleIdx="1" presStyleCnt="3"/>
      <dgm:spPr/>
    </dgm:pt>
    <dgm:pt modelId="{096A42E9-F86D-408B-873D-764ABAE1DDB1}" type="pres">
      <dgm:prSet presAssocID="{A4B00EE8-2869-4E27-9620-137A152EAA4A}" presName="hierChild4" presStyleCnt="0"/>
      <dgm:spPr/>
    </dgm:pt>
    <dgm:pt modelId="{88EA1D5A-6370-4202-9DEB-3C667BD5C51F}" type="pres">
      <dgm:prSet presAssocID="{8DADA7DC-2433-41C1-BB1A-0AE5987FB715}" presName="Name64" presStyleLbl="parChTrans1D3" presStyleIdx="1" presStyleCnt="3"/>
      <dgm:spPr/>
    </dgm:pt>
    <dgm:pt modelId="{1EDDA095-B52E-4D82-B1D3-389CD777E150}" type="pres">
      <dgm:prSet presAssocID="{C9861164-DB9F-41B1-B08B-B056793434E1}" presName="hierRoot2" presStyleCnt="0">
        <dgm:presLayoutVars>
          <dgm:hierBranch val="init"/>
        </dgm:presLayoutVars>
      </dgm:prSet>
      <dgm:spPr/>
    </dgm:pt>
    <dgm:pt modelId="{58C42338-A941-4ED0-A73F-D8E558599EA8}" type="pres">
      <dgm:prSet presAssocID="{C9861164-DB9F-41B1-B08B-B056793434E1}" presName="rootComposite" presStyleCnt="0"/>
      <dgm:spPr/>
    </dgm:pt>
    <dgm:pt modelId="{3C535E34-CAFE-45CE-9B5B-DF5C366EABD7}" type="pres">
      <dgm:prSet presAssocID="{C9861164-DB9F-41B1-B08B-B056793434E1}" presName="rootText" presStyleLbl="node3" presStyleIdx="1" presStyleCnt="3" custLinFactY="100000" custLinFactNeighborY="180439">
        <dgm:presLayoutVars>
          <dgm:chPref val="3"/>
        </dgm:presLayoutVars>
      </dgm:prSet>
      <dgm:spPr/>
    </dgm:pt>
    <dgm:pt modelId="{86178625-0686-4EF2-B897-6C112536196E}" type="pres">
      <dgm:prSet presAssocID="{C9861164-DB9F-41B1-B08B-B056793434E1}" presName="rootConnector" presStyleLbl="node3" presStyleIdx="1" presStyleCnt="3"/>
      <dgm:spPr/>
    </dgm:pt>
    <dgm:pt modelId="{D3CB07E5-5375-4C96-A007-C4D80B287215}" type="pres">
      <dgm:prSet presAssocID="{C9861164-DB9F-41B1-B08B-B056793434E1}" presName="hierChild4" presStyleCnt="0"/>
      <dgm:spPr/>
    </dgm:pt>
    <dgm:pt modelId="{045CF50B-DF6B-4236-87B3-C141BC454165}" type="pres">
      <dgm:prSet presAssocID="{C9861164-DB9F-41B1-B08B-B056793434E1}" presName="hierChild5" presStyleCnt="0"/>
      <dgm:spPr/>
    </dgm:pt>
    <dgm:pt modelId="{5869B3A3-71BE-4D61-A80D-8EDA760217A4}" type="pres">
      <dgm:prSet presAssocID="{A4B00EE8-2869-4E27-9620-137A152EAA4A}" presName="hierChild5" presStyleCnt="0"/>
      <dgm:spPr/>
    </dgm:pt>
    <dgm:pt modelId="{89C05FAD-7B7E-4B2F-B5D3-89445BF417E6}" type="pres">
      <dgm:prSet presAssocID="{5AC7C8BC-70A4-4599-82B7-569CA08BF685}" presName="Name64" presStyleLbl="parChTrans1D2" presStyleIdx="2" presStyleCnt="3"/>
      <dgm:spPr/>
    </dgm:pt>
    <dgm:pt modelId="{9C9B8307-E2E4-48A6-A990-F9B5656E8460}" type="pres">
      <dgm:prSet presAssocID="{E6760817-D1BE-4AC5-A95C-E182836A7F5A}" presName="hierRoot2" presStyleCnt="0">
        <dgm:presLayoutVars>
          <dgm:hierBranch val="init"/>
        </dgm:presLayoutVars>
      </dgm:prSet>
      <dgm:spPr/>
    </dgm:pt>
    <dgm:pt modelId="{F6A5CDD0-FA0F-4DCD-B8FE-8B41A63D4A2D}" type="pres">
      <dgm:prSet presAssocID="{E6760817-D1BE-4AC5-A95C-E182836A7F5A}" presName="rootComposite" presStyleCnt="0"/>
      <dgm:spPr/>
    </dgm:pt>
    <dgm:pt modelId="{B591B6C5-152E-43B8-AADF-301FDCD3DE23}" type="pres">
      <dgm:prSet presAssocID="{E6760817-D1BE-4AC5-A95C-E182836A7F5A}" presName="rootText" presStyleLbl="node2" presStyleIdx="2" presStyleCnt="3" custLinFactY="-100000" custLinFactNeighborX="377" custLinFactNeighborY="-176923">
        <dgm:presLayoutVars>
          <dgm:chPref val="3"/>
        </dgm:presLayoutVars>
      </dgm:prSet>
      <dgm:spPr/>
    </dgm:pt>
    <dgm:pt modelId="{C5F8D8FA-0BA2-495E-8B88-58C6B2F35C74}" type="pres">
      <dgm:prSet presAssocID="{E6760817-D1BE-4AC5-A95C-E182836A7F5A}" presName="rootConnector" presStyleLbl="node2" presStyleIdx="2" presStyleCnt="3"/>
      <dgm:spPr/>
    </dgm:pt>
    <dgm:pt modelId="{3F00B477-75FE-420E-95B5-6088FE844788}" type="pres">
      <dgm:prSet presAssocID="{E6760817-D1BE-4AC5-A95C-E182836A7F5A}" presName="hierChild4" presStyleCnt="0"/>
      <dgm:spPr/>
    </dgm:pt>
    <dgm:pt modelId="{74ED9E13-DC31-4CF5-829D-69031A8D7B91}" type="pres">
      <dgm:prSet presAssocID="{72807271-4F1A-4BB1-8CA2-076473E8C839}" presName="Name64" presStyleLbl="parChTrans1D3" presStyleIdx="2" presStyleCnt="3"/>
      <dgm:spPr/>
    </dgm:pt>
    <dgm:pt modelId="{562CAB25-FFD1-4B3A-80FD-17E4CAC9BB20}" type="pres">
      <dgm:prSet presAssocID="{F710BE60-640C-4764-A295-8B3FBD4837D6}" presName="hierRoot2" presStyleCnt="0">
        <dgm:presLayoutVars>
          <dgm:hierBranch val="init"/>
        </dgm:presLayoutVars>
      </dgm:prSet>
      <dgm:spPr/>
    </dgm:pt>
    <dgm:pt modelId="{70CAF576-09FE-404B-8C61-45885E483650}" type="pres">
      <dgm:prSet presAssocID="{F710BE60-640C-4764-A295-8B3FBD4837D6}" presName="rootComposite" presStyleCnt="0"/>
      <dgm:spPr/>
    </dgm:pt>
    <dgm:pt modelId="{F0A9DAAD-B851-43C4-A87E-CCC39F4F4D1D}" type="pres">
      <dgm:prSet presAssocID="{F710BE60-640C-4764-A295-8B3FBD4837D6}" presName="rootText" presStyleLbl="node3" presStyleIdx="2" presStyleCnt="3" custLinFactY="-100000" custLinFactNeighborX="377" custLinFactNeighborY="-176923">
        <dgm:presLayoutVars>
          <dgm:chPref val="3"/>
        </dgm:presLayoutVars>
      </dgm:prSet>
      <dgm:spPr/>
    </dgm:pt>
    <dgm:pt modelId="{984D461F-0EE7-4E07-99D4-E714D8B47E23}" type="pres">
      <dgm:prSet presAssocID="{F710BE60-640C-4764-A295-8B3FBD4837D6}" presName="rootConnector" presStyleLbl="node3" presStyleIdx="2" presStyleCnt="3"/>
      <dgm:spPr/>
    </dgm:pt>
    <dgm:pt modelId="{702542D2-6F81-4C3F-BE60-E71E24EEC2FC}" type="pres">
      <dgm:prSet presAssocID="{F710BE60-640C-4764-A295-8B3FBD4837D6}" presName="hierChild4" presStyleCnt="0"/>
      <dgm:spPr/>
    </dgm:pt>
    <dgm:pt modelId="{937880D8-6BDE-4495-9439-AF10C7F36624}" type="pres">
      <dgm:prSet presAssocID="{F710BE60-640C-4764-A295-8B3FBD4837D6}" presName="hierChild5" presStyleCnt="0"/>
      <dgm:spPr/>
    </dgm:pt>
    <dgm:pt modelId="{710B5960-94A0-4986-A550-71D18CD4870F}" type="pres">
      <dgm:prSet presAssocID="{E6760817-D1BE-4AC5-A95C-E182836A7F5A}" presName="hierChild5" presStyleCnt="0"/>
      <dgm:spPr/>
    </dgm:pt>
    <dgm:pt modelId="{D65941A9-81D6-4236-A941-D8F61DD7A51E}" type="pres">
      <dgm:prSet presAssocID="{13767BEA-D0E2-487C-8ED9-449DAAA1FB5E}" presName="hierChild3" presStyleCnt="0"/>
      <dgm:spPr/>
    </dgm:pt>
  </dgm:ptLst>
  <dgm:cxnLst>
    <dgm:cxn modelId="{E379E500-1904-454B-B674-9168C8F44AA0}" type="presOf" srcId="{13767BEA-D0E2-487C-8ED9-449DAAA1FB5E}" destId="{FC01A134-7CAF-4093-851C-6F28DD333915}" srcOrd="0" destOrd="0" presId="urn:microsoft.com/office/officeart/2009/3/layout/HorizontalOrganizationChart#1"/>
    <dgm:cxn modelId="{6AE8730A-80F1-48FD-A8AE-47A74339EF60}" srcId="{13767BEA-D0E2-487C-8ED9-449DAAA1FB5E}" destId="{66A2EBFA-56F0-4946-AF5A-EF819785D76F}" srcOrd="0" destOrd="0" parTransId="{D3CC9AB8-4B13-4289-82CE-2ABF524A76D3}" sibTransId="{C0FA169C-2E81-4D27-B17A-269025924942}"/>
    <dgm:cxn modelId="{8E31FF13-6616-415F-A623-062F68CEB86E}" type="presOf" srcId="{B6410F0B-BBBC-4D49-B46D-7444B69DE686}" destId="{0AF1E5DD-BA94-47E9-9BEC-66C2D5271096}" srcOrd="0" destOrd="0" presId="urn:microsoft.com/office/officeart/2009/3/layout/HorizontalOrganizationChart#1"/>
    <dgm:cxn modelId="{F843A414-99FC-4AF2-91A0-ABE4769B063E}" type="presOf" srcId="{424903C7-1D0E-4E9F-B164-C2FE42401626}" destId="{D84FE6CC-97F6-4EDA-88C8-04BE205DC9D0}" srcOrd="0" destOrd="0" presId="urn:microsoft.com/office/officeart/2009/3/layout/HorizontalOrganizationChart#1"/>
    <dgm:cxn modelId="{89D31719-711A-4F08-91A5-9F4C24361C9B}" srcId="{13767BEA-D0E2-487C-8ED9-449DAAA1FB5E}" destId="{E6760817-D1BE-4AC5-A95C-E182836A7F5A}" srcOrd="2" destOrd="0" parTransId="{5AC7C8BC-70A4-4599-82B7-569CA08BF685}" sibTransId="{9868E5FC-E4A3-42DF-A59D-A8777CB7DD76}"/>
    <dgm:cxn modelId="{328EAE1B-B077-49DD-9E02-445C11AC69EE}" srcId="{FCB4985B-617D-4A50-83DC-5E7E5F6A2889}" destId="{13767BEA-D0E2-487C-8ED9-449DAAA1FB5E}" srcOrd="0" destOrd="0" parTransId="{A34444F2-4D27-4BF8-B49D-ABB94823BA0B}" sibTransId="{44E294C2-0637-4A25-BC86-9A37570FFB9C}"/>
    <dgm:cxn modelId="{512A161F-16F3-459E-96C8-26654008BC20}" type="presOf" srcId="{A4B00EE8-2869-4E27-9620-137A152EAA4A}" destId="{533237AD-9696-47BA-A26A-A03FB1E4B9EE}" srcOrd="1" destOrd="0" presId="urn:microsoft.com/office/officeart/2009/3/layout/HorizontalOrganizationChart#1"/>
    <dgm:cxn modelId="{16739223-AAF0-426F-A0AF-27D9C77DA27A}" type="presOf" srcId="{66A2EBFA-56F0-4946-AF5A-EF819785D76F}" destId="{ACBE461E-BE81-4E20-B998-7EF38E18B3C5}" srcOrd="1" destOrd="0" presId="urn:microsoft.com/office/officeart/2009/3/layout/HorizontalOrganizationChart#1"/>
    <dgm:cxn modelId="{98693D2E-1A46-4466-9E99-630492552183}" type="presOf" srcId="{A4B00EE8-2869-4E27-9620-137A152EAA4A}" destId="{F08F0F51-09C1-4374-BDB8-85228CA15306}" srcOrd="0" destOrd="0" presId="urn:microsoft.com/office/officeart/2009/3/layout/HorizontalOrganizationChart#1"/>
    <dgm:cxn modelId="{04EDC63B-E627-4EFC-926C-FEE67EAEC2E1}" type="presOf" srcId="{E6760817-D1BE-4AC5-A95C-E182836A7F5A}" destId="{C5F8D8FA-0BA2-495E-8B88-58C6B2F35C74}" srcOrd="1" destOrd="0" presId="urn:microsoft.com/office/officeart/2009/3/layout/HorizontalOrganizationChart#1"/>
    <dgm:cxn modelId="{46C50E3D-66B4-480F-9E87-5343E8DEA0EA}" srcId="{A4B00EE8-2869-4E27-9620-137A152EAA4A}" destId="{C9861164-DB9F-41B1-B08B-B056793434E1}" srcOrd="0" destOrd="0" parTransId="{8DADA7DC-2433-41C1-BB1A-0AE5987FB715}" sibTransId="{FC7107E1-226A-463C-8379-AEE76C7E67BE}"/>
    <dgm:cxn modelId="{09848D48-BA93-45EC-909B-BBDCB7B8A8A4}" type="presOf" srcId="{66A2EBFA-56F0-4946-AF5A-EF819785D76F}" destId="{654C6EE8-2033-4F02-AB0F-6D9A4A6244A6}" srcOrd="0" destOrd="0" presId="urn:microsoft.com/office/officeart/2009/3/layout/HorizontalOrganizationChart#1"/>
    <dgm:cxn modelId="{86410E4C-389E-4CC1-9CC9-CBA93720B4D2}" srcId="{13767BEA-D0E2-487C-8ED9-449DAAA1FB5E}" destId="{A4B00EE8-2869-4E27-9620-137A152EAA4A}" srcOrd="1" destOrd="0" parTransId="{424903C7-1D0E-4E9F-B164-C2FE42401626}" sibTransId="{C1B5F555-D31B-4580-93CF-26B20FAD2379}"/>
    <dgm:cxn modelId="{82A92E4F-292D-4254-B17E-4731EB932DD2}" type="presOf" srcId="{D3CC9AB8-4B13-4289-82CE-2ABF524A76D3}" destId="{2DF9CF9F-409A-40AD-B391-56F5B62F853E}" srcOrd="0" destOrd="0" presId="urn:microsoft.com/office/officeart/2009/3/layout/HorizontalOrganizationChart#1"/>
    <dgm:cxn modelId="{8562E471-A3BA-4873-A8E6-9FE2A809BF51}" type="presOf" srcId="{72807271-4F1A-4BB1-8CA2-076473E8C839}" destId="{74ED9E13-DC31-4CF5-829D-69031A8D7B91}" srcOrd="0" destOrd="0" presId="urn:microsoft.com/office/officeart/2009/3/layout/HorizontalOrganizationChart#1"/>
    <dgm:cxn modelId="{70999276-E738-49C1-A87E-9AE33BA39169}" type="presOf" srcId="{99B9CB24-C649-4E2C-B612-FDB46D5B24B6}" destId="{19F0499A-AEF2-49D8-8320-24694D67E4D3}" srcOrd="0" destOrd="0" presId="urn:microsoft.com/office/officeart/2009/3/layout/HorizontalOrganizationChart#1"/>
    <dgm:cxn modelId="{11C7745A-EC90-4A4D-93D1-25AB2CC71C19}" type="presOf" srcId="{13767BEA-D0E2-487C-8ED9-449DAAA1FB5E}" destId="{9D57FA9A-1D4D-4109-9BAF-69A1126E73E8}" srcOrd="1" destOrd="0" presId="urn:microsoft.com/office/officeart/2009/3/layout/HorizontalOrganizationChart#1"/>
    <dgm:cxn modelId="{150B857D-277D-4545-B7C3-064F52C6ECD1}" type="presOf" srcId="{C9861164-DB9F-41B1-B08B-B056793434E1}" destId="{3C535E34-CAFE-45CE-9B5B-DF5C366EABD7}" srcOrd="0" destOrd="0" presId="urn:microsoft.com/office/officeart/2009/3/layout/HorizontalOrganizationChart#1"/>
    <dgm:cxn modelId="{14611682-ADB8-411C-8294-C1B802A1D322}" type="presOf" srcId="{99B9CB24-C649-4E2C-B612-FDB46D5B24B6}" destId="{D23FB3F7-60E3-4E14-BA54-E7DE16690BE1}" srcOrd="1" destOrd="0" presId="urn:microsoft.com/office/officeart/2009/3/layout/HorizontalOrganizationChart#1"/>
    <dgm:cxn modelId="{D0EA6A86-DDBF-474C-896E-D2F538CB6E72}" type="presOf" srcId="{E6760817-D1BE-4AC5-A95C-E182836A7F5A}" destId="{B591B6C5-152E-43B8-AADF-301FDCD3DE23}" srcOrd="0" destOrd="0" presId="urn:microsoft.com/office/officeart/2009/3/layout/HorizontalOrganizationChart#1"/>
    <dgm:cxn modelId="{A05EDB98-2CF5-445F-B105-655A9D9A6DCC}" type="presOf" srcId="{F710BE60-640C-4764-A295-8B3FBD4837D6}" destId="{984D461F-0EE7-4E07-99D4-E714D8B47E23}" srcOrd="1" destOrd="0" presId="urn:microsoft.com/office/officeart/2009/3/layout/HorizontalOrganizationChart#1"/>
    <dgm:cxn modelId="{6CB4E3A1-F191-4F13-88D4-77C4B688BD6C}" type="presOf" srcId="{5AC7C8BC-70A4-4599-82B7-569CA08BF685}" destId="{89C05FAD-7B7E-4B2F-B5D3-89445BF417E6}" srcOrd="0" destOrd="0" presId="urn:microsoft.com/office/officeart/2009/3/layout/HorizontalOrganizationChart#1"/>
    <dgm:cxn modelId="{574C8CB8-F5B9-44DF-B3EC-863533BAD5E2}" type="presOf" srcId="{F710BE60-640C-4764-A295-8B3FBD4837D6}" destId="{F0A9DAAD-B851-43C4-A87E-CCC39F4F4D1D}" srcOrd="0" destOrd="0" presId="urn:microsoft.com/office/officeart/2009/3/layout/HorizontalOrganizationChart#1"/>
    <dgm:cxn modelId="{16FBD6BA-E615-4CCB-9F4F-8DAB454DDFEC}" type="presOf" srcId="{C9861164-DB9F-41B1-B08B-B056793434E1}" destId="{86178625-0686-4EF2-B897-6C112536196E}" srcOrd="1" destOrd="0" presId="urn:microsoft.com/office/officeart/2009/3/layout/HorizontalOrganizationChart#1"/>
    <dgm:cxn modelId="{76BFBCCF-AEF8-4AA2-BDA1-CFE94B4C0AE7}" type="presOf" srcId="{8DADA7DC-2433-41C1-BB1A-0AE5987FB715}" destId="{88EA1D5A-6370-4202-9DEB-3C667BD5C51F}" srcOrd="0" destOrd="0" presId="urn:microsoft.com/office/officeart/2009/3/layout/HorizontalOrganizationChart#1"/>
    <dgm:cxn modelId="{44960AD8-EFA2-450A-BB37-7DF864CCD01E}" srcId="{66A2EBFA-56F0-4946-AF5A-EF819785D76F}" destId="{99B9CB24-C649-4E2C-B612-FDB46D5B24B6}" srcOrd="0" destOrd="0" parTransId="{B6410F0B-BBBC-4D49-B46D-7444B69DE686}" sibTransId="{5CF2D779-EE39-4D76-B635-A711CD0667FE}"/>
    <dgm:cxn modelId="{9CF8ADE1-B4B2-4E34-8EE3-57B519D4C27F}" type="presOf" srcId="{FCB4985B-617D-4A50-83DC-5E7E5F6A2889}" destId="{FE1A4251-875D-4C67-A100-DC06AEF0C17D}" srcOrd="0" destOrd="0" presId="urn:microsoft.com/office/officeart/2009/3/layout/HorizontalOrganizationChart#1"/>
    <dgm:cxn modelId="{21DF1EE6-A348-4E4A-8B09-BDC7BA4FA85C}" srcId="{E6760817-D1BE-4AC5-A95C-E182836A7F5A}" destId="{F710BE60-640C-4764-A295-8B3FBD4837D6}" srcOrd="0" destOrd="0" parTransId="{72807271-4F1A-4BB1-8CA2-076473E8C839}" sibTransId="{2E188216-CE65-47C1-9300-A646CF84A16A}"/>
    <dgm:cxn modelId="{8C3E765C-2EA1-44BB-99C3-37AEA2F86F6D}" type="presParOf" srcId="{FE1A4251-875D-4C67-A100-DC06AEF0C17D}" destId="{33461B21-A23B-4EFF-A5C6-BE02D7A5145F}" srcOrd="0" destOrd="0" presId="urn:microsoft.com/office/officeart/2009/3/layout/HorizontalOrganizationChart#1"/>
    <dgm:cxn modelId="{5CDCA9E6-17CA-4A8B-88E8-678756E6C8A1}" type="presParOf" srcId="{33461B21-A23B-4EFF-A5C6-BE02D7A5145F}" destId="{90E053DF-348F-43EB-B700-48BB6AC727A8}" srcOrd="0" destOrd="0" presId="urn:microsoft.com/office/officeart/2009/3/layout/HorizontalOrganizationChart#1"/>
    <dgm:cxn modelId="{185DA1C6-3605-4AC0-9590-006FE5DCD702}" type="presParOf" srcId="{90E053DF-348F-43EB-B700-48BB6AC727A8}" destId="{FC01A134-7CAF-4093-851C-6F28DD333915}" srcOrd="0" destOrd="0" presId="urn:microsoft.com/office/officeart/2009/3/layout/HorizontalOrganizationChart#1"/>
    <dgm:cxn modelId="{4650D037-3981-451E-98D4-CADAC3BECF5E}" type="presParOf" srcId="{90E053DF-348F-43EB-B700-48BB6AC727A8}" destId="{9D57FA9A-1D4D-4109-9BAF-69A1126E73E8}" srcOrd="1" destOrd="0" presId="urn:microsoft.com/office/officeart/2009/3/layout/HorizontalOrganizationChart#1"/>
    <dgm:cxn modelId="{5500141B-0077-4250-9F09-9DDD3ABC22D0}" type="presParOf" srcId="{33461B21-A23B-4EFF-A5C6-BE02D7A5145F}" destId="{CBA2B6CF-6CCF-4DCE-BA18-7CE0E8C19EF1}" srcOrd="1" destOrd="0" presId="urn:microsoft.com/office/officeart/2009/3/layout/HorizontalOrganizationChart#1"/>
    <dgm:cxn modelId="{A29E3755-6325-41ED-8F8F-14F27A6BA1F6}" type="presParOf" srcId="{CBA2B6CF-6CCF-4DCE-BA18-7CE0E8C19EF1}" destId="{2DF9CF9F-409A-40AD-B391-56F5B62F853E}" srcOrd="0" destOrd="0" presId="urn:microsoft.com/office/officeart/2009/3/layout/HorizontalOrganizationChart#1"/>
    <dgm:cxn modelId="{67DC6520-086A-4A94-B697-6F737417595F}" type="presParOf" srcId="{CBA2B6CF-6CCF-4DCE-BA18-7CE0E8C19EF1}" destId="{4E7207AC-8000-4DE4-ADAA-F598D3A38783}" srcOrd="1" destOrd="0" presId="urn:microsoft.com/office/officeart/2009/3/layout/HorizontalOrganizationChart#1"/>
    <dgm:cxn modelId="{D3E6BF15-0548-483F-BD7F-F5C8C9F6FF96}" type="presParOf" srcId="{4E7207AC-8000-4DE4-ADAA-F598D3A38783}" destId="{194E61F5-20E6-4C75-B58A-BAAC46CC6996}" srcOrd="0" destOrd="0" presId="urn:microsoft.com/office/officeart/2009/3/layout/HorizontalOrganizationChart#1"/>
    <dgm:cxn modelId="{EE5F4709-5202-4340-BBDF-4E0E50DB5A8F}" type="presParOf" srcId="{194E61F5-20E6-4C75-B58A-BAAC46CC6996}" destId="{654C6EE8-2033-4F02-AB0F-6D9A4A6244A6}" srcOrd="0" destOrd="0" presId="urn:microsoft.com/office/officeart/2009/3/layout/HorizontalOrganizationChart#1"/>
    <dgm:cxn modelId="{DC863476-547D-40D7-AA0B-89E6BE821A3A}" type="presParOf" srcId="{194E61F5-20E6-4C75-B58A-BAAC46CC6996}" destId="{ACBE461E-BE81-4E20-B998-7EF38E18B3C5}" srcOrd="1" destOrd="0" presId="urn:microsoft.com/office/officeart/2009/3/layout/HorizontalOrganizationChart#1"/>
    <dgm:cxn modelId="{E7687EAD-6FB5-4D35-8D84-CE0655CEB447}" type="presParOf" srcId="{4E7207AC-8000-4DE4-ADAA-F598D3A38783}" destId="{84F1F3DB-C64A-41B9-A89F-E6EF33BECA59}" srcOrd="1" destOrd="0" presId="urn:microsoft.com/office/officeart/2009/3/layout/HorizontalOrganizationChart#1"/>
    <dgm:cxn modelId="{A28747DD-DA14-4EEB-979F-8A4BCB883882}" type="presParOf" srcId="{84F1F3DB-C64A-41B9-A89F-E6EF33BECA59}" destId="{0AF1E5DD-BA94-47E9-9BEC-66C2D5271096}" srcOrd="0" destOrd="0" presId="urn:microsoft.com/office/officeart/2009/3/layout/HorizontalOrganizationChart#1"/>
    <dgm:cxn modelId="{CD8E5717-12B5-4113-9025-CACF8296B3D8}" type="presParOf" srcId="{84F1F3DB-C64A-41B9-A89F-E6EF33BECA59}" destId="{4CF6A1CC-48C7-40C4-B232-D8FDA82B2D7B}" srcOrd="1" destOrd="0" presId="urn:microsoft.com/office/officeart/2009/3/layout/HorizontalOrganizationChart#1"/>
    <dgm:cxn modelId="{DE472C99-A0CA-4487-830C-108304D31E4A}" type="presParOf" srcId="{4CF6A1CC-48C7-40C4-B232-D8FDA82B2D7B}" destId="{24EEFC67-7260-4070-AA11-FF8BC3FB4FDC}" srcOrd="0" destOrd="0" presId="urn:microsoft.com/office/officeart/2009/3/layout/HorizontalOrganizationChart#1"/>
    <dgm:cxn modelId="{A5420173-C2D0-42A7-88AC-EA903234166C}" type="presParOf" srcId="{24EEFC67-7260-4070-AA11-FF8BC3FB4FDC}" destId="{19F0499A-AEF2-49D8-8320-24694D67E4D3}" srcOrd="0" destOrd="0" presId="urn:microsoft.com/office/officeart/2009/3/layout/HorizontalOrganizationChart#1"/>
    <dgm:cxn modelId="{05B15BC9-E2F4-48EE-9BB9-D94BC0B14D6C}" type="presParOf" srcId="{24EEFC67-7260-4070-AA11-FF8BC3FB4FDC}" destId="{D23FB3F7-60E3-4E14-BA54-E7DE16690BE1}" srcOrd="1" destOrd="0" presId="urn:microsoft.com/office/officeart/2009/3/layout/HorizontalOrganizationChart#1"/>
    <dgm:cxn modelId="{B1BD22FA-AB29-412B-950B-AE2614070479}" type="presParOf" srcId="{4CF6A1CC-48C7-40C4-B232-D8FDA82B2D7B}" destId="{0524D3E7-50B0-414A-A1EA-6F120C100B70}" srcOrd="1" destOrd="0" presId="urn:microsoft.com/office/officeart/2009/3/layout/HorizontalOrganizationChart#1"/>
    <dgm:cxn modelId="{20CD6606-DDCF-4036-9BEF-5A42A73778EA}" type="presParOf" srcId="{4CF6A1CC-48C7-40C4-B232-D8FDA82B2D7B}" destId="{2742940C-3200-44E0-9E46-CC81EBB7CCFE}" srcOrd="2" destOrd="0" presId="urn:microsoft.com/office/officeart/2009/3/layout/HorizontalOrganizationChart#1"/>
    <dgm:cxn modelId="{5EFDD424-3509-492C-A286-A3C0D788661B}" type="presParOf" srcId="{4E7207AC-8000-4DE4-ADAA-F598D3A38783}" destId="{6FB19A91-F968-4EA0-A0B6-E5B0B4A7A5F7}" srcOrd="2" destOrd="0" presId="urn:microsoft.com/office/officeart/2009/3/layout/HorizontalOrganizationChart#1"/>
    <dgm:cxn modelId="{C29E7526-B500-4278-AC32-8FABB791C819}" type="presParOf" srcId="{CBA2B6CF-6CCF-4DCE-BA18-7CE0E8C19EF1}" destId="{D84FE6CC-97F6-4EDA-88C8-04BE205DC9D0}" srcOrd="2" destOrd="0" presId="urn:microsoft.com/office/officeart/2009/3/layout/HorizontalOrganizationChart#1"/>
    <dgm:cxn modelId="{FA05F166-096C-40CD-A20F-BD1290DF8AFF}" type="presParOf" srcId="{CBA2B6CF-6CCF-4DCE-BA18-7CE0E8C19EF1}" destId="{9258FCF4-77DC-466E-BF20-B073FA897DE1}" srcOrd="3" destOrd="0" presId="urn:microsoft.com/office/officeart/2009/3/layout/HorizontalOrganizationChart#1"/>
    <dgm:cxn modelId="{1AE74D40-2B16-43F2-A289-FAC81B9A86A1}" type="presParOf" srcId="{9258FCF4-77DC-466E-BF20-B073FA897DE1}" destId="{A746169D-0323-4DAC-884E-C9A1BEE82730}" srcOrd="0" destOrd="0" presId="urn:microsoft.com/office/officeart/2009/3/layout/HorizontalOrganizationChart#1"/>
    <dgm:cxn modelId="{90F9FCE8-A0CC-407B-AED3-BC7F1E9A9160}" type="presParOf" srcId="{A746169D-0323-4DAC-884E-C9A1BEE82730}" destId="{F08F0F51-09C1-4374-BDB8-85228CA15306}" srcOrd="0" destOrd="0" presId="urn:microsoft.com/office/officeart/2009/3/layout/HorizontalOrganizationChart#1"/>
    <dgm:cxn modelId="{90C1299E-25F1-428E-8382-2C5AEED7C420}" type="presParOf" srcId="{A746169D-0323-4DAC-884E-C9A1BEE82730}" destId="{533237AD-9696-47BA-A26A-A03FB1E4B9EE}" srcOrd="1" destOrd="0" presId="urn:microsoft.com/office/officeart/2009/3/layout/HorizontalOrganizationChart#1"/>
    <dgm:cxn modelId="{689A1DCE-2CB9-46A0-AEE7-54E7D0A4B077}" type="presParOf" srcId="{9258FCF4-77DC-466E-BF20-B073FA897DE1}" destId="{096A42E9-F86D-408B-873D-764ABAE1DDB1}" srcOrd="1" destOrd="0" presId="urn:microsoft.com/office/officeart/2009/3/layout/HorizontalOrganizationChart#1"/>
    <dgm:cxn modelId="{E994A51F-7C2B-4A66-ADD4-521FF02D1715}" type="presParOf" srcId="{096A42E9-F86D-408B-873D-764ABAE1DDB1}" destId="{88EA1D5A-6370-4202-9DEB-3C667BD5C51F}" srcOrd="0" destOrd="0" presId="urn:microsoft.com/office/officeart/2009/3/layout/HorizontalOrganizationChart#1"/>
    <dgm:cxn modelId="{24A918BE-299B-408A-8CE9-CF26DF63B5A0}" type="presParOf" srcId="{096A42E9-F86D-408B-873D-764ABAE1DDB1}" destId="{1EDDA095-B52E-4D82-B1D3-389CD777E150}" srcOrd="1" destOrd="0" presId="urn:microsoft.com/office/officeart/2009/3/layout/HorizontalOrganizationChart#1"/>
    <dgm:cxn modelId="{C792902C-364D-4BB5-B2C7-7D0EC2C59717}" type="presParOf" srcId="{1EDDA095-B52E-4D82-B1D3-389CD777E150}" destId="{58C42338-A941-4ED0-A73F-D8E558599EA8}" srcOrd="0" destOrd="0" presId="urn:microsoft.com/office/officeart/2009/3/layout/HorizontalOrganizationChart#1"/>
    <dgm:cxn modelId="{4532D9E6-F75F-43AE-B01B-EC1EE74DCFC3}" type="presParOf" srcId="{58C42338-A941-4ED0-A73F-D8E558599EA8}" destId="{3C535E34-CAFE-45CE-9B5B-DF5C366EABD7}" srcOrd="0" destOrd="0" presId="urn:microsoft.com/office/officeart/2009/3/layout/HorizontalOrganizationChart#1"/>
    <dgm:cxn modelId="{B2F203D1-A669-4AFF-AA0D-17ACDD276330}" type="presParOf" srcId="{58C42338-A941-4ED0-A73F-D8E558599EA8}" destId="{86178625-0686-4EF2-B897-6C112536196E}" srcOrd="1" destOrd="0" presId="urn:microsoft.com/office/officeart/2009/3/layout/HorizontalOrganizationChart#1"/>
    <dgm:cxn modelId="{6F1C97E2-07C8-4C7F-82BD-6439CC856F92}" type="presParOf" srcId="{1EDDA095-B52E-4D82-B1D3-389CD777E150}" destId="{D3CB07E5-5375-4C96-A007-C4D80B287215}" srcOrd="1" destOrd="0" presId="urn:microsoft.com/office/officeart/2009/3/layout/HorizontalOrganizationChart#1"/>
    <dgm:cxn modelId="{98073084-8B36-4060-A109-238165207B77}" type="presParOf" srcId="{1EDDA095-B52E-4D82-B1D3-389CD777E150}" destId="{045CF50B-DF6B-4236-87B3-C141BC454165}" srcOrd="2" destOrd="0" presId="urn:microsoft.com/office/officeart/2009/3/layout/HorizontalOrganizationChart#1"/>
    <dgm:cxn modelId="{EB763F95-181C-4A99-A282-AD22EF9E8267}" type="presParOf" srcId="{9258FCF4-77DC-466E-BF20-B073FA897DE1}" destId="{5869B3A3-71BE-4D61-A80D-8EDA760217A4}" srcOrd="2" destOrd="0" presId="urn:microsoft.com/office/officeart/2009/3/layout/HorizontalOrganizationChart#1"/>
    <dgm:cxn modelId="{D16E6F32-9C27-46B3-9B5D-44EE751AF348}" type="presParOf" srcId="{CBA2B6CF-6CCF-4DCE-BA18-7CE0E8C19EF1}" destId="{89C05FAD-7B7E-4B2F-B5D3-89445BF417E6}" srcOrd="4" destOrd="0" presId="urn:microsoft.com/office/officeart/2009/3/layout/HorizontalOrganizationChart#1"/>
    <dgm:cxn modelId="{026DF2E3-1C29-48AE-8D17-91FB3227FFCB}" type="presParOf" srcId="{CBA2B6CF-6CCF-4DCE-BA18-7CE0E8C19EF1}" destId="{9C9B8307-E2E4-48A6-A990-F9B5656E8460}" srcOrd="5" destOrd="0" presId="urn:microsoft.com/office/officeart/2009/3/layout/HorizontalOrganizationChart#1"/>
    <dgm:cxn modelId="{045F7D30-F263-4FD0-98EE-F516F1C07916}" type="presParOf" srcId="{9C9B8307-E2E4-48A6-A990-F9B5656E8460}" destId="{F6A5CDD0-FA0F-4DCD-B8FE-8B41A63D4A2D}" srcOrd="0" destOrd="0" presId="urn:microsoft.com/office/officeart/2009/3/layout/HorizontalOrganizationChart#1"/>
    <dgm:cxn modelId="{2654A014-4080-4660-B668-7D3200C64DD9}" type="presParOf" srcId="{F6A5CDD0-FA0F-4DCD-B8FE-8B41A63D4A2D}" destId="{B591B6C5-152E-43B8-AADF-301FDCD3DE23}" srcOrd="0" destOrd="0" presId="urn:microsoft.com/office/officeart/2009/3/layout/HorizontalOrganizationChart#1"/>
    <dgm:cxn modelId="{045BCB41-D8C0-42AF-A515-06697EB492DC}" type="presParOf" srcId="{F6A5CDD0-FA0F-4DCD-B8FE-8B41A63D4A2D}" destId="{C5F8D8FA-0BA2-495E-8B88-58C6B2F35C74}" srcOrd="1" destOrd="0" presId="urn:microsoft.com/office/officeart/2009/3/layout/HorizontalOrganizationChart#1"/>
    <dgm:cxn modelId="{EE8FBF3F-AFC6-4105-A1D2-F1F19361CF4A}" type="presParOf" srcId="{9C9B8307-E2E4-48A6-A990-F9B5656E8460}" destId="{3F00B477-75FE-420E-95B5-6088FE844788}" srcOrd="1" destOrd="0" presId="urn:microsoft.com/office/officeart/2009/3/layout/HorizontalOrganizationChart#1"/>
    <dgm:cxn modelId="{FDB4C293-6395-4E86-9D86-77A7465C1256}" type="presParOf" srcId="{3F00B477-75FE-420E-95B5-6088FE844788}" destId="{74ED9E13-DC31-4CF5-829D-69031A8D7B91}" srcOrd="0" destOrd="0" presId="urn:microsoft.com/office/officeart/2009/3/layout/HorizontalOrganizationChart#1"/>
    <dgm:cxn modelId="{C2E74A6B-5D6A-49C8-AB9C-92D6EE4D46FF}" type="presParOf" srcId="{3F00B477-75FE-420E-95B5-6088FE844788}" destId="{562CAB25-FFD1-4B3A-80FD-17E4CAC9BB20}" srcOrd="1" destOrd="0" presId="urn:microsoft.com/office/officeart/2009/3/layout/HorizontalOrganizationChart#1"/>
    <dgm:cxn modelId="{E469D31C-72E2-4FF2-82FF-D53B9A9C2C97}" type="presParOf" srcId="{562CAB25-FFD1-4B3A-80FD-17E4CAC9BB20}" destId="{70CAF576-09FE-404B-8C61-45885E483650}" srcOrd="0" destOrd="0" presId="urn:microsoft.com/office/officeart/2009/3/layout/HorizontalOrganizationChart#1"/>
    <dgm:cxn modelId="{C87D4B58-D3AD-428B-A010-3C664B715659}" type="presParOf" srcId="{70CAF576-09FE-404B-8C61-45885E483650}" destId="{F0A9DAAD-B851-43C4-A87E-CCC39F4F4D1D}" srcOrd="0" destOrd="0" presId="urn:microsoft.com/office/officeart/2009/3/layout/HorizontalOrganizationChart#1"/>
    <dgm:cxn modelId="{8C75013F-91F9-4DFB-9518-C1F359560592}" type="presParOf" srcId="{70CAF576-09FE-404B-8C61-45885E483650}" destId="{984D461F-0EE7-4E07-99D4-E714D8B47E23}" srcOrd="1" destOrd="0" presId="urn:microsoft.com/office/officeart/2009/3/layout/HorizontalOrganizationChart#1"/>
    <dgm:cxn modelId="{8C2561BF-A8FC-45D0-940B-A2853E3E9E1C}" type="presParOf" srcId="{562CAB25-FFD1-4B3A-80FD-17E4CAC9BB20}" destId="{702542D2-6F81-4C3F-BE60-E71E24EEC2FC}" srcOrd="1" destOrd="0" presId="urn:microsoft.com/office/officeart/2009/3/layout/HorizontalOrganizationChart#1"/>
    <dgm:cxn modelId="{92217592-45CD-45D9-AAF2-C8E34560C567}" type="presParOf" srcId="{562CAB25-FFD1-4B3A-80FD-17E4CAC9BB20}" destId="{937880D8-6BDE-4495-9439-AF10C7F36624}" srcOrd="2" destOrd="0" presId="urn:microsoft.com/office/officeart/2009/3/layout/HorizontalOrganizationChart#1"/>
    <dgm:cxn modelId="{C1F30494-2412-4266-B4FA-296E23C0868F}" type="presParOf" srcId="{9C9B8307-E2E4-48A6-A990-F9B5656E8460}" destId="{710B5960-94A0-4986-A550-71D18CD4870F}" srcOrd="2" destOrd="0" presId="urn:microsoft.com/office/officeart/2009/3/layout/HorizontalOrganizationChart#1"/>
    <dgm:cxn modelId="{486C7256-8FF7-4171-AF46-5532EA6A44D5}" type="presParOf" srcId="{33461B21-A23B-4EFF-A5C6-BE02D7A5145F}" destId="{D65941A9-81D6-4236-A941-D8F61DD7A51E}"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2BD3C-4548-41C2-B732-5FEBF29EF8B6}">
      <dsp:nvSpPr>
        <dsp:cNvPr id="0" name=""/>
        <dsp:cNvSpPr/>
      </dsp:nvSpPr>
      <dsp:spPr>
        <a:xfrm>
          <a:off x="4957" y="1155158"/>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行政行为</a:t>
          </a:r>
        </a:p>
      </dsp:txBody>
      <dsp:txXfrm>
        <a:off x="21012" y="1171213"/>
        <a:ext cx="1064237" cy="516063"/>
      </dsp:txXfrm>
    </dsp:sp>
    <dsp:sp modelId="{F7212BBE-1820-4006-820D-7A8FEA572EFD}">
      <dsp:nvSpPr>
        <dsp:cNvPr id="0" name=""/>
        <dsp:cNvSpPr/>
      </dsp:nvSpPr>
      <dsp:spPr>
        <a:xfrm rot="19457599">
          <a:off x="1050543" y="1261569"/>
          <a:ext cx="540062" cy="20151"/>
        </a:xfrm>
        <a:custGeom>
          <a:avLst/>
          <a:gdLst/>
          <a:ahLst/>
          <a:cxnLst/>
          <a:rect l="0" t="0" r="0" b="0"/>
          <a:pathLst>
            <a:path>
              <a:moveTo>
                <a:pt x="0" y="10075"/>
              </a:moveTo>
              <a:lnTo>
                <a:pt x="540062" y="100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07072" y="1258144"/>
        <a:ext cx="27003" cy="27003"/>
      </dsp:txXfrm>
    </dsp:sp>
    <dsp:sp modelId="{C08CC828-0A6A-48B6-BAE2-72C57C6A5A2C}">
      <dsp:nvSpPr>
        <dsp:cNvPr id="0" name=""/>
        <dsp:cNvSpPr/>
      </dsp:nvSpPr>
      <dsp:spPr>
        <a:xfrm>
          <a:off x="1539843" y="839958"/>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内部行为</a:t>
          </a:r>
        </a:p>
      </dsp:txBody>
      <dsp:txXfrm>
        <a:off x="1555898" y="856013"/>
        <a:ext cx="1064237" cy="516063"/>
      </dsp:txXfrm>
    </dsp:sp>
    <dsp:sp modelId="{E58D7A68-A028-43C9-AB50-C022F654EF68}">
      <dsp:nvSpPr>
        <dsp:cNvPr id="0" name=""/>
        <dsp:cNvSpPr/>
      </dsp:nvSpPr>
      <dsp:spPr>
        <a:xfrm rot="2142401">
          <a:off x="1050543" y="1576769"/>
          <a:ext cx="540062" cy="20151"/>
        </a:xfrm>
        <a:custGeom>
          <a:avLst/>
          <a:gdLst/>
          <a:ahLst/>
          <a:cxnLst/>
          <a:rect l="0" t="0" r="0" b="0"/>
          <a:pathLst>
            <a:path>
              <a:moveTo>
                <a:pt x="0" y="10075"/>
              </a:moveTo>
              <a:lnTo>
                <a:pt x="540062" y="100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07072" y="1573343"/>
        <a:ext cx="27003" cy="27003"/>
      </dsp:txXfrm>
    </dsp:sp>
    <dsp:sp modelId="{17D8E9D1-991D-4111-8DBF-0AA5054463C3}">
      <dsp:nvSpPr>
        <dsp:cNvPr id="0" name=""/>
        <dsp:cNvSpPr/>
      </dsp:nvSpPr>
      <dsp:spPr>
        <a:xfrm>
          <a:off x="1539843" y="1470358"/>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外部行为</a:t>
          </a:r>
        </a:p>
      </dsp:txBody>
      <dsp:txXfrm>
        <a:off x="1555898" y="1486413"/>
        <a:ext cx="1064237" cy="516063"/>
      </dsp:txXfrm>
    </dsp:sp>
    <dsp:sp modelId="{CD915963-B45A-418C-9BF9-218CB34458E6}">
      <dsp:nvSpPr>
        <dsp:cNvPr id="0" name=""/>
        <dsp:cNvSpPr/>
      </dsp:nvSpPr>
      <dsp:spPr>
        <a:xfrm rot="17800156">
          <a:off x="2366935" y="1297817"/>
          <a:ext cx="977050" cy="20151"/>
        </a:xfrm>
        <a:custGeom>
          <a:avLst/>
          <a:gdLst/>
          <a:ahLst/>
          <a:cxnLst/>
          <a:rect l="0" t="0" r="0" b="0"/>
          <a:pathLst>
            <a:path>
              <a:moveTo>
                <a:pt x="0" y="10075"/>
              </a:moveTo>
              <a:lnTo>
                <a:pt x="977050"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31034" y="1283466"/>
        <a:ext cx="48852" cy="48852"/>
      </dsp:txXfrm>
    </dsp:sp>
    <dsp:sp modelId="{C424CAFE-ACAD-460A-9973-36E2E0E03BF7}">
      <dsp:nvSpPr>
        <dsp:cNvPr id="0" name=""/>
        <dsp:cNvSpPr/>
      </dsp:nvSpPr>
      <dsp:spPr>
        <a:xfrm>
          <a:off x="3074729" y="597254"/>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事实行为</a:t>
          </a:r>
        </a:p>
      </dsp:txBody>
      <dsp:txXfrm>
        <a:off x="3090784" y="613309"/>
        <a:ext cx="1064237" cy="516063"/>
      </dsp:txXfrm>
    </dsp:sp>
    <dsp:sp modelId="{6B626960-7C05-4DB0-AE4F-CFBC18043BB5}">
      <dsp:nvSpPr>
        <dsp:cNvPr id="0" name=""/>
        <dsp:cNvSpPr/>
      </dsp:nvSpPr>
      <dsp:spPr>
        <a:xfrm rot="19457599">
          <a:off x="4120315" y="703665"/>
          <a:ext cx="540062" cy="20151"/>
        </a:xfrm>
        <a:custGeom>
          <a:avLst/>
          <a:gdLst/>
          <a:ahLst/>
          <a:cxnLst/>
          <a:rect l="0" t="0" r="0" b="0"/>
          <a:pathLst>
            <a:path>
              <a:moveTo>
                <a:pt x="0" y="10075"/>
              </a:moveTo>
              <a:lnTo>
                <a:pt x="540062"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76844" y="700239"/>
        <a:ext cx="27003" cy="27003"/>
      </dsp:txXfrm>
    </dsp:sp>
    <dsp:sp modelId="{612A198B-7A86-4352-B9CA-2D998B81C6F5}">
      <dsp:nvSpPr>
        <dsp:cNvPr id="0" name=""/>
        <dsp:cNvSpPr/>
      </dsp:nvSpPr>
      <dsp:spPr>
        <a:xfrm>
          <a:off x="4609615" y="282054"/>
          <a:ext cx="1206376"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物理性行为</a:t>
          </a:r>
        </a:p>
      </dsp:txBody>
      <dsp:txXfrm>
        <a:off x="4625670" y="298109"/>
        <a:ext cx="1174266" cy="516063"/>
      </dsp:txXfrm>
    </dsp:sp>
    <dsp:sp modelId="{B4465A9B-9060-45D7-885F-F3398298584E}">
      <dsp:nvSpPr>
        <dsp:cNvPr id="0" name=""/>
        <dsp:cNvSpPr/>
      </dsp:nvSpPr>
      <dsp:spPr>
        <a:xfrm rot="2142401">
          <a:off x="4120315" y="1018865"/>
          <a:ext cx="540062" cy="20151"/>
        </a:xfrm>
        <a:custGeom>
          <a:avLst/>
          <a:gdLst/>
          <a:ahLst/>
          <a:cxnLst/>
          <a:rect l="0" t="0" r="0" b="0"/>
          <a:pathLst>
            <a:path>
              <a:moveTo>
                <a:pt x="0" y="10075"/>
              </a:moveTo>
              <a:lnTo>
                <a:pt x="540062"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76844" y="1015439"/>
        <a:ext cx="27003" cy="27003"/>
      </dsp:txXfrm>
    </dsp:sp>
    <dsp:sp modelId="{5862C483-3C5E-40B9-AC14-BD943021667C}">
      <dsp:nvSpPr>
        <dsp:cNvPr id="0" name=""/>
        <dsp:cNvSpPr/>
      </dsp:nvSpPr>
      <dsp:spPr>
        <a:xfrm>
          <a:off x="4609615" y="912454"/>
          <a:ext cx="1206376"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观念性行为</a:t>
          </a:r>
        </a:p>
      </dsp:txBody>
      <dsp:txXfrm>
        <a:off x="4625670" y="928509"/>
        <a:ext cx="1174266" cy="516063"/>
      </dsp:txXfrm>
    </dsp:sp>
    <dsp:sp modelId="{7B992A74-B091-4FF3-80C0-8EB8D6E97E7C}">
      <dsp:nvSpPr>
        <dsp:cNvPr id="0" name=""/>
        <dsp:cNvSpPr/>
      </dsp:nvSpPr>
      <dsp:spPr>
        <a:xfrm rot="3799844">
          <a:off x="2366935" y="2170921"/>
          <a:ext cx="977050" cy="20151"/>
        </a:xfrm>
        <a:custGeom>
          <a:avLst/>
          <a:gdLst/>
          <a:ahLst/>
          <a:cxnLst/>
          <a:rect l="0" t="0" r="0" b="0"/>
          <a:pathLst>
            <a:path>
              <a:moveTo>
                <a:pt x="0" y="10075"/>
              </a:moveTo>
              <a:lnTo>
                <a:pt x="977050"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31034" y="2156571"/>
        <a:ext cx="48852" cy="48852"/>
      </dsp:txXfrm>
    </dsp:sp>
    <dsp:sp modelId="{02116B47-E815-4B09-A931-93DAFF6FEB59}">
      <dsp:nvSpPr>
        <dsp:cNvPr id="0" name=""/>
        <dsp:cNvSpPr/>
      </dsp:nvSpPr>
      <dsp:spPr>
        <a:xfrm>
          <a:off x="3074729" y="2343462"/>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法律行为</a:t>
          </a:r>
        </a:p>
      </dsp:txBody>
      <dsp:txXfrm>
        <a:off x="3090784" y="2359517"/>
        <a:ext cx="1064237" cy="516063"/>
      </dsp:txXfrm>
    </dsp:sp>
    <dsp:sp modelId="{D93CA6D1-93B3-48DB-8F35-9AEC5D04C542}">
      <dsp:nvSpPr>
        <dsp:cNvPr id="0" name=""/>
        <dsp:cNvSpPr/>
      </dsp:nvSpPr>
      <dsp:spPr>
        <a:xfrm rot="17922721">
          <a:off x="3933922" y="2207169"/>
          <a:ext cx="912847" cy="20151"/>
        </a:xfrm>
        <a:custGeom>
          <a:avLst/>
          <a:gdLst/>
          <a:ahLst/>
          <a:cxnLst/>
          <a:rect l="0" t="0" r="0" b="0"/>
          <a:pathLst>
            <a:path>
              <a:moveTo>
                <a:pt x="0" y="10075"/>
              </a:moveTo>
              <a:lnTo>
                <a:pt x="912847"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67525" y="2194423"/>
        <a:ext cx="45642" cy="45642"/>
      </dsp:txXfrm>
    </dsp:sp>
    <dsp:sp modelId="{0AD6DEA2-4888-462C-B451-49D8B41F2C2A}">
      <dsp:nvSpPr>
        <dsp:cNvPr id="0" name=""/>
        <dsp:cNvSpPr/>
      </dsp:nvSpPr>
      <dsp:spPr>
        <a:xfrm>
          <a:off x="4609615" y="1542853"/>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双方行为</a:t>
          </a:r>
        </a:p>
      </dsp:txBody>
      <dsp:txXfrm>
        <a:off x="4625670" y="1558908"/>
        <a:ext cx="1064237" cy="516063"/>
      </dsp:txXfrm>
    </dsp:sp>
    <dsp:sp modelId="{967CAC73-E7B8-4E3F-8658-2B5C91F02741}">
      <dsp:nvSpPr>
        <dsp:cNvPr id="0" name=""/>
        <dsp:cNvSpPr/>
      </dsp:nvSpPr>
      <dsp:spPr>
        <a:xfrm>
          <a:off x="5705962" y="1806864"/>
          <a:ext cx="438538" cy="20151"/>
        </a:xfrm>
        <a:custGeom>
          <a:avLst/>
          <a:gdLst/>
          <a:ahLst/>
          <a:cxnLst/>
          <a:rect l="0" t="0" r="0" b="0"/>
          <a:pathLst>
            <a:path>
              <a:moveTo>
                <a:pt x="0" y="10075"/>
              </a:moveTo>
              <a:lnTo>
                <a:pt x="438538"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14268" y="1805977"/>
        <a:ext cx="21926" cy="21926"/>
      </dsp:txXfrm>
    </dsp:sp>
    <dsp:sp modelId="{ADCC32AC-9734-4651-AAA5-7E599F141DF6}">
      <dsp:nvSpPr>
        <dsp:cNvPr id="0" name=""/>
        <dsp:cNvSpPr/>
      </dsp:nvSpPr>
      <dsp:spPr>
        <a:xfrm>
          <a:off x="6144501" y="1542853"/>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行政协议</a:t>
          </a:r>
        </a:p>
      </dsp:txBody>
      <dsp:txXfrm>
        <a:off x="6160556" y="1558908"/>
        <a:ext cx="1064237" cy="516063"/>
      </dsp:txXfrm>
    </dsp:sp>
    <dsp:sp modelId="{3501D2DB-DDC0-4A9E-AFB2-AA521C359373}">
      <dsp:nvSpPr>
        <dsp:cNvPr id="0" name=""/>
        <dsp:cNvSpPr/>
      </dsp:nvSpPr>
      <dsp:spPr>
        <a:xfrm rot="3677279">
          <a:off x="3933922" y="3007778"/>
          <a:ext cx="912847" cy="20151"/>
        </a:xfrm>
        <a:custGeom>
          <a:avLst/>
          <a:gdLst/>
          <a:ahLst/>
          <a:cxnLst/>
          <a:rect l="0" t="0" r="0" b="0"/>
          <a:pathLst>
            <a:path>
              <a:moveTo>
                <a:pt x="0" y="10075"/>
              </a:moveTo>
              <a:lnTo>
                <a:pt x="912847"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67525" y="2995032"/>
        <a:ext cx="45642" cy="45642"/>
      </dsp:txXfrm>
    </dsp:sp>
    <dsp:sp modelId="{583F4347-925A-424F-94CC-08F9EA200B66}">
      <dsp:nvSpPr>
        <dsp:cNvPr id="0" name=""/>
        <dsp:cNvSpPr/>
      </dsp:nvSpPr>
      <dsp:spPr>
        <a:xfrm>
          <a:off x="4609615" y="3144071"/>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单方行为</a:t>
          </a:r>
        </a:p>
      </dsp:txBody>
      <dsp:txXfrm>
        <a:off x="4625670" y="3160126"/>
        <a:ext cx="1064237" cy="516063"/>
      </dsp:txXfrm>
    </dsp:sp>
    <dsp:sp modelId="{98A3570B-BB3E-4806-A5CE-B809325A775D}">
      <dsp:nvSpPr>
        <dsp:cNvPr id="0" name=""/>
        <dsp:cNvSpPr/>
      </dsp:nvSpPr>
      <dsp:spPr>
        <a:xfrm rot="18226698">
          <a:off x="5530849" y="3080273"/>
          <a:ext cx="788765" cy="20151"/>
        </a:xfrm>
        <a:custGeom>
          <a:avLst/>
          <a:gdLst/>
          <a:ahLst/>
          <a:cxnLst/>
          <a:rect l="0" t="0" r="0" b="0"/>
          <a:pathLst>
            <a:path>
              <a:moveTo>
                <a:pt x="0" y="10075"/>
              </a:moveTo>
              <a:lnTo>
                <a:pt x="788765"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905513" y="3070629"/>
        <a:ext cx="39438" cy="39438"/>
      </dsp:txXfrm>
    </dsp:sp>
    <dsp:sp modelId="{77073262-94C2-4552-9FF0-859903E5E932}">
      <dsp:nvSpPr>
        <dsp:cNvPr id="0" name=""/>
        <dsp:cNvSpPr/>
      </dsp:nvSpPr>
      <dsp:spPr>
        <a:xfrm>
          <a:off x="6144501" y="2488453"/>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抽象行为</a:t>
          </a:r>
        </a:p>
      </dsp:txBody>
      <dsp:txXfrm>
        <a:off x="6160556" y="2504508"/>
        <a:ext cx="1064237" cy="516063"/>
      </dsp:txXfrm>
    </dsp:sp>
    <dsp:sp modelId="{688BD175-F331-4AE7-9B0F-A2F436A64C4A}">
      <dsp:nvSpPr>
        <dsp:cNvPr id="0" name=""/>
        <dsp:cNvSpPr/>
      </dsp:nvSpPr>
      <dsp:spPr>
        <a:xfrm rot="19457599">
          <a:off x="7190087" y="2594864"/>
          <a:ext cx="540062" cy="20151"/>
        </a:xfrm>
        <a:custGeom>
          <a:avLst/>
          <a:gdLst/>
          <a:ahLst/>
          <a:cxnLst/>
          <a:rect l="0" t="0" r="0" b="0"/>
          <a:pathLst>
            <a:path>
              <a:moveTo>
                <a:pt x="0" y="10075"/>
              </a:moveTo>
              <a:lnTo>
                <a:pt x="540062"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46616" y="2591438"/>
        <a:ext cx="27003" cy="27003"/>
      </dsp:txXfrm>
    </dsp:sp>
    <dsp:sp modelId="{AF4E8D80-BDC6-4909-A095-953EBCA5AC57}">
      <dsp:nvSpPr>
        <dsp:cNvPr id="0" name=""/>
        <dsp:cNvSpPr/>
      </dsp:nvSpPr>
      <dsp:spPr>
        <a:xfrm>
          <a:off x="7679387" y="2173253"/>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行政立法</a:t>
          </a:r>
        </a:p>
      </dsp:txBody>
      <dsp:txXfrm>
        <a:off x="7695442" y="2189308"/>
        <a:ext cx="1064237" cy="516063"/>
      </dsp:txXfrm>
    </dsp:sp>
    <dsp:sp modelId="{1F902CBF-6975-4DD7-B036-3477257BC0D9}">
      <dsp:nvSpPr>
        <dsp:cNvPr id="0" name=""/>
        <dsp:cNvSpPr/>
      </dsp:nvSpPr>
      <dsp:spPr>
        <a:xfrm rot="2142401">
          <a:off x="7190087" y="2910064"/>
          <a:ext cx="540062" cy="20151"/>
        </a:xfrm>
        <a:custGeom>
          <a:avLst/>
          <a:gdLst/>
          <a:ahLst/>
          <a:cxnLst/>
          <a:rect l="0" t="0" r="0" b="0"/>
          <a:pathLst>
            <a:path>
              <a:moveTo>
                <a:pt x="0" y="10075"/>
              </a:moveTo>
              <a:lnTo>
                <a:pt x="540062"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46616" y="2906638"/>
        <a:ext cx="27003" cy="27003"/>
      </dsp:txXfrm>
    </dsp:sp>
    <dsp:sp modelId="{E91E0CEC-15C1-427F-8FEE-A2373D4ACDE4}">
      <dsp:nvSpPr>
        <dsp:cNvPr id="0" name=""/>
        <dsp:cNvSpPr/>
      </dsp:nvSpPr>
      <dsp:spPr>
        <a:xfrm>
          <a:off x="7679387" y="2803652"/>
          <a:ext cx="1096347" cy="548173"/>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行政规范性文件（行政规定）</a:t>
          </a:r>
        </a:p>
      </dsp:txBody>
      <dsp:txXfrm>
        <a:off x="7695442" y="2819707"/>
        <a:ext cx="1064237" cy="516063"/>
      </dsp:txXfrm>
    </dsp:sp>
    <dsp:sp modelId="{A1BC90CD-7821-4276-9EBA-0959284CFDB7}">
      <dsp:nvSpPr>
        <dsp:cNvPr id="0" name=""/>
        <dsp:cNvSpPr/>
      </dsp:nvSpPr>
      <dsp:spPr>
        <a:xfrm rot="3566981">
          <a:off x="5505208" y="3759687"/>
          <a:ext cx="816563" cy="20151"/>
        </a:xfrm>
        <a:custGeom>
          <a:avLst/>
          <a:gdLst/>
          <a:ahLst/>
          <a:cxnLst/>
          <a:rect l="0" t="0" r="0" b="0"/>
          <a:pathLst>
            <a:path>
              <a:moveTo>
                <a:pt x="0" y="10075"/>
              </a:moveTo>
              <a:lnTo>
                <a:pt x="816563"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93076" y="3749349"/>
        <a:ext cx="40828" cy="40828"/>
      </dsp:txXfrm>
    </dsp:sp>
    <dsp:sp modelId="{7F6745BC-7D97-4104-9627-0D95FB5BF9DD}">
      <dsp:nvSpPr>
        <dsp:cNvPr id="0" name=""/>
        <dsp:cNvSpPr/>
      </dsp:nvSpPr>
      <dsp:spPr>
        <a:xfrm>
          <a:off x="6121017" y="3797776"/>
          <a:ext cx="1235999" cy="647184"/>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具体行为</a:t>
          </a:r>
          <a:endParaRPr lang="en-US" altLang="zh-CN" sz="1200" b="1" kern="1200" dirty="0"/>
        </a:p>
        <a:p>
          <a:pPr marL="0" lvl="0" indent="0" algn="ctr" defTabSz="533400">
            <a:lnSpc>
              <a:spcPct val="90000"/>
            </a:lnSpc>
            <a:spcBef>
              <a:spcPct val="0"/>
            </a:spcBef>
            <a:spcAft>
              <a:spcPct val="35000"/>
            </a:spcAft>
            <a:buNone/>
          </a:pPr>
          <a:r>
            <a:rPr lang="zh-CN" altLang="en-US" sz="1200" b="1" kern="1200" dirty="0"/>
            <a:t>（</a:t>
          </a:r>
          <a:r>
            <a:rPr lang="zh-CN" altLang="en-US" sz="1200" b="1" kern="1200" dirty="0">
              <a:solidFill>
                <a:srgbClr val="FF0000"/>
              </a:solidFill>
            </a:rPr>
            <a:t>具体行政行为</a:t>
          </a:r>
          <a:r>
            <a:rPr lang="zh-CN" altLang="en-US" sz="1200" b="1" kern="1200" dirty="0"/>
            <a:t>、行政处理）</a:t>
          </a:r>
        </a:p>
      </dsp:txBody>
      <dsp:txXfrm>
        <a:off x="6139972" y="3816731"/>
        <a:ext cx="1198089" cy="609274"/>
      </dsp:txXfrm>
    </dsp:sp>
    <dsp:sp modelId="{F53D155D-D844-49A7-9D2A-B1853AE333FA}">
      <dsp:nvSpPr>
        <dsp:cNvPr id="0" name=""/>
        <dsp:cNvSpPr/>
      </dsp:nvSpPr>
      <dsp:spPr>
        <a:xfrm rot="280767">
          <a:off x="7356236" y="4130405"/>
          <a:ext cx="468542" cy="20151"/>
        </a:xfrm>
        <a:custGeom>
          <a:avLst/>
          <a:gdLst/>
          <a:ahLst/>
          <a:cxnLst/>
          <a:rect l="0" t="0" r="0" b="0"/>
          <a:pathLst>
            <a:path>
              <a:moveTo>
                <a:pt x="0" y="10075"/>
              </a:moveTo>
              <a:lnTo>
                <a:pt x="468542" y="100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578794" y="4128767"/>
        <a:ext cx="23427" cy="23427"/>
      </dsp:txXfrm>
    </dsp:sp>
    <dsp:sp modelId="{B50279A1-0E71-40DB-81C1-85BDBE5C8E97}">
      <dsp:nvSpPr>
        <dsp:cNvPr id="0" name=""/>
        <dsp:cNvSpPr/>
      </dsp:nvSpPr>
      <dsp:spPr>
        <a:xfrm>
          <a:off x="7823998" y="3569374"/>
          <a:ext cx="961671" cy="1180436"/>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行政处罚</a:t>
          </a:r>
          <a:endParaRPr lang="en-US" altLang="zh-CN" sz="1400" b="1" kern="1200" dirty="0"/>
        </a:p>
        <a:p>
          <a:pPr marL="0" lvl="0" indent="0" algn="ctr" defTabSz="622300">
            <a:lnSpc>
              <a:spcPct val="90000"/>
            </a:lnSpc>
            <a:spcBef>
              <a:spcPct val="0"/>
            </a:spcBef>
            <a:spcAft>
              <a:spcPct val="35000"/>
            </a:spcAft>
            <a:buNone/>
          </a:pPr>
          <a:r>
            <a:rPr lang="zh-CN" altLang="en-US" sz="1400" b="1" kern="1200" dirty="0"/>
            <a:t>行政许可</a:t>
          </a:r>
          <a:endParaRPr lang="en-US" altLang="zh-CN" sz="1400" b="1" kern="1200" dirty="0"/>
        </a:p>
        <a:p>
          <a:pPr marL="0" lvl="0" indent="0" algn="ctr" defTabSz="622300">
            <a:lnSpc>
              <a:spcPct val="90000"/>
            </a:lnSpc>
            <a:spcBef>
              <a:spcPct val="0"/>
            </a:spcBef>
            <a:spcAft>
              <a:spcPct val="35000"/>
            </a:spcAft>
            <a:buNone/>
          </a:pPr>
          <a:r>
            <a:rPr lang="zh-CN" altLang="en-US" sz="1400" b="1" kern="1200" dirty="0"/>
            <a:t>行政强制</a:t>
          </a:r>
          <a:endParaRPr lang="en-US" altLang="zh-CN" sz="1400" b="1" kern="1200" dirty="0"/>
        </a:p>
        <a:p>
          <a:pPr marL="0" lvl="0" indent="0" algn="ctr" defTabSz="622300">
            <a:lnSpc>
              <a:spcPct val="90000"/>
            </a:lnSpc>
            <a:spcBef>
              <a:spcPct val="0"/>
            </a:spcBef>
            <a:spcAft>
              <a:spcPct val="35000"/>
            </a:spcAft>
            <a:buNone/>
          </a:pPr>
          <a:r>
            <a:rPr lang="en-US" altLang="zh-CN" sz="1000" b="1" kern="1200" dirty="0"/>
            <a:t>……</a:t>
          </a:r>
          <a:endParaRPr lang="zh-CN" altLang="en-US" sz="1000" b="1" kern="1200" dirty="0"/>
        </a:p>
      </dsp:txBody>
      <dsp:txXfrm>
        <a:off x="7852164" y="3597540"/>
        <a:ext cx="905339" cy="1124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D9E13-DC31-4CF5-829D-69031A8D7B91}">
      <dsp:nvSpPr>
        <dsp:cNvPr id="0" name=""/>
        <dsp:cNvSpPr/>
      </dsp:nvSpPr>
      <dsp:spPr>
        <a:xfrm>
          <a:off x="4573149" y="570582"/>
          <a:ext cx="409756" cy="91440"/>
        </a:xfrm>
        <a:custGeom>
          <a:avLst/>
          <a:gdLst/>
          <a:ahLst/>
          <a:cxnLst/>
          <a:rect l="0" t="0" r="0" b="0"/>
          <a:pathLst>
            <a:path>
              <a:moveTo>
                <a:pt x="0" y="45720"/>
              </a:moveTo>
              <a:lnTo>
                <a:pt x="409756"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05FAD-7B7E-4B2F-B5D3-89445BF417E6}">
      <dsp:nvSpPr>
        <dsp:cNvPr id="0" name=""/>
        <dsp:cNvSpPr/>
      </dsp:nvSpPr>
      <dsp:spPr>
        <a:xfrm>
          <a:off x="2076677" y="616302"/>
          <a:ext cx="422594" cy="859861"/>
        </a:xfrm>
        <a:custGeom>
          <a:avLst/>
          <a:gdLst/>
          <a:ahLst/>
          <a:cxnLst/>
          <a:rect l="0" t="0" r="0" b="0"/>
          <a:pathLst>
            <a:path>
              <a:moveTo>
                <a:pt x="0" y="859861"/>
              </a:moveTo>
              <a:lnTo>
                <a:pt x="215206" y="859861"/>
              </a:lnTo>
              <a:lnTo>
                <a:pt x="215206" y="0"/>
              </a:lnTo>
              <a:lnTo>
                <a:pt x="422594"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EA1D5A-6370-4202-9DEB-3C667BD5C51F}">
      <dsp:nvSpPr>
        <dsp:cNvPr id="0" name=""/>
        <dsp:cNvSpPr/>
      </dsp:nvSpPr>
      <dsp:spPr>
        <a:xfrm>
          <a:off x="4565330" y="2590341"/>
          <a:ext cx="414775" cy="91440"/>
        </a:xfrm>
        <a:custGeom>
          <a:avLst/>
          <a:gdLst/>
          <a:ahLst/>
          <a:cxnLst/>
          <a:rect l="0" t="0" r="0" b="0"/>
          <a:pathLst>
            <a:path>
              <a:moveTo>
                <a:pt x="0" y="45720"/>
              </a:moveTo>
              <a:lnTo>
                <a:pt x="414775"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4FE6CC-97F6-4EDA-88C8-04BE205DC9D0}">
      <dsp:nvSpPr>
        <dsp:cNvPr id="0" name=""/>
        <dsp:cNvSpPr/>
      </dsp:nvSpPr>
      <dsp:spPr>
        <a:xfrm>
          <a:off x="2076677" y="1476164"/>
          <a:ext cx="414775" cy="1159897"/>
        </a:xfrm>
        <a:custGeom>
          <a:avLst/>
          <a:gdLst/>
          <a:ahLst/>
          <a:cxnLst/>
          <a:rect l="0" t="0" r="0" b="0"/>
          <a:pathLst>
            <a:path>
              <a:moveTo>
                <a:pt x="0" y="0"/>
              </a:moveTo>
              <a:lnTo>
                <a:pt x="207387" y="0"/>
              </a:lnTo>
              <a:lnTo>
                <a:pt x="207387" y="1159897"/>
              </a:lnTo>
              <a:lnTo>
                <a:pt x="414775" y="115989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F1E5DD-BA94-47E9-9BEC-66C2D5271096}">
      <dsp:nvSpPr>
        <dsp:cNvPr id="0" name=""/>
        <dsp:cNvSpPr/>
      </dsp:nvSpPr>
      <dsp:spPr>
        <a:xfrm>
          <a:off x="4573149" y="1452680"/>
          <a:ext cx="406957" cy="91440"/>
        </a:xfrm>
        <a:custGeom>
          <a:avLst/>
          <a:gdLst/>
          <a:ahLst/>
          <a:cxnLst/>
          <a:rect l="0" t="0" r="0" b="0"/>
          <a:pathLst>
            <a:path>
              <a:moveTo>
                <a:pt x="0" y="45720"/>
              </a:moveTo>
              <a:lnTo>
                <a:pt x="406957"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F9CF9F-409A-40AD-B391-56F5B62F853E}">
      <dsp:nvSpPr>
        <dsp:cNvPr id="0" name=""/>
        <dsp:cNvSpPr/>
      </dsp:nvSpPr>
      <dsp:spPr>
        <a:xfrm>
          <a:off x="2076677" y="1430443"/>
          <a:ext cx="422594" cy="91440"/>
        </a:xfrm>
        <a:custGeom>
          <a:avLst/>
          <a:gdLst/>
          <a:ahLst/>
          <a:cxnLst/>
          <a:rect l="0" t="0" r="0" b="0"/>
          <a:pathLst>
            <a:path>
              <a:moveTo>
                <a:pt x="0" y="45720"/>
              </a:moveTo>
              <a:lnTo>
                <a:pt x="215206" y="45720"/>
              </a:lnTo>
              <a:lnTo>
                <a:pt x="215206" y="67956"/>
              </a:lnTo>
              <a:lnTo>
                <a:pt x="422594" y="6795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1A134-7CAF-4093-851C-6F28DD333915}">
      <dsp:nvSpPr>
        <dsp:cNvPr id="0" name=""/>
        <dsp:cNvSpPr/>
      </dsp:nvSpPr>
      <dsp:spPr>
        <a:xfrm>
          <a:off x="2799" y="1159897"/>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具体行政行为违法</a:t>
          </a:r>
        </a:p>
      </dsp:txBody>
      <dsp:txXfrm>
        <a:off x="2799" y="1159897"/>
        <a:ext cx="2073877" cy="632532"/>
      </dsp:txXfrm>
    </dsp:sp>
    <dsp:sp modelId="{654C6EE8-2033-4F02-AB0F-6D9A4A6244A6}">
      <dsp:nvSpPr>
        <dsp:cNvPr id="0" name=""/>
        <dsp:cNvSpPr/>
      </dsp:nvSpPr>
      <dsp:spPr>
        <a:xfrm>
          <a:off x="2499271" y="1182133"/>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一般违法</a:t>
          </a:r>
        </a:p>
      </dsp:txBody>
      <dsp:txXfrm>
        <a:off x="2499271" y="1182133"/>
        <a:ext cx="2073877" cy="632532"/>
      </dsp:txXfrm>
    </dsp:sp>
    <dsp:sp modelId="{19F0499A-AEF2-49D8-8320-24694D67E4D3}">
      <dsp:nvSpPr>
        <dsp:cNvPr id="0" name=""/>
        <dsp:cNvSpPr/>
      </dsp:nvSpPr>
      <dsp:spPr>
        <a:xfrm>
          <a:off x="4980106" y="1182133"/>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经撤销失效</a:t>
          </a:r>
          <a:endParaRPr lang="en-US" altLang="zh-CN" sz="1800" b="1" kern="1200" dirty="0"/>
        </a:p>
      </dsp:txBody>
      <dsp:txXfrm>
        <a:off x="4980106" y="1182133"/>
        <a:ext cx="2073877" cy="632532"/>
      </dsp:txXfrm>
    </dsp:sp>
    <dsp:sp modelId="{F08F0F51-09C1-4374-BDB8-85228CA15306}">
      <dsp:nvSpPr>
        <dsp:cNvPr id="0" name=""/>
        <dsp:cNvSpPr/>
      </dsp:nvSpPr>
      <dsp:spPr>
        <a:xfrm>
          <a:off x="2491453" y="2319795"/>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重大明显违法</a:t>
          </a:r>
        </a:p>
      </dsp:txBody>
      <dsp:txXfrm>
        <a:off x="2491453" y="2319795"/>
        <a:ext cx="2073877" cy="632532"/>
      </dsp:txXfrm>
    </dsp:sp>
    <dsp:sp modelId="{3C535E34-CAFE-45CE-9B5B-DF5C366EABD7}">
      <dsp:nvSpPr>
        <dsp:cNvPr id="0" name=""/>
        <dsp:cNvSpPr/>
      </dsp:nvSpPr>
      <dsp:spPr>
        <a:xfrm>
          <a:off x="4980106" y="2319795"/>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无效</a:t>
          </a:r>
        </a:p>
      </dsp:txBody>
      <dsp:txXfrm>
        <a:off x="4980106" y="2319795"/>
        <a:ext cx="2073877" cy="632532"/>
      </dsp:txXfrm>
    </dsp:sp>
    <dsp:sp modelId="{B591B6C5-152E-43B8-AADF-301FDCD3DE23}">
      <dsp:nvSpPr>
        <dsp:cNvPr id="0" name=""/>
        <dsp:cNvSpPr/>
      </dsp:nvSpPr>
      <dsp:spPr>
        <a:xfrm>
          <a:off x="2499271" y="300036"/>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程序轻微违法</a:t>
          </a:r>
        </a:p>
      </dsp:txBody>
      <dsp:txXfrm>
        <a:off x="2499271" y="300036"/>
        <a:ext cx="2073877" cy="632532"/>
      </dsp:txXfrm>
    </dsp:sp>
    <dsp:sp modelId="{F0A9DAAD-B851-43C4-A87E-CCC39F4F4D1D}">
      <dsp:nvSpPr>
        <dsp:cNvPr id="0" name=""/>
        <dsp:cNvSpPr/>
      </dsp:nvSpPr>
      <dsp:spPr>
        <a:xfrm>
          <a:off x="4982906" y="300036"/>
          <a:ext cx="2073877" cy="6325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经补正有效</a:t>
          </a:r>
        </a:p>
      </dsp:txBody>
      <dsp:txXfrm>
        <a:off x="4982906" y="300036"/>
        <a:ext cx="2073877" cy="6325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99399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8E9484-7E37-49E9-B701-9D44586F002E}"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2024/12/18</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45D4FA-82A3-4FD7-9AAF-AB614CCEF4FB}"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6782002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D6A0ABB-D9F4-4CDB-80EB-41B1BB5FFD34}" type="datetime8">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5868C837-399A-4E18-8D2A-6A1EEBD26206}"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3B35ED-B0E4-43CE-BA23-C895DAFB5D5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5A129F52-3863-462B-94DC-22760280FF5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29A444-A997-4DDB-A455-AB83A5CE1803}"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92D7B3A4-1388-4BFC-AC98-53BABBABF99F}"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4"/>
          <p:cNvSpPr txBox="1">
            <a:spLocks noChangeArrowheads="1"/>
          </p:cNvSpPr>
          <p:nvPr/>
        </p:nvSpPr>
        <p:spPr bwMode="gray">
          <a:xfrm>
            <a:off x="647700" y="652463"/>
            <a:ext cx="601663" cy="132238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5"/>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47C180-4569-4B87-91EC-51162021A7A1}"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B411E11F-014F-48B4-B84C-1F1DBCF828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E44F99-6C40-44E3-8F3E-5641F276BA4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8D444087-E828-4686-B302-AEC5696E0BE1}"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8CDB4E2-E4E7-4722-B8B8-15D9DCA4971D}"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1F4F1AB9-AF55-4813-A707-54194F7CC6B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EAB8E1E-DB83-40A4-92BF-6F431715E3F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9075A9D9-C18E-4F6F-8E33-CE9A7A94E94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6EB14B-66E6-4697-BA61-E028A79E3B7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1006E3D2-AB91-4FF4-90F3-142CEBB1AC61}"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B242F0-05F3-4A32-967B-A83CAE53296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BF286887-C03D-46F8-8C5F-EA4C2ECF00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D6A0ABB-D9F4-4CDB-80EB-41B1BB5FFD34}" type="datetime8">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5868C837-399A-4E18-8D2A-6A1EEBD26206}"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777A8C-4120-4C7A-933C-7D3B5D2E134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0902E43B-3486-4D2F-93BC-A6115551AB1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777A8C-4120-4C7A-933C-7D3B5D2E134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0902E43B-3486-4D2F-93BC-A6115551AB1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942833D-E33C-445B-B0C7-C2F7304E0517}"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EB5A60E4-C534-4FE1-A5CD-AACDA98D9E2D}"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49E1E3C9-3BB4-46D0-8BDF-5DEB08F4F9E0}"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F97016-55CC-4BC5-9A40-979C7A2F3729}"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AD47E164-52FE-4865-848E-1367CC2588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D7DC14-28EC-4812-9697-C12E1042521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C86DAF0C-C547-43B7-86A0-CE7C2735B5F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3B35ED-B0E4-43CE-BA23-C895DAFB5D5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5A129F52-3863-462B-94DC-22760280FF5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29A444-A997-4DDB-A455-AB83A5CE1803}"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92D7B3A4-1388-4BFC-AC98-53BABBABF99F}"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4"/>
          <p:cNvSpPr txBox="1">
            <a:spLocks noChangeArrowheads="1"/>
          </p:cNvSpPr>
          <p:nvPr/>
        </p:nvSpPr>
        <p:spPr bwMode="gray">
          <a:xfrm>
            <a:off x="647700" y="652463"/>
            <a:ext cx="601663" cy="132238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5"/>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47C180-4569-4B87-91EC-51162021A7A1}"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B411E11F-014F-48B4-B84C-1F1DBCF828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942833D-E33C-445B-B0C7-C2F7304E0517}"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EB5A60E4-C534-4FE1-A5CD-AACDA98D9E2D}"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gd name="txL" fmla="*/ 0 w 10000"/>
                <a:gd name="txT" fmla="*/ 0 h 9621"/>
                <a:gd name="txR" fmla="*/ 10000 w 10000"/>
                <a:gd name="txB" fmla="*/ 9621 h 9621"/>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E44F99-6C40-44E3-8F3E-5641F276BA4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8D444087-E828-4686-B302-AEC5696E0BE1}"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8CDB4E2-E4E7-4722-B8B8-15D9DCA4971D}"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1F4F1AB9-AF55-4813-A707-54194F7CC6B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EAB8E1E-DB83-40A4-92BF-6F431715E3F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9075A9D9-C18E-4F6F-8E33-CE9A7A94E94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6EB14B-66E6-4697-BA61-E028A79E3B7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1006E3D2-AB91-4FF4-90F3-142CEBB1AC61}"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B242F0-05F3-4A32-967B-A83CAE53296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BF286887-C03D-46F8-8C5F-EA4C2ECF00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49E1E3C9-3BB4-46D0-8BDF-5DEB08F4F9E0}"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F97016-55CC-4BC5-9A40-979C7A2F3729}"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AD47E164-52FE-4865-848E-1367CC258817}"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D7DC14-28EC-4812-9697-C12E1042521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fld id="{C86DAF0C-C547-43B7-86A0-CE7C2735B5F9}"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eaLnBrk="1" hangingPunct="1">
              <a:defRPr sz="2800" smtClean="0">
                <a:solidFill>
                  <a:schemeClr val="bg1"/>
                </a:solidFill>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gd name="txL" fmla="*/ 0 w 10000"/>
                <a:gd name="txT" fmla="*/ 0 h 5291"/>
                <a:gd name="txR" fmla="*/ 10000 w 10000"/>
                <a:gd name="txB" fmla="*/ 5291 h 529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C24312-0E49-410A-9690-F499474CCA6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eaLnBrk="1" hangingPunct="1">
              <a:defRPr sz="2800" smtClean="0">
                <a:solidFill>
                  <a:schemeClr val="bg1"/>
                </a:solidFill>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FC942CA-4451-480F-94F2-87E2C9EEBCAC}" type="slidenum">
              <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37073;&#31062;&#36132;&#26696;.pptx" TargetMode="External"/><Relationship Id="rId2" Type="http://schemas.openxmlformats.org/officeDocument/2006/relationships/hyperlink" Target="&#35757;&#32451;&#39064;&#65306;&#20855;&#20307;&#34892;&#25919;&#34892;&#20026;&#36824;&#26159;&#25277;&#35937;&#34892;&#25919;&#34892;&#20026;.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4847;&#24605;&#34920;&#31034;.pp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36182;&#24658;&#23433;&#26696;.ppt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20107;&#23454;&#35748;&#23450;&#27491;&#30830;.ppt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28966;&#24535;&#21018;&#26696;.ppt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38379;&#32769;&#24072;&#33879;&#36848;.txt" TargetMode="External"/><Relationship Id="rId2" Type="http://schemas.openxmlformats.org/officeDocument/2006/relationships/hyperlink" Target="&#21494;&#24517;&#20016;&#25945;&#25480;&#26412;&#39046;&#22495;&#19987;&#33879;.docx" TargetMode="External"/><Relationship Id="rId1" Type="http://schemas.openxmlformats.org/officeDocument/2006/relationships/slideLayout" Target="../slideLayouts/slideLayout19.xml"/><Relationship Id="rId6" Type="http://schemas.openxmlformats.org/officeDocument/2006/relationships/hyperlink" Target="&#20013;&#22269;&#34892;&#25919;&#27861;(&#37322;&#20041;)&#23398;&#30340;&#26412;&#22303;...&#34892;&#25919;&#34892;&#20026;&#8221;&#27010;&#24565;&#20026;&#20013;&#24515;&#30340;&#32771;&#23519;_&#38472;&#36234;&#23792;.pdf" TargetMode="External"/><Relationship Id="rId5" Type="http://schemas.openxmlformats.org/officeDocument/2006/relationships/hyperlink" Target="&#27861;&#24459;&#20851;&#31995;&#21462;&#20195;&#34892;&#25919;&#34892;&#20026;&#30340;&#21487;&#33021;&#19982;&#22256;&#23616;_&#36213;&#23439;.pdf" TargetMode="External"/><Relationship Id="rId4" Type="http://schemas.openxmlformats.org/officeDocument/2006/relationships/hyperlink" Target="&#35770;&#34892;&#25919;&#34892;&#20026;&#24418;&#24335;&#35748;&#23450;&#26631;&#20934;_&#33487;&#23431;%20(1).pdf"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35770;&#34892;&#25919;&#20107;&#23454;&#34892;&#20026;&#30340;&#30028;&#23450;_&#29579;&#38196;.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 y="1814513"/>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第五讲 行政行为概述</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476375" y="4292600"/>
            <a:ext cx="6400800" cy="1752600"/>
          </a:xfrm>
        </p:spPr>
        <p:txBody>
          <a:bodyPr vert="horz" wrap="square" lIns="91440" tIns="45720" rIns="91440" bIns="45720" numCol="1" rtlCol="0" anchor="t" anchorCtr="0" compatLnSpc="1">
            <a:norm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611188" y="2276475"/>
            <a:ext cx="7632700"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法律行为包括</a:t>
            </a:r>
            <a:endParaRPr kumimoji="0" lang="en-US" altLang="zh-CN" sz="3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600" b="1"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rPr>
              <a:t>单方</a:t>
            </a:r>
            <a:r>
              <a:rPr kumimoji="0" lang="zh-CN" altLang="en-US" sz="26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600" b="1" i="0" u="none" strike="noStrike" kern="1200" cap="none" spc="0" normalizeH="0" baseline="0" noProof="0" dirty="0">
                <a:ln>
                  <a:noFill/>
                </a:ln>
                <a:solidFill>
                  <a:schemeClr val="accent4">
                    <a:lumMod val="50000"/>
                  </a:schemeClr>
                </a:solidFill>
                <a:effectLst/>
                <a:uLnTx/>
                <a:uFillTx/>
                <a:latin typeface="华文楷体" panose="02010600040101010101" pitchFamily="2" charset="-122"/>
                <a:ea typeface="华文楷体" panose="02010600040101010101" pitchFamily="2" charset="-122"/>
                <a:cs typeface="+mn-cs"/>
              </a:rPr>
              <a:t>双方</a:t>
            </a:r>
            <a:r>
              <a:rPr kumimoji="0" lang="zh-CN" altLang="en-US" sz="26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与</a:t>
            </a:r>
            <a:r>
              <a:rPr kumimoji="0" lang="zh-CN" altLang="en-US" sz="2600" b="1" i="0" u="none" strike="noStrike" kern="1200" cap="none" spc="0" normalizeH="0" baseline="0" noProof="0" dirty="0">
                <a:ln>
                  <a:noFill/>
                </a:ln>
                <a:solidFill>
                  <a:schemeClr val="accent5">
                    <a:lumMod val="50000"/>
                  </a:schemeClr>
                </a:solidFill>
                <a:effectLst/>
                <a:uLnTx/>
                <a:uFillTx/>
                <a:latin typeface="华文楷体" panose="02010600040101010101" pitchFamily="2" charset="-122"/>
                <a:ea typeface="华文楷体" panose="02010600040101010101" pitchFamily="2" charset="-122"/>
                <a:cs typeface="+mn-cs"/>
              </a:rPr>
              <a:t>多方</a:t>
            </a:r>
            <a:r>
              <a:rPr kumimoji="0" lang="zh-CN" altLang="en-US" sz="26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（参与意思表示的主体数量）</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300" b="1"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rPr>
              <a:t>单方</a:t>
            </a:r>
            <a:r>
              <a:rPr kumimoji="0" lang="zh-CN" altLang="en-US"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行为指依行政主体单方意思表示而成立的行为</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300" b="1" i="0" u="none" strike="noStrike" kern="1200" cap="none" spc="0" normalizeH="0" baseline="0" noProof="0" dirty="0">
                <a:ln>
                  <a:noFill/>
                </a:ln>
                <a:solidFill>
                  <a:schemeClr val="accent3">
                    <a:lumMod val="50000"/>
                  </a:schemeClr>
                </a:solidFill>
                <a:effectLst/>
                <a:uLnTx/>
                <a:uFillTx/>
                <a:latin typeface="华文楷体" panose="02010600040101010101" pitchFamily="2" charset="-122"/>
                <a:ea typeface="华文楷体" panose="02010600040101010101" pitchFamily="2" charset="-122"/>
                <a:cs typeface="+mn-cs"/>
              </a:rPr>
              <a:t>双方</a:t>
            </a:r>
            <a:r>
              <a:rPr kumimoji="0" lang="zh-CN" altLang="en-US"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行为指行政主体之间或者其与相对人之间为实现各自不同的目的互为意思表示成立的行为</a:t>
            </a:r>
            <a:r>
              <a:rPr kumimoji="0" lang="en-US" altLang="zh-CN"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行政合同（协议）</a:t>
            </a:r>
            <a:endParaRPr kumimoji="0" lang="en-US" altLang="zh-CN"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300" b="1" i="0" u="none" strike="noStrike" kern="1200" cap="none" spc="0" normalizeH="0" baseline="0" noProof="0" dirty="0">
                <a:ln>
                  <a:noFill/>
                </a:ln>
                <a:solidFill>
                  <a:srgbClr val="7030A0"/>
                </a:solidFill>
                <a:effectLst/>
                <a:uLnTx/>
                <a:uFillTx/>
                <a:latin typeface="华文楷体" panose="02010600040101010101" pitchFamily="2" charset="-122"/>
                <a:ea typeface="华文楷体" panose="02010600040101010101" pitchFamily="2" charset="-122"/>
                <a:cs typeface="+mn-cs"/>
              </a:rPr>
              <a:t>多方</a:t>
            </a:r>
            <a:r>
              <a:rPr kumimoji="0" lang="zh-CN" altLang="en-US"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行为指多个行政主体为追求同一目的共同为意思表示所成立的行为</a:t>
            </a:r>
            <a:r>
              <a:rPr kumimoji="0" lang="en-US" altLang="zh-CN"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3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行政协定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2765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765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92375"/>
            <a:ext cx="7380288" cy="35274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rPr>
              <a:t>单方行为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包括</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hlinkClick r:id="rId2" action="ppaction://hlinkpres?slideindex=1&amp;slidetitle="/>
              </a:rPr>
              <a:t>抽象行政行为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hlinkClick r:id="rId2" action="ppaction://hlinkpres?slideindex=1&amp;slidetitle="/>
              </a:rPr>
              <a:t>和</a:t>
            </a:r>
            <a:r>
              <a:rPr kumimoji="0" lang="zh-CN" altLang="en-US" sz="2400" b="1" i="0" u="none" strike="noStrike" kern="1200" cap="none" spc="0" normalizeH="0" baseline="0" noProof="0" dirty="0">
                <a:ln>
                  <a:noFill/>
                </a:ln>
                <a:solidFill>
                  <a:schemeClr val="accent4">
                    <a:lumMod val="75000"/>
                  </a:schemeClr>
                </a:solidFill>
                <a:effectLst/>
                <a:uLnTx/>
                <a:uFillTx/>
                <a:latin typeface="华文楷体" panose="02010600040101010101" pitchFamily="2" charset="-122"/>
                <a:ea typeface="华文楷体" panose="02010600040101010101" pitchFamily="2" charset="-122"/>
                <a:cs typeface="+mn-cs"/>
                <a:hlinkClick r:id="rId2" action="ppaction://hlinkpres?slideindex=1&amp;slidetitle="/>
              </a:rPr>
              <a:t>具体行政行为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（对象与效力）</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抽象行政行为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指行政主体针对不特定对象制定具有反复适用效力的规范性文件的行为</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行政立法、行政规范性文件（行政规定）</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4">
                    <a:lumMod val="75000"/>
                  </a:schemeClr>
                </a:solidFill>
                <a:effectLst/>
                <a:uLnTx/>
                <a:uFillTx/>
                <a:latin typeface="华文楷体" panose="02010600040101010101" pitchFamily="2" charset="-122"/>
                <a:ea typeface="华文楷体" panose="02010600040101010101" pitchFamily="2" charset="-122"/>
                <a:cs typeface="+mn-cs"/>
              </a:rPr>
              <a:t>具体行政行为</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指行政主体就特定对象作出的具有一次性适用效力的处理行为</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403225" marR="0" lvl="1" indent="0" algn="l" defTabSz="457200" rtl="0" eaLnBrk="1" fontAlgn="base" latinLnBrk="0" hangingPunct="1">
              <a:lnSpc>
                <a:spcPct val="100000"/>
              </a:lnSpc>
              <a:spcBef>
                <a:spcPts val="1000"/>
              </a:spcBef>
              <a:spcAft>
                <a:spcPct val="0"/>
              </a:spcAft>
              <a:buClr>
                <a:schemeClr val="accent1"/>
              </a:buClr>
              <a:buSzPct val="80000"/>
              <a:buNone/>
              <a:defRPr/>
            </a:pPr>
            <a:r>
              <a:rPr lang="zh-CN" altLang="en-US" sz="2400" b="1" noProof="0" dirty="0">
                <a:latin typeface="华文楷体" panose="02010600040101010101" pitchFamily="2" charset="-122"/>
                <a:ea typeface="华文楷体" panose="02010600040101010101" pitchFamily="2" charset="-122"/>
                <a:hlinkClick r:id="rId3" action="ppaction://hlinkpres?slideindex=1&amp;slidetitle="/>
              </a:rPr>
              <a:t>郑祖贤案</a:t>
            </a:r>
            <a:endParaRPr kumimoji="0" lang="zh-CN" altLang="en-US" sz="2400" b="1" i="0" u="none" strike="noStrike" kern="1200" cap="none" spc="0" normalizeH="0" baseline="0" noProof="0" dirty="0">
              <a:ln>
                <a:noFill/>
              </a:ln>
              <a:solidFill>
                <a:srgbClr val="FFFF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2867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867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r>
              <a:rPr lang="zh-CN" altLang="en-US" b="1" kern="1200" dirty="0">
                <a:latin typeface="楷体" panose="02010609060101010101" pitchFamily="49" charset="-122"/>
                <a:ea typeface="楷体" panose="02010609060101010101" pitchFamily="49" charset="-122"/>
                <a:cs typeface="+mj-cs"/>
              </a:rPr>
              <a:t>第二节 具体行政行为</a:t>
            </a: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一、具体行政行为的界定</a:t>
            </a:r>
            <a:endParaRPr kumimoji="0" lang="en-US" altLang="zh-CN" sz="2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二、具体行政行为的分类</a:t>
            </a:r>
          </a:p>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三、具体行政行为的成立与合法要件</a:t>
            </a:r>
          </a:p>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panose="05000000000000000000" pitchFamily="2" charset="2"/>
              <a:buNone/>
              <a:defRPr/>
            </a:pPr>
            <a:r>
              <a:rPr kumimoji="0" lang="zh-CN" altLang="en-US" sz="2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四、具体行政行为的效力</a:t>
            </a:r>
            <a:endParaRPr kumimoji="0" lang="zh-CN" altLang="en-US" sz="28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8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3174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174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863600" y="2489200"/>
            <a:ext cx="6815138"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一、具体行政行为的界定</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 </a:t>
            </a:r>
            <a:r>
              <a:rPr lang="zh-CN" altLang="en-US" sz="2400" b="1" dirty="0">
                <a:latin typeface="楷体" panose="02010609060101010101" pitchFamily="49" charset="-122"/>
                <a:ea typeface="楷体" panose="02010609060101010101" pitchFamily="49" charset="-122"/>
              </a:rPr>
              <a:t>概念</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具体行政行为（行政处理、行政决定、行政处分），是指行政主体依法行使行政职权，针对具体事件作出的直接发生外部法律效果的单方行政行为。</a:t>
            </a:r>
          </a:p>
          <a:p>
            <a:endParaRPr lang="zh-CN" altLang="en-US" sz="2400" dirty="0">
              <a:latin typeface="楷体" panose="02010609060101010101" pitchFamily="49" charset="-122"/>
              <a:ea typeface="楷体" panose="02010609060101010101" pitchFamily="49" charset="-122"/>
            </a:endParaRPr>
          </a:p>
        </p:txBody>
      </p:sp>
      <p:sp>
        <p:nvSpPr>
          <p:cNvPr id="3277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277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863600" y="2489200"/>
            <a:ext cx="7812088"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 </a:t>
            </a:r>
            <a:r>
              <a:rPr lang="zh-CN" altLang="en-US" sz="2400" b="1" dirty="0">
                <a:latin typeface="楷体" panose="02010609060101010101" pitchFamily="49" charset="-122"/>
                <a:ea typeface="楷体" panose="02010609060101010101" pitchFamily="49" charset="-122"/>
              </a:rPr>
              <a:t>界定标准（</a:t>
            </a:r>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项）</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）主体：</a:t>
            </a:r>
            <a:r>
              <a:rPr lang="zh-CN" altLang="en-US" sz="2400" b="1" dirty="0">
                <a:latin typeface="楷体" panose="02010609060101010101" pitchFamily="49" charset="-122"/>
                <a:ea typeface="楷体" panose="02010609060101010101" pitchFamily="49" charset="-122"/>
              </a:rPr>
              <a:t>行政主体</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）主权性：</a:t>
            </a:r>
            <a:r>
              <a:rPr lang="zh-CN" altLang="en-US" sz="2400" b="1" dirty="0">
                <a:latin typeface="楷体" panose="02010609060101010101" pitchFamily="49" charset="-122"/>
                <a:ea typeface="楷体" panose="02010609060101010101" pitchFamily="49" charset="-122"/>
              </a:rPr>
              <a:t>执行公法规范的行为，区别于民事行为</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）单方性：</a:t>
            </a:r>
            <a:r>
              <a:rPr lang="zh-CN" altLang="en-US" sz="2400" b="1" dirty="0">
                <a:latin typeface="楷体" panose="02010609060101010101" pitchFamily="49" charset="-122"/>
                <a:ea typeface="楷体" panose="02010609060101010101" pitchFamily="49" charset="-122"/>
              </a:rPr>
              <a:t>区别于行政协议（行政合同）</a:t>
            </a:r>
            <a:endParaRPr lang="en-US" altLang="zh-CN" sz="2400" b="1" dirty="0">
              <a:latin typeface="楷体" panose="02010609060101010101" pitchFamily="49" charset="-122"/>
              <a:ea typeface="楷体" panose="02010609060101010101" pitchFamily="49" charset="-122"/>
            </a:endParaRPr>
          </a:p>
        </p:txBody>
      </p:sp>
      <p:sp>
        <p:nvSpPr>
          <p:cNvPr id="3379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379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）具体性：</a:t>
            </a:r>
            <a:r>
              <a:rPr lang="zh-CN" altLang="en-US" sz="2400" b="1" dirty="0">
                <a:latin typeface="楷体_GB2312" pitchFamily="49" charset="-122"/>
                <a:ea typeface="宋体" panose="02010600030101010101" pitchFamily="2" charset="-122"/>
              </a:rPr>
              <a:t>区别于抽象行政行为</a:t>
            </a:r>
          </a:p>
          <a:p>
            <a:pPr lvl="1" eaLnBrk="1" hangingPunct="1"/>
            <a:r>
              <a:rPr lang="zh-CN" altLang="en-US" sz="2000" b="1" dirty="0">
                <a:latin typeface="楷体_GB2312" pitchFamily="49" charset="-122"/>
                <a:ea typeface="宋体" panose="02010600030101010101" pitchFamily="2" charset="-122"/>
              </a:rPr>
              <a:t>特定人                 特定事件</a:t>
            </a:r>
          </a:p>
          <a:p>
            <a:pPr lvl="2" eaLnBrk="1" hangingPunct="1"/>
            <a:r>
              <a:rPr lang="zh-CN" altLang="en-US" sz="2000" b="1" dirty="0">
                <a:latin typeface="楷体_GB2312" pitchFamily="49" charset="-122"/>
                <a:ea typeface="宋体" panose="02010600030101010101" pitchFamily="2" charset="-122"/>
              </a:rPr>
              <a:t>相对人特定、事件特定（含相对人虽多但可统计的情况）</a:t>
            </a:r>
          </a:p>
          <a:p>
            <a:pPr lvl="2" eaLnBrk="1" hangingPunct="1"/>
            <a:r>
              <a:rPr lang="zh-CN" altLang="en-US" sz="2000" b="1" dirty="0">
                <a:latin typeface="楷体_GB2312" pitchFamily="49" charset="-122"/>
                <a:ea typeface="宋体" panose="02010600030101010101" pitchFamily="2" charset="-122"/>
              </a:rPr>
              <a:t>相对人特定、事件发生不特定：针对具体对象但效果具有持续性。如禁止扰乱比赛秩序的人</a:t>
            </a:r>
            <a:r>
              <a:rPr lang="en-US" altLang="zh-CN" sz="2000" b="1" dirty="0">
                <a:latin typeface="楷体_GB2312" pitchFamily="49" charset="-122"/>
                <a:ea typeface="宋体" panose="02010600030101010101" pitchFamily="2" charset="-122"/>
              </a:rPr>
              <a:t>12</a:t>
            </a:r>
            <a:r>
              <a:rPr lang="zh-CN" altLang="en-US" sz="2000" b="1" dirty="0">
                <a:latin typeface="楷体_GB2312" pitchFamily="49" charset="-122"/>
                <a:ea typeface="宋体" panose="02010600030101010101" pitchFamily="2" charset="-122"/>
              </a:rPr>
              <a:t>个月内观看同类比赛</a:t>
            </a:r>
          </a:p>
          <a:p>
            <a:pPr lvl="2" eaLnBrk="1" hangingPunct="1"/>
            <a:r>
              <a:rPr lang="zh-CN" altLang="en-US" sz="2000" b="1" dirty="0">
                <a:latin typeface="楷体_GB2312" pitchFamily="49" charset="-122"/>
                <a:ea typeface="宋体" panose="02010600030101010101" pitchFamily="2" charset="-122"/>
              </a:rPr>
              <a:t>相对人不特定、事件特定（一般处分）</a:t>
            </a:r>
            <a:endParaRPr lang="en-US" altLang="zh-CN" sz="2000" b="1" dirty="0">
              <a:latin typeface="楷体_GB2312" pitchFamily="49" charset="-122"/>
              <a:ea typeface="宋体" panose="02010600030101010101" pitchFamily="2" charset="-122"/>
            </a:endParaRPr>
          </a:p>
          <a:p>
            <a:pPr lvl="3" eaLnBrk="1" hangingPunct="1"/>
            <a:r>
              <a:rPr lang="zh-CN" altLang="en-US" sz="1600" b="1" dirty="0">
                <a:solidFill>
                  <a:srgbClr val="FF0000"/>
                </a:solidFill>
                <a:latin typeface="楷体_GB2312" pitchFamily="49" charset="-122"/>
                <a:ea typeface="宋体" panose="02010600030101010101" pitchFamily="2" charset="-122"/>
              </a:rPr>
              <a:t>对人处分：</a:t>
            </a:r>
            <a:r>
              <a:rPr lang="zh-CN" altLang="en-US" sz="1600" b="1" dirty="0">
                <a:latin typeface="楷体_GB2312" pitchFamily="49" charset="-122"/>
                <a:ea typeface="宋体" panose="02010600030101010101" pitchFamily="2" charset="-122"/>
              </a:rPr>
              <a:t>通告禁止某日在某地集会</a:t>
            </a:r>
            <a:endParaRPr lang="en-US" altLang="zh-CN" sz="1600" b="1" dirty="0">
              <a:latin typeface="楷体_GB2312" pitchFamily="49" charset="-122"/>
              <a:ea typeface="宋体" panose="02010600030101010101" pitchFamily="2" charset="-122"/>
            </a:endParaRPr>
          </a:p>
          <a:p>
            <a:pPr lvl="3" eaLnBrk="1" hangingPunct="1"/>
            <a:r>
              <a:rPr lang="zh-CN" altLang="en-US" sz="1600" b="1" dirty="0">
                <a:solidFill>
                  <a:srgbClr val="FF0000"/>
                </a:solidFill>
                <a:latin typeface="楷体_GB2312" pitchFamily="49" charset="-122"/>
                <a:ea typeface="宋体" panose="02010600030101010101" pitchFamily="2" charset="-122"/>
              </a:rPr>
              <a:t>对物处分：</a:t>
            </a:r>
            <a:r>
              <a:rPr lang="zh-CN" altLang="en-US" sz="1600" b="1" dirty="0">
                <a:latin typeface="楷体_GB2312" pitchFamily="49" charset="-122"/>
                <a:ea typeface="宋体" panose="02010600030101010101" pitchFamily="2" charset="-122"/>
              </a:rPr>
              <a:t>街道命名、宣布桥梁供公众使用</a:t>
            </a:r>
          </a:p>
          <a:p>
            <a:endParaRPr lang="zh-CN" altLang="en-US" dirty="0">
              <a:ea typeface="宋体" panose="02010600030101010101" pitchFamily="2" charset="-122"/>
            </a:endParaRPr>
          </a:p>
        </p:txBody>
      </p:sp>
      <p:sp>
        <p:nvSpPr>
          <p:cNvPr id="3482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482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pic>
        <p:nvPicPr>
          <p:cNvPr id="34822" name="图片 3"/>
          <p:cNvPicPr>
            <a:picLocks noChangeAspect="1"/>
          </p:cNvPicPr>
          <p:nvPr/>
        </p:nvPicPr>
        <p:blipFill>
          <a:blip r:embed="rId2"/>
          <a:stretch>
            <a:fillRect/>
          </a:stretch>
        </p:blipFill>
        <p:spPr>
          <a:xfrm>
            <a:off x="2484438" y="3141663"/>
            <a:ext cx="944562" cy="158750"/>
          </a:xfrm>
          <a:prstGeom prst="rect">
            <a:avLst/>
          </a:prstGeom>
          <a:solidFill>
            <a:schemeClr val="tx1"/>
          </a:solid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863600" y="2489200"/>
            <a:ext cx="7885113" cy="3530600"/>
          </a:xfrm>
        </p:spPr>
        <p:txBody>
          <a:bodyPr vert="horz" wrap="square" lIns="91440" tIns="45720" rIns="91440" bIns="45720" anchor="t" anchorCtr="0"/>
          <a:lstStyle/>
          <a:p>
            <a:pPr eaLnBrk="1" hangingPunct="1"/>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）法效性：属于法律行为，区别于事实行为</a:t>
            </a:r>
          </a:p>
          <a:p>
            <a:pPr lvl="1" eaLnBrk="1" hangingPunct="1"/>
            <a:r>
              <a:rPr lang="zh-CN" altLang="en-US" sz="2000" dirty="0">
                <a:latin typeface="楷体" panose="02010609060101010101" pitchFamily="49" charset="-122"/>
                <a:ea typeface="楷体" panose="02010609060101010101" pitchFamily="49" charset="-122"/>
              </a:rPr>
              <a:t>内容：设定、变更、消灭权利义务或确认权利义务或法律事实</a:t>
            </a:r>
          </a:p>
          <a:p>
            <a:pPr lvl="2" eaLnBrk="1" hangingPunct="1"/>
            <a:r>
              <a:rPr lang="zh-CN" altLang="en-US" sz="2000" dirty="0">
                <a:latin typeface="楷体" panose="02010609060101010101" pitchFamily="49" charset="-122"/>
                <a:ea typeface="楷体" panose="02010609060101010101" pitchFamily="49" charset="-122"/>
              </a:rPr>
              <a:t>授予权利、减免义务：颁发营业执照、减免收费</a:t>
            </a:r>
          </a:p>
          <a:p>
            <a:pPr lvl="2" eaLnBrk="1" hangingPunct="1"/>
            <a:r>
              <a:rPr lang="zh-CN" altLang="en-US" sz="2000" dirty="0">
                <a:latin typeface="楷体" panose="02010609060101010101" pitchFamily="49" charset="-122"/>
                <a:ea typeface="楷体" panose="02010609060101010101" pitchFamily="49" charset="-122"/>
              </a:rPr>
              <a:t>设定义务、限制剥夺权利：命令、罚款、吊销执照、拘留</a:t>
            </a:r>
          </a:p>
          <a:p>
            <a:pPr lvl="2" eaLnBrk="1" hangingPunct="1"/>
            <a:r>
              <a:rPr lang="zh-CN" altLang="en-US" sz="2000" dirty="0">
                <a:latin typeface="楷体" panose="02010609060101010101" pitchFamily="49" charset="-122"/>
                <a:ea typeface="楷体" panose="02010609060101010101" pitchFamily="49" charset="-122"/>
              </a:rPr>
              <a:t>确认权利义务：确认土地权属、学历；办理户籍登记</a:t>
            </a:r>
            <a:endParaRPr lang="en-US" altLang="zh-CN" sz="2000" dirty="0">
              <a:latin typeface="楷体" panose="02010609060101010101" pitchFamily="49" charset="-122"/>
              <a:ea typeface="楷体" panose="02010609060101010101" pitchFamily="49" charset="-122"/>
            </a:endParaRPr>
          </a:p>
          <a:p>
            <a:pPr lvl="2" eaLnBrk="1" hangingPunct="1"/>
            <a:r>
              <a:rPr lang="zh-CN" altLang="en-US" sz="2000" dirty="0">
                <a:latin typeface="楷体" panose="02010609060101010101" pitchFamily="49" charset="-122"/>
                <a:ea typeface="楷体" panose="02010609060101010101" pitchFamily="49" charset="-122"/>
              </a:rPr>
              <a:t>确认法律事实：认定工伤，确认见义勇为事实</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）外部性：区别于内部行政行为</a:t>
            </a:r>
          </a:p>
          <a:p>
            <a:endParaRPr lang="zh-CN" altLang="en-US" sz="2000" dirty="0">
              <a:latin typeface="楷体" panose="02010609060101010101" pitchFamily="49" charset="-122"/>
              <a:ea typeface="楷体" panose="02010609060101010101" pitchFamily="49" charset="-122"/>
            </a:endParaRPr>
          </a:p>
        </p:txBody>
      </p:sp>
      <p:sp>
        <p:nvSpPr>
          <p:cNvPr id="3584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584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863600" y="2489200"/>
            <a:ext cx="6876752"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二、具体行政行为的分类（六种主要分类方式）</a:t>
            </a:r>
            <a:endParaRPr lang="en-US" altLang="zh-CN" sz="2400" b="1" dirty="0">
              <a:latin typeface="楷体" panose="02010609060101010101" pitchFamily="49" charset="-122"/>
              <a:ea typeface="楷体" panose="02010609060101010101" pitchFamily="49" charset="-122"/>
            </a:endParaRPr>
          </a:p>
          <a:p>
            <a:pPr eaLnBrk="1" hangingPunct="1"/>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授益决定与负担决定（权益影响）</a:t>
            </a:r>
          </a:p>
          <a:p>
            <a:pPr lvl="1" eaLnBrk="1" hangingPunct="1"/>
            <a:r>
              <a:rPr lang="zh-CN" altLang="en-US" sz="2400" dirty="0">
                <a:solidFill>
                  <a:schemeClr val="tx1"/>
                </a:solidFill>
                <a:latin typeface="楷体" panose="02010609060101010101" pitchFamily="49" charset="-122"/>
                <a:ea typeface="楷体" panose="02010609060101010101" pitchFamily="49" charset="-122"/>
              </a:rPr>
              <a:t>特殊形式：具有第三人效力的决定；具有混合效力的决定 </a:t>
            </a: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3686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686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p:txBody>
          <a:bodyPr vert="horz" wrap="square" lIns="91440" tIns="45720" rIns="91440" bIns="45720" anchor="t" anchorCtr="0"/>
          <a:lstStyle/>
          <a:p>
            <a:pPr eaLnBrk="1" hangingPunct="1"/>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依职权决定与依申请决定（行为作出程序）</a:t>
            </a:r>
          </a:p>
          <a:p>
            <a:pPr lvl="1" eaLnBrk="1" hangingPunct="1"/>
            <a:r>
              <a:rPr lang="zh-CN" altLang="en-US" sz="2400" dirty="0">
                <a:solidFill>
                  <a:schemeClr val="tx1"/>
                </a:solidFill>
                <a:latin typeface="楷体" panose="02010609060101010101" pitchFamily="49" charset="-122"/>
                <a:ea typeface="楷体" panose="02010609060101010101" pitchFamily="49" charset="-122"/>
              </a:rPr>
              <a:t>某县公安交警大队民警以周某驾车超速为由，适用简易程序当场作出罚款</a:t>
            </a:r>
            <a:r>
              <a:rPr lang="en-US" altLang="zh-CN" sz="2400" dirty="0">
                <a:solidFill>
                  <a:schemeClr val="tx1"/>
                </a:solidFill>
                <a:latin typeface="楷体" panose="02010609060101010101" pitchFamily="49" charset="-122"/>
                <a:ea typeface="楷体" panose="02010609060101010101" pitchFamily="49" charset="-122"/>
              </a:rPr>
              <a:t>200</a:t>
            </a:r>
            <a:r>
              <a:rPr lang="zh-CN" altLang="en-US" sz="2400" dirty="0">
                <a:solidFill>
                  <a:schemeClr val="tx1"/>
                </a:solidFill>
                <a:latin typeface="楷体" panose="02010609060101010101" pitchFamily="49" charset="-122"/>
                <a:ea typeface="楷体" panose="02010609060101010101" pitchFamily="49" charset="-122"/>
              </a:rPr>
              <a:t>元扣</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分的行政处罚</a:t>
            </a:r>
          </a:p>
          <a:p>
            <a:pPr lvl="1" eaLnBrk="1" hangingPunct="1"/>
            <a:r>
              <a:rPr lang="zh-CN" altLang="en-US" sz="2400" dirty="0">
                <a:solidFill>
                  <a:schemeClr val="tx1"/>
                </a:solidFill>
                <a:latin typeface="楷体" panose="02010609060101010101" pitchFamily="49" charset="-122"/>
                <a:ea typeface="楷体" panose="02010609060101010101" pitchFamily="49" charset="-122"/>
              </a:rPr>
              <a:t>某公司向省国土资源厅申请办理该矿区采矿许可证</a:t>
            </a:r>
          </a:p>
          <a:p>
            <a:endParaRPr lang="zh-CN" altLang="en-US" sz="2400" dirty="0">
              <a:latin typeface="楷体" panose="02010609060101010101" pitchFamily="49" charset="-122"/>
              <a:ea typeface="楷体" panose="02010609060101010101" pitchFamily="49" charset="-122"/>
            </a:endParaRPr>
          </a:p>
        </p:txBody>
      </p:sp>
      <p:sp>
        <p:nvSpPr>
          <p:cNvPr id="3789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789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p:txBody>
          <a:bodyPr vert="horz" wrap="square" lIns="91440" tIns="45720" rIns="91440" bIns="45720" anchor="t" anchorCtr="0"/>
          <a:lstStyle/>
          <a:p>
            <a:pPr eaLnBrk="1" hangingPunct="1"/>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羁束决定与裁量决定（决定内容受法律拘束的程度）</a:t>
            </a:r>
          </a:p>
          <a:p>
            <a:pPr lvl="1" eaLnBrk="1" hangingPunct="1"/>
            <a:r>
              <a:rPr lang="zh-CN" altLang="en-US" sz="2400" dirty="0">
                <a:solidFill>
                  <a:schemeClr val="tx1"/>
                </a:solidFill>
                <a:latin typeface="楷体" panose="02010609060101010101" pitchFamily="49" charset="-122"/>
                <a:ea typeface="楷体" panose="02010609060101010101" pitchFamily="49" charset="-122"/>
              </a:rPr>
              <a:t>裁量表现：是否作出行为、内容、时间、适用程序等</a:t>
            </a:r>
          </a:p>
        </p:txBody>
      </p:sp>
      <p:sp>
        <p:nvSpPr>
          <p:cNvPr id="3891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891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第一节 行政行为的概念与分类</a:t>
            </a:r>
          </a:p>
        </p:txBody>
      </p:sp>
      <p:sp>
        <p:nvSpPr>
          <p:cNvPr id="19459" name="内容占位符 2"/>
          <p:cNvSpPr>
            <a:spLocks noGrp="1"/>
          </p:cNvSpPr>
          <p:nvPr>
            <p:ph idx="1"/>
          </p:nvPr>
        </p:nvSpPr>
        <p:spPr>
          <a:xfrm>
            <a:off x="863600" y="2420938"/>
            <a:ext cx="7237413" cy="3598862"/>
          </a:xfrm>
        </p:spPr>
        <p:txBody>
          <a:bodyPr vert="horz" wrap="square" lIns="91440" tIns="45720" rIns="91440" bIns="45720" anchor="t" anchorCtr="0"/>
          <a:lstStyle/>
          <a:p>
            <a:r>
              <a:rPr lang="zh-CN" altLang="en-US" dirty="0">
                <a:latin typeface="华文楷体" panose="02010600040101010101" pitchFamily="2" charset="-122"/>
                <a:ea typeface="华文楷体" panose="02010600040101010101" pitchFamily="2" charset="-122"/>
              </a:rPr>
              <a:t>行政行为，是行政主体为实现国家和社会公共利益，基于职权依法实施的各种管理活动的总称，即行政主体实施的</a:t>
            </a:r>
            <a:r>
              <a:rPr lang="zh-CN" altLang="en-US" b="1" dirty="0">
                <a:solidFill>
                  <a:srgbClr val="FF0000"/>
                </a:solidFill>
                <a:latin typeface="华文楷体" panose="02010600040101010101" pitchFamily="2" charset="-122"/>
                <a:ea typeface="华文楷体" panose="02010600040101010101" pitchFamily="2" charset="-122"/>
              </a:rPr>
              <a:t>公法</a:t>
            </a:r>
            <a:r>
              <a:rPr lang="zh-CN" altLang="en-US" dirty="0">
                <a:latin typeface="华文楷体" panose="02010600040101010101" pitchFamily="2" charset="-122"/>
                <a:ea typeface="华文楷体" panose="02010600040101010101" pitchFamily="2" charset="-122"/>
              </a:rPr>
              <a:t>行为。</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行政主体也有可能实施</a:t>
            </a:r>
            <a:r>
              <a:rPr lang="zh-CN" altLang="en-US" sz="2400" b="1" dirty="0">
                <a:solidFill>
                  <a:srgbClr val="00B0F0"/>
                </a:solidFill>
                <a:latin typeface="华文楷体" panose="02010600040101010101" pitchFamily="2" charset="-122"/>
                <a:ea typeface="华文楷体" panose="02010600040101010101" pitchFamily="2" charset="-122"/>
              </a:rPr>
              <a:t>私法</a:t>
            </a:r>
            <a:r>
              <a:rPr lang="zh-CN" altLang="en-US" sz="2400" dirty="0">
                <a:latin typeface="华文楷体" panose="02010600040101010101" pitchFamily="2" charset="-122"/>
                <a:ea typeface="华文楷体" panose="02010600040101010101" pitchFamily="2" charset="-122"/>
              </a:rPr>
              <a:t>行为</a:t>
            </a:r>
          </a:p>
          <a:p>
            <a:endParaRPr lang="zh-CN" altLang="en-US" dirty="0">
              <a:latin typeface="华文楷体" panose="02010600040101010101" pitchFamily="2" charset="-122"/>
              <a:ea typeface="华文楷体" panose="02010600040101010101" pitchFamily="2" charset="-122"/>
            </a:endParaRPr>
          </a:p>
        </p:txBody>
      </p:sp>
      <p:sp>
        <p:nvSpPr>
          <p:cNvPr id="1946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1946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p:txBody>
          <a:bodyPr vert="horz" wrap="square" lIns="91440" tIns="45720" rIns="91440" bIns="45720" anchor="t" anchorCtr="0"/>
          <a:lstStyle/>
          <a:p>
            <a:pPr eaLnBrk="1" hangingPunct="1"/>
            <a:r>
              <a:rPr lang="en-US" altLang="zh-CN" sz="2400" dirty="0">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要式决定与非要式决定</a:t>
            </a:r>
            <a:r>
              <a:rPr lang="zh-CN" altLang="en-US" sz="2400" dirty="0">
                <a:latin typeface="楷体" panose="02010609060101010101" pitchFamily="49" charset="-122"/>
                <a:ea typeface="楷体" panose="02010609060101010101" pitchFamily="49" charset="-122"/>
              </a:rPr>
              <a:t>（决定作出形式）</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要式决定：立法对具体行政行为的形式有特殊要求</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非要式决定</a:t>
            </a:r>
            <a:endParaRPr lang="en-US" altLang="zh-CN" sz="2400" dirty="0">
              <a:latin typeface="楷体" panose="02010609060101010101" pitchFamily="49" charset="-122"/>
              <a:ea typeface="楷体" panose="02010609060101010101" pitchFamily="49" charset="-122"/>
            </a:endParaRPr>
          </a:p>
          <a:p>
            <a:pPr lvl="2" eaLnBrk="1" hangingPunct="1"/>
            <a:r>
              <a:rPr lang="zh-CN" altLang="en-US" sz="2400" dirty="0">
                <a:latin typeface="楷体" panose="02010609060101010101" pitchFamily="49" charset="-122"/>
                <a:ea typeface="楷体" panose="02010609060101010101" pitchFamily="49" charset="-122"/>
              </a:rPr>
              <a:t>书面、言辞（口头）、动作、符号、默示以及其他形式</a:t>
            </a:r>
          </a:p>
          <a:p>
            <a:endParaRPr lang="zh-CN" altLang="en-US" sz="2400" dirty="0">
              <a:latin typeface="楷体" panose="02010609060101010101" pitchFamily="49" charset="-122"/>
              <a:ea typeface="楷体" panose="02010609060101010101" pitchFamily="49" charset="-122"/>
            </a:endParaRPr>
          </a:p>
        </p:txBody>
      </p:sp>
      <p:sp>
        <p:nvSpPr>
          <p:cNvPr id="3994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3994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323528" y="2204864"/>
            <a:ext cx="8136904" cy="3814936"/>
          </a:xfrm>
        </p:spPr>
        <p:txBody>
          <a:bodyPr vert="horz" wrap="square" lIns="91440" tIns="45720" rIns="91440" bIns="45720" anchor="t" anchorCtr="0"/>
          <a:lstStyle/>
          <a:p>
            <a:pPr eaLnBrk="1" hangingPunct="1"/>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附款决定与无附款决定（单纯决定）</a:t>
            </a:r>
          </a:p>
          <a:p>
            <a:pPr lvl="1" eaLnBrk="1" hangingPunct="1"/>
            <a:r>
              <a:rPr lang="zh-CN" altLang="en-US" sz="2000" dirty="0">
                <a:solidFill>
                  <a:schemeClr val="tx1"/>
                </a:solidFill>
                <a:latin typeface="楷体" panose="02010609060101010101" pitchFamily="49" charset="-122"/>
                <a:ea typeface="楷体" panose="02010609060101010101" pitchFamily="49" charset="-122"/>
              </a:rPr>
              <a:t>期限（始期或终期）：外国人所持签证注明的停留期限不超过</a:t>
            </a:r>
            <a:r>
              <a:rPr lang="en-US" altLang="zh-CN" sz="2000" dirty="0">
                <a:solidFill>
                  <a:schemeClr val="tx1"/>
                </a:solidFill>
                <a:latin typeface="楷体" panose="02010609060101010101" pitchFamily="49" charset="-122"/>
                <a:ea typeface="楷体" panose="02010609060101010101" pitchFamily="49" charset="-122"/>
              </a:rPr>
              <a:t>180</a:t>
            </a:r>
            <a:r>
              <a:rPr lang="zh-CN" altLang="en-US" sz="2000" dirty="0">
                <a:solidFill>
                  <a:schemeClr val="tx1"/>
                </a:solidFill>
                <a:latin typeface="楷体" panose="02010609060101010101" pitchFamily="49" charset="-122"/>
                <a:ea typeface="楷体" panose="02010609060101010101" pitchFamily="49" charset="-122"/>
              </a:rPr>
              <a:t>日的，持证人凭签证并按照签证注明的停留期限在中国境内停留（</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出境入境管理法</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第</a:t>
            </a:r>
            <a:r>
              <a:rPr lang="en-US" altLang="zh-CN" sz="2000" dirty="0">
                <a:solidFill>
                  <a:schemeClr val="tx1"/>
                </a:solidFill>
                <a:latin typeface="楷体" panose="02010609060101010101" pitchFamily="49" charset="-122"/>
                <a:ea typeface="楷体" panose="02010609060101010101" pitchFamily="49" charset="-122"/>
              </a:rPr>
              <a:t>29</a:t>
            </a:r>
            <a:r>
              <a:rPr lang="zh-CN" altLang="en-US" sz="2000" dirty="0">
                <a:solidFill>
                  <a:schemeClr val="tx1"/>
                </a:solidFill>
                <a:latin typeface="楷体" panose="02010609060101010101" pitchFamily="49" charset="-122"/>
                <a:ea typeface="楷体" panose="02010609060101010101" pitchFamily="49" charset="-122"/>
              </a:rPr>
              <a:t>条）</a:t>
            </a:r>
          </a:p>
          <a:p>
            <a:pPr lvl="1" eaLnBrk="1" hangingPunct="1"/>
            <a:r>
              <a:rPr lang="zh-CN" altLang="en-US" sz="2000" dirty="0">
                <a:solidFill>
                  <a:schemeClr val="tx1"/>
                </a:solidFill>
                <a:latin typeface="楷体" panose="02010609060101010101" pitchFamily="49" charset="-122"/>
                <a:ea typeface="楷体" panose="02010609060101010101" pitchFamily="49" charset="-122"/>
              </a:rPr>
              <a:t>条件（停止条件或解除条件）：同意给予相对人优惠，但告知须经领导批准</a:t>
            </a:r>
          </a:p>
          <a:p>
            <a:pPr lvl="1" eaLnBrk="1" hangingPunct="1"/>
            <a:r>
              <a:rPr lang="zh-CN" altLang="en-US" sz="2000" dirty="0">
                <a:solidFill>
                  <a:schemeClr val="tx1"/>
                </a:solidFill>
                <a:latin typeface="楷体" panose="02010609060101010101" pitchFamily="49" charset="-122"/>
                <a:ea typeface="楷体" panose="02010609060101010101" pitchFamily="49" charset="-122"/>
              </a:rPr>
              <a:t>负担（义务）：颁发建筑许可，但同时要求建筑商必须保证提供居民休闲、卫生的公共设施</a:t>
            </a:r>
          </a:p>
          <a:p>
            <a:pPr lvl="1" eaLnBrk="1" hangingPunct="1"/>
            <a:r>
              <a:rPr lang="zh-CN" altLang="en-US" sz="2000" dirty="0">
                <a:solidFill>
                  <a:schemeClr val="tx1"/>
                </a:solidFill>
                <a:latin typeface="楷体" panose="02010609060101010101" pitchFamily="49" charset="-122"/>
                <a:ea typeface="楷体" panose="02010609060101010101" pitchFamily="49" charset="-122"/>
              </a:rPr>
              <a:t>废止保留：颁发许可证书，同时告知如法律政策发生变动，将收回许可；允许游行，但如发生暴力行为，即收回许可</a:t>
            </a:r>
          </a:p>
          <a:p>
            <a:pPr lvl="1" eaLnBrk="1" hangingPunct="1"/>
            <a:r>
              <a:rPr lang="zh-CN" altLang="en-US" sz="2000" dirty="0">
                <a:solidFill>
                  <a:schemeClr val="tx1"/>
                </a:solidFill>
                <a:latin typeface="楷体" panose="02010609060101010101" pitchFamily="49" charset="-122"/>
                <a:ea typeface="楷体" panose="02010609060101010101" pitchFamily="49" charset="-122"/>
              </a:rPr>
              <a:t>负担保留（日后增加义务）：批准建立机械厂，但告知日后有权要求安装消除噪音设备</a:t>
            </a:r>
          </a:p>
        </p:txBody>
      </p:sp>
      <p:sp>
        <p:nvSpPr>
          <p:cNvPr id="4096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096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p:txBody>
          <a:bodyPr vert="horz" wrap="square" lIns="91440" tIns="45720" rIns="91440" bIns="45720" anchor="t" anchorCtr="0"/>
          <a:lstStyle/>
          <a:p>
            <a:pPr eaLnBrk="1" hangingPunct="1"/>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须受领决定和不须受领决定</a:t>
            </a:r>
          </a:p>
          <a:p>
            <a:pPr lvl="1" eaLnBrk="1" hangingPunct="1"/>
            <a:r>
              <a:rPr lang="zh-CN" altLang="en-US" sz="2400" dirty="0">
                <a:solidFill>
                  <a:schemeClr val="tx1"/>
                </a:solidFill>
                <a:latin typeface="楷体" panose="02010609060101010101" pitchFamily="49" charset="-122"/>
                <a:ea typeface="楷体" panose="02010609060101010101" pitchFamily="49" charset="-122"/>
              </a:rPr>
              <a:t>受领指行政主体将具体行政行为告知相对人，并为其所接受</a:t>
            </a: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4198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198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863600" y="2204864"/>
            <a:ext cx="7452816" cy="3670920"/>
          </a:xfrm>
        </p:spPr>
        <p:txBody>
          <a:bodyPr vert="horz" wrap="square" lIns="91440" tIns="45720" rIns="91440" bIns="45720" anchor="t" anchorCtr="0"/>
          <a:lstStyle/>
          <a:p>
            <a:pPr lvl="0"/>
            <a:r>
              <a:rPr lang="zh-CN" altLang="en-US" sz="2000" b="1" dirty="0">
                <a:latin typeface="楷体" panose="02010609060101010101" pitchFamily="49" charset="-122"/>
                <a:ea typeface="楷体" panose="02010609060101010101" pitchFamily="49" charset="-122"/>
              </a:rPr>
              <a:t>三、具体行政行为的成立与合法要件</a:t>
            </a: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具体行政行为的成立要件</a:t>
            </a:r>
            <a:endParaRPr lang="en-US" altLang="zh-CN"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含义：具体行政行为作为行政主体行使职权或履行职责的意思表示已经确定，并外化为可以认知的状态</a:t>
            </a:r>
          </a:p>
          <a:p>
            <a:pPr lvl="1" eaLnBrk="1" hangingPunct="1"/>
            <a:r>
              <a:rPr lang="zh-CN" altLang="en-US" sz="2000" dirty="0">
                <a:latin typeface="楷体" panose="02010609060101010101" pitchFamily="49" charset="-122"/>
                <a:ea typeface="楷体" panose="02010609060101010101" pitchFamily="49" charset="-122"/>
              </a:rPr>
              <a:t>成立要件</a:t>
            </a:r>
          </a:p>
          <a:p>
            <a:pPr lvl="2" eaLnBrk="1" hangingPunct="1"/>
            <a:r>
              <a:rPr lang="zh-CN" altLang="en-US" sz="2000" dirty="0">
                <a:latin typeface="楷体" panose="02010609060101010101" pitchFamily="49" charset="-122"/>
                <a:ea typeface="楷体" panose="02010609060101010101" pitchFamily="49" charset="-122"/>
              </a:rPr>
              <a:t>主体具有行政权能（行政主体资格）</a:t>
            </a:r>
          </a:p>
          <a:p>
            <a:pPr lvl="2" eaLnBrk="1" hangingPunct="1"/>
            <a:r>
              <a:rPr lang="zh-CN" altLang="en-US" sz="2000" dirty="0">
                <a:latin typeface="楷体" panose="02010609060101010101" pitchFamily="49" charset="-122"/>
                <a:ea typeface="楷体" panose="02010609060101010101" pitchFamily="49" charset="-122"/>
              </a:rPr>
              <a:t>行使行政职权</a:t>
            </a:r>
          </a:p>
          <a:p>
            <a:pPr lvl="2" eaLnBrk="1" hangingPunct="1"/>
            <a:r>
              <a:rPr lang="zh-CN" altLang="en-US" sz="2000" dirty="0">
                <a:latin typeface="楷体" panose="02010609060101010101" pitchFamily="49" charset="-122"/>
                <a:ea typeface="楷体" panose="02010609060101010101" pitchFamily="49" charset="-122"/>
              </a:rPr>
              <a:t>确定的法效意思：设定、变更、消灭权利义务或确认法律关系或事实</a:t>
            </a:r>
          </a:p>
          <a:p>
            <a:pPr lvl="2" eaLnBrk="1" hangingPunct="1"/>
            <a:r>
              <a:rPr lang="zh-CN" altLang="en-US" sz="2000" dirty="0">
                <a:latin typeface="楷体" panose="02010609060101010101" pitchFamily="49" charset="-122"/>
                <a:ea typeface="楷体" panose="02010609060101010101" pitchFamily="49" charset="-122"/>
              </a:rPr>
              <a:t>表示行为：</a:t>
            </a:r>
            <a:r>
              <a:rPr lang="zh-CN" altLang="en-US" sz="2000" dirty="0">
                <a:latin typeface="楷体" panose="02010609060101010101" pitchFamily="49" charset="-122"/>
                <a:ea typeface="楷体" panose="02010609060101010101" pitchFamily="49" charset="-122"/>
                <a:hlinkClick r:id="rId2" action="ppaction://hlinkpres?slideindex=1&amp;slidetitle="/>
              </a:rPr>
              <a:t>意思表示内容须外化，为外界知晓 </a:t>
            </a:r>
            <a:endParaRPr lang="zh-CN" altLang="en-US" sz="2000" dirty="0">
              <a:latin typeface="楷体" panose="02010609060101010101" pitchFamily="49" charset="-122"/>
              <a:ea typeface="楷体" panose="02010609060101010101" pitchFamily="49" charset="-122"/>
            </a:endParaRPr>
          </a:p>
          <a:p>
            <a:pPr lvl="3" eaLnBrk="1" hangingPunct="1"/>
            <a:r>
              <a:rPr lang="zh-CN" altLang="en-US" sz="2000" dirty="0">
                <a:latin typeface="楷体" panose="02010609060101010101" pitchFamily="49" charset="-122"/>
                <a:ea typeface="楷体" panose="02010609060101010101" pitchFamily="49" charset="-122"/>
              </a:rPr>
              <a:t>送达书面决定；口头、动作方式；实际执行行为</a:t>
            </a:r>
          </a:p>
          <a:p>
            <a:endParaRPr lang="zh-CN" altLang="en-US" sz="2000" dirty="0">
              <a:latin typeface="楷体" panose="02010609060101010101" pitchFamily="49" charset="-122"/>
              <a:ea typeface="楷体" panose="02010609060101010101" pitchFamily="49" charset="-122"/>
            </a:endParaRPr>
          </a:p>
        </p:txBody>
      </p:sp>
      <p:sp>
        <p:nvSpPr>
          <p:cNvPr id="4301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301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539552" y="2132856"/>
            <a:ext cx="7848872" cy="3886944"/>
          </a:xfrm>
        </p:spPr>
        <p:txBody>
          <a:bodyPr vert="horz" wrap="square" lIns="91440" tIns="45720" rIns="91440" bIns="45720" anchor="t" anchorCtr="0"/>
          <a:lstStyle/>
          <a:p>
            <a:pPr eaLnBrk="1" hangingPunct="1"/>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具体行政行为的不成立（不存在）</a:t>
            </a:r>
          </a:p>
          <a:p>
            <a:pPr lvl="1" eaLnBrk="1" hangingPunct="1"/>
            <a:r>
              <a:rPr lang="zh-CN" altLang="en-US" sz="2000" dirty="0">
                <a:latin typeface="楷体" panose="02010609060101010101" pitchFamily="49" charset="-122"/>
                <a:ea typeface="楷体" panose="02010609060101010101" pitchFamily="49" charset="-122"/>
              </a:rPr>
              <a:t>无行政权能的主体实施的行为</a:t>
            </a:r>
          </a:p>
          <a:p>
            <a:pPr lvl="2" eaLnBrk="1" hangingPunct="1"/>
            <a:r>
              <a:rPr lang="zh-CN" altLang="en-US" sz="2000" dirty="0">
                <a:latin typeface="楷体" panose="02010609060101010101" pitchFamily="49" charset="-122"/>
                <a:ea typeface="楷体" panose="02010609060101010101" pitchFamily="49" charset="-122"/>
              </a:rPr>
              <a:t>商场的处罚公告；假冒公务人员实施的行为</a:t>
            </a:r>
          </a:p>
          <a:p>
            <a:pPr lvl="1" eaLnBrk="1" hangingPunct="1"/>
            <a:r>
              <a:rPr lang="zh-CN" altLang="en-US" sz="2000" dirty="0">
                <a:latin typeface="楷体" panose="02010609060101010101" pitchFamily="49" charset="-122"/>
                <a:ea typeface="楷体" panose="02010609060101010101" pitchFamily="49" charset="-122"/>
              </a:rPr>
              <a:t>未行使行政职权的行为</a:t>
            </a:r>
          </a:p>
          <a:p>
            <a:pPr lvl="2" eaLnBrk="1" hangingPunct="1"/>
            <a:r>
              <a:rPr lang="zh-CN" altLang="en-US" sz="2000" dirty="0">
                <a:latin typeface="楷体" panose="02010609060101010101" pitchFamily="49" charset="-122"/>
                <a:ea typeface="楷体" panose="02010609060101010101" pitchFamily="49" charset="-122"/>
              </a:rPr>
              <a:t>办公用品的购买、办公用房的租赁</a:t>
            </a:r>
          </a:p>
          <a:p>
            <a:pPr lvl="1" eaLnBrk="1" hangingPunct="1"/>
            <a:r>
              <a:rPr lang="zh-CN" altLang="en-US" sz="2000" dirty="0">
                <a:latin typeface="楷体" panose="02010609060101010101" pitchFamily="49" charset="-122"/>
                <a:ea typeface="楷体" panose="02010609060101010101" pitchFamily="49" charset="-122"/>
              </a:rPr>
              <a:t>不具有法律效果的行为</a:t>
            </a:r>
          </a:p>
          <a:p>
            <a:pPr lvl="2" eaLnBrk="1" hangingPunct="1"/>
            <a:r>
              <a:rPr lang="zh-CN" altLang="en-US" sz="2000" dirty="0">
                <a:latin typeface="楷体" panose="02010609060101010101" pitchFamily="49" charset="-122"/>
                <a:ea typeface="楷体" panose="02010609060101010101" pitchFamily="49" charset="-122"/>
              </a:rPr>
              <a:t>清除路障、城市绿化；指导、调解</a:t>
            </a:r>
          </a:p>
          <a:p>
            <a:pPr lvl="1" eaLnBrk="1" hangingPunct="1"/>
            <a:r>
              <a:rPr lang="zh-CN" altLang="en-US" sz="2000" dirty="0">
                <a:latin typeface="楷体" panose="02010609060101010101" pitchFamily="49" charset="-122"/>
                <a:ea typeface="楷体" panose="02010609060101010101" pitchFamily="49" charset="-122"/>
                <a:hlinkClick r:id="rId2" action="ppaction://hlinkpres?slideindex=1&amp;slidetitle="/>
              </a:rPr>
              <a:t>尚未对外表示的行为</a:t>
            </a:r>
            <a:endParaRPr lang="zh-CN" altLang="en-US" sz="2000" dirty="0">
              <a:latin typeface="楷体" panose="02010609060101010101" pitchFamily="49" charset="-122"/>
              <a:ea typeface="楷体" panose="02010609060101010101" pitchFamily="49" charset="-122"/>
            </a:endParaRPr>
          </a:p>
          <a:p>
            <a:pPr lvl="2" eaLnBrk="1" hangingPunct="1"/>
            <a:r>
              <a:rPr lang="zh-CN" altLang="en-US" sz="2000" dirty="0">
                <a:latin typeface="楷体" panose="02010609060101010101" pitchFamily="49" charset="-122"/>
                <a:ea typeface="楷体" panose="02010609060101010101" pitchFamily="49" charset="-122"/>
              </a:rPr>
              <a:t>集体合议形成决议，但尚未制作最后的书面决定</a:t>
            </a:r>
          </a:p>
          <a:p>
            <a:endParaRPr lang="zh-CN" altLang="en-US" sz="2000" dirty="0">
              <a:latin typeface="楷体" panose="02010609060101010101" pitchFamily="49" charset="-122"/>
              <a:ea typeface="楷体" panose="02010609060101010101" pitchFamily="49" charset="-122"/>
            </a:endParaRPr>
          </a:p>
        </p:txBody>
      </p:sp>
      <p:sp>
        <p:nvSpPr>
          <p:cNvPr id="4403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403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755576" y="2348880"/>
            <a:ext cx="6876752" cy="367092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3. </a:t>
            </a:r>
            <a:r>
              <a:rPr lang="zh-CN" altLang="en-US" sz="2000" dirty="0">
                <a:latin typeface="楷体" panose="02010609060101010101" pitchFamily="49" charset="-122"/>
                <a:ea typeface="楷体" panose="02010609060101010101" pitchFamily="49" charset="-122"/>
              </a:rPr>
              <a:t>具体行政行为的合法要件（五项要求）</a:t>
            </a:r>
            <a:endParaRPr lang="en-US" altLang="zh-CN" sz="2000" dirty="0">
              <a:latin typeface="楷体" panose="02010609060101010101" pitchFamily="49" charset="-122"/>
              <a:ea typeface="楷体" panose="02010609060101010101" pitchFamily="49" charset="-122"/>
            </a:endParaRPr>
          </a:p>
          <a:p>
            <a:pPr eaLnBrk="1" hangingPunct="1"/>
            <a:r>
              <a:rPr lang="zh-CN" altLang="zh-CN" sz="2000" dirty="0">
                <a:latin typeface="楷体" panose="02010609060101010101" pitchFamily="49" charset="-122"/>
                <a:ea typeface="楷体" panose="02010609060101010101" pitchFamily="49" charset="-122"/>
                <a:sym typeface="+mn-ea"/>
              </a:rPr>
              <a:t>行政</a:t>
            </a:r>
            <a:r>
              <a:rPr lang="zh-CN" altLang="en-US" sz="2000" dirty="0">
                <a:latin typeface="楷体" panose="02010609060101010101" pitchFamily="49" charset="-122"/>
                <a:ea typeface="楷体" panose="02010609060101010101" pitchFamily="49" charset="-122"/>
                <a:sym typeface="+mn-ea"/>
              </a:rPr>
              <a:t>行为</a:t>
            </a:r>
            <a:r>
              <a:rPr lang="zh-CN" altLang="zh-CN" sz="2000" dirty="0">
                <a:latin typeface="楷体" panose="02010609060101010101" pitchFamily="49" charset="-122"/>
                <a:ea typeface="楷体" panose="02010609060101010101" pitchFamily="49" charset="-122"/>
                <a:sym typeface="+mn-ea"/>
              </a:rPr>
              <a:t>成立之后，讨论行政</a:t>
            </a:r>
            <a:r>
              <a:rPr lang="zh-CN" altLang="en-US" sz="2000" dirty="0">
                <a:latin typeface="楷体" panose="02010609060101010101" pitchFamily="49" charset="-122"/>
                <a:ea typeface="楷体" panose="02010609060101010101" pitchFamily="49" charset="-122"/>
                <a:sym typeface="+mn-ea"/>
              </a:rPr>
              <a:t>行为</a:t>
            </a:r>
            <a:r>
              <a:rPr lang="zh-CN" altLang="zh-CN" sz="2000" dirty="0">
                <a:latin typeface="楷体" panose="02010609060101010101" pitchFamily="49" charset="-122"/>
                <a:ea typeface="楷体" panose="02010609060101010101" pitchFamily="49" charset="-122"/>
                <a:sym typeface="+mn-ea"/>
              </a:rPr>
              <a:t>合法要件才有法律意义。行政</a:t>
            </a:r>
            <a:r>
              <a:rPr lang="zh-CN" altLang="en-US" sz="2000" dirty="0">
                <a:latin typeface="楷体" panose="02010609060101010101" pitchFamily="49" charset="-122"/>
                <a:ea typeface="楷体" panose="02010609060101010101" pitchFamily="49" charset="-122"/>
                <a:sym typeface="+mn-ea"/>
              </a:rPr>
              <a:t>行为</a:t>
            </a:r>
            <a:r>
              <a:rPr lang="zh-CN" altLang="zh-CN" sz="2000" dirty="0">
                <a:latin typeface="楷体" panose="02010609060101010101" pitchFamily="49" charset="-122"/>
                <a:ea typeface="楷体" panose="02010609060101010101" pitchFamily="49" charset="-122"/>
                <a:sym typeface="+mn-ea"/>
              </a:rPr>
              <a:t>在“到达”行政相对人之后即产生法效力，与它是否具备</a:t>
            </a:r>
            <a:r>
              <a:rPr lang="zh-CN" altLang="en-US" sz="2000" dirty="0">
                <a:latin typeface="楷体" panose="02010609060101010101" pitchFamily="49" charset="-122"/>
                <a:ea typeface="楷体" panose="02010609060101010101" pitchFamily="49" charset="-122"/>
                <a:sym typeface="+mn-ea"/>
              </a:rPr>
              <a:t>具体行政行为</a:t>
            </a:r>
            <a:r>
              <a:rPr lang="zh-CN" altLang="zh-CN" sz="2000" dirty="0">
                <a:latin typeface="楷体" panose="02010609060101010101" pitchFamily="49" charset="-122"/>
                <a:ea typeface="楷体" panose="02010609060101010101" pitchFamily="49" charset="-122"/>
                <a:sym typeface="+mn-ea"/>
              </a:rPr>
              <a:t>合法要件没有直接关系，除非它具有严重的“先天性缺陷”——重大且明显违法。</a:t>
            </a:r>
            <a:endParaRPr lang="en-US" altLang="zh-CN" sz="2000" dirty="0">
              <a:latin typeface="楷体" panose="02010609060101010101" pitchFamily="49" charset="-122"/>
              <a:ea typeface="楷体" panose="02010609060101010101" pitchFamily="49" charset="-122"/>
            </a:endParaRPr>
          </a:p>
          <a:p>
            <a:pPr eaLnBrk="1" hangingPunct="1"/>
            <a:r>
              <a:rPr lang="zh-CN" altLang="zh-CN" sz="2000" dirty="0">
                <a:latin typeface="楷体" panose="02010609060101010101" pitchFamily="49" charset="-122"/>
                <a:ea typeface="楷体" panose="02010609060101010101" pitchFamily="49" charset="-122"/>
                <a:sym typeface="+mn-ea"/>
              </a:rPr>
              <a:t>行政</a:t>
            </a:r>
            <a:r>
              <a:rPr lang="zh-CN" altLang="en-US" sz="2000" dirty="0">
                <a:latin typeface="楷体" panose="02010609060101010101" pitchFamily="49" charset="-122"/>
                <a:ea typeface="楷体" panose="02010609060101010101" pitchFamily="49" charset="-122"/>
                <a:sym typeface="+mn-ea"/>
              </a:rPr>
              <a:t>行为</a:t>
            </a:r>
            <a:r>
              <a:rPr lang="zh-CN" altLang="zh-CN" sz="2000" dirty="0">
                <a:latin typeface="楷体" panose="02010609060101010101" pitchFamily="49" charset="-122"/>
                <a:ea typeface="楷体" panose="02010609060101010101" pitchFamily="49" charset="-122"/>
                <a:sym typeface="+mn-ea"/>
              </a:rPr>
              <a:t>合法要件是在</a:t>
            </a:r>
            <a:r>
              <a:rPr lang="zh-CN" altLang="en-US" sz="2000" dirty="0">
                <a:latin typeface="楷体" panose="02010609060101010101" pitchFamily="49" charset="-122"/>
                <a:ea typeface="楷体" panose="02010609060101010101" pitchFamily="49" charset="-122"/>
                <a:sym typeface="+mn-ea"/>
              </a:rPr>
              <a:t>具体行政行为</a:t>
            </a:r>
            <a:r>
              <a:rPr lang="zh-CN" altLang="zh-CN" sz="2000" dirty="0">
                <a:latin typeface="楷体" panose="02010609060101010101" pitchFamily="49" charset="-122"/>
                <a:ea typeface="楷体" panose="02010609060101010101" pitchFamily="49" charset="-122"/>
                <a:sym typeface="+mn-ea"/>
              </a:rPr>
              <a:t>作出之前要求行政机关必须满足的法定条件——源于依法行政原理的要求，也是行政诉讼、行政监督等程序中评价</a:t>
            </a:r>
            <a:r>
              <a:rPr lang="zh-CN" altLang="en-US" sz="2000" dirty="0">
                <a:latin typeface="楷体" panose="02010609060101010101" pitchFamily="49" charset="-122"/>
                <a:ea typeface="楷体" panose="02010609060101010101" pitchFamily="49" charset="-122"/>
                <a:sym typeface="+mn-ea"/>
              </a:rPr>
              <a:t>具体行政行为</a:t>
            </a:r>
            <a:r>
              <a:rPr lang="zh-CN" altLang="zh-CN" sz="2000" dirty="0">
                <a:latin typeface="楷体" panose="02010609060101010101" pitchFamily="49" charset="-122"/>
                <a:ea typeface="楷体" panose="02010609060101010101" pitchFamily="49" charset="-122"/>
                <a:sym typeface="+mn-ea"/>
              </a:rPr>
              <a:t>合法性的基准。</a:t>
            </a:r>
            <a:endParaRPr lang="zh-CN" altLang="zh-CN" sz="2000" dirty="0">
              <a:latin typeface="楷体" panose="02010609060101010101" pitchFamily="49" charset="-122"/>
              <a:ea typeface="楷体" panose="02010609060101010101" pitchFamily="49" charset="-122"/>
            </a:endParaRPr>
          </a:p>
          <a:p>
            <a:pPr eaLnBrk="1" hangingPunct="1"/>
            <a:r>
              <a:rPr lang="zh-CN" altLang="en-US" sz="2000" dirty="0">
                <a:solidFill>
                  <a:srgbClr val="6666FF"/>
                </a:solidFill>
                <a:latin typeface="楷体" panose="02010609060101010101" pitchFamily="49" charset="-122"/>
                <a:ea typeface="楷体" panose="02010609060101010101" pitchFamily="49" charset="-122"/>
                <a:sym typeface="+mn-ea"/>
              </a:rPr>
              <a:t>拓展：</a:t>
            </a:r>
            <a:r>
              <a:rPr lang="zh-CN" altLang="zh-CN" sz="2000" dirty="0">
                <a:solidFill>
                  <a:srgbClr val="6666FF"/>
                </a:solidFill>
                <a:latin typeface="楷体" panose="02010609060101010101" pitchFamily="49" charset="-122"/>
                <a:ea typeface="楷体" panose="02010609060101010101" pitchFamily="49" charset="-122"/>
                <a:sym typeface="+mn-ea"/>
              </a:rPr>
              <a:t>何海波：《行政行为的合法要件——兼论行政行为司法审查根据的重构》，《中国法学》</a:t>
            </a:r>
            <a:r>
              <a:rPr lang="en-US" altLang="zh-CN" sz="2000" dirty="0">
                <a:solidFill>
                  <a:srgbClr val="6666FF"/>
                </a:solidFill>
                <a:latin typeface="楷体" panose="02010609060101010101" pitchFamily="49" charset="-122"/>
                <a:ea typeface="楷体" panose="02010609060101010101" pitchFamily="49" charset="-122"/>
                <a:sym typeface="+mn-ea"/>
              </a:rPr>
              <a:t>2009</a:t>
            </a:r>
            <a:r>
              <a:rPr lang="zh-CN" altLang="zh-CN" sz="2000" dirty="0">
                <a:solidFill>
                  <a:srgbClr val="6666FF"/>
                </a:solidFill>
                <a:latin typeface="楷体" panose="02010609060101010101" pitchFamily="49" charset="-122"/>
                <a:ea typeface="楷体" panose="02010609060101010101" pitchFamily="49" charset="-122"/>
                <a:sym typeface="+mn-ea"/>
              </a:rPr>
              <a:t>年第</a:t>
            </a:r>
            <a:r>
              <a:rPr lang="en-US" altLang="zh-CN" sz="2000" dirty="0">
                <a:solidFill>
                  <a:srgbClr val="6666FF"/>
                </a:solidFill>
                <a:latin typeface="楷体" panose="02010609060101010101" pitchFamily="49" charset="-122"/>
                <a:ea typeface="楷体" panose="02010609060101010101" pitchFamily="49" charset="-122"/>
                <a:sym typeface="+mn-ea"/>
              </a:rPr>
              <a:t>4</a:t>
            </a:r>
            <a:r>
              <a:rPr lang="zh-CN" altLang="zh-CN" sz="2000" dirty="0">
                <a:solidFill>
                  <a:srgbClr val="6666FF"/>
                </a:solidFill>
                <a:latin typeface="楷体" panose="02010609060101010101" pitchFamily="49" charset="-122"/>
                <a:ea typeface="楷体" panose="02010609060101010101" pitchFamily="49" charset="-122"/>
                <a:sym typeface="+mn-ea"/>
              </a:rPr>
              <a:t>期。</a:t>
            </a:r>
            <a:endParaRPr lang="zh-CN" altLang="zh-CN" sz="2000" dirty="0">
              <a:solidFill>
                <a:srgbClr val="6666FF"/>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506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506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p:txBody>
          <a:bodyPr vert="horz" wrap="square" lIns="91440" tIns="45720" rIns="91440" bIns="45720" anchor="t" anchorCtr="0"/>
          <a:lstStyle/>
          <a:p>
            <a:pPr lvl="1" eaLnBrk="1" hangingPunct="1">
              <a:lnSpc>
                <a:spcPct val="90000"/>
              </a:lnSpc>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主体合法</a:t>
            </a:r>
          </a:p>
          <a:p>
            <a:pPr lvl="2" eaLnBrk="1" hangingPunct="1">
              <a:lnSpc>
                <a:spcPct val="90000"/>
              </a:lnSpc>
            </a:pPr>
            <a:r>
              <a:rPr lang="zh-CN" altLang="en-US" sz="2000" b="1" dirty="0">
                <a:latin typeface="楷体" panose="02010609060101010101" pitchFamily="49" charset="-122"/>
                <a:ea typeface="楷体" panose="02010609060101010101" pitchFamily="49" charset="-122"/>
              </a:rPr>
              <a:t>具体行政行为主体依法设立</a:t>
            </a:r>
          </a:p>
          <a:p>
            <a:pPr lvl="2" eaLnBrk="1" hangingPunct="1">
              <a:lnSpc>
                <a:spcPct val="90000"/>
              </a:lnSpc>
            </a:pPr>
            <a:r>
              <a:rPr lang="zh-CN" altLang="en-US" sz="2000" b="1" dirty="0">
                <a:latin typeface="楷体" panose="02010609060101010101" pitchFamily="49" charset="-122"/>
                <a:ea typeface="楷体" panose="02010609060101010101" pitchFamily="49" charset="-122"/>
              </a:rPr>
              <a:t>实施行为的公职人员应具有执法主体资格</a:t>
            </a:r>
            <a:endParaRPr lang="en-US" altLang="zh-CN" sz="2000" b="1" dirty="0">
              <a:latin typeface="楷体" panose="02010609060101010101" pitchFamily="49" charset="-122"/>
              <a:ea typeface="楷体" panose="02010609060101010101" pitchFamily="49" charset="-122"/>
            </a:endParaRPr>
          </a:p>
          <a:p>
            <a:pPr lvl="3" eaLnBrk="1" hangingPunct="1">
              <a:lnSpc>
                <a:spcPct val="90000"/>
              </a:lnSpc>
            </a:pPr>
            <a:r>
              <a:rPr lang="zh-CN" altLang="en-US" sz="2000" b="1" dirty="0">
                <a:latin typeface="楷体" panose="02010609060101010101" pitchFamily="49" charset="-122"/>
                <a:ea typeface="楷体" panose="02010609060101010101" pitchFamily="49" charset="-122"/>
              </a:rPr>
              <a:t>行政强制法第</a:t>
            </a:r>
            <a:r>
              <a:rPr lang="en-US" altLang="zh-CN" sz="2000" b="1" dirty="0">
                <a:latin typeface="楷体" panose="02010609060101010101" pitchFamily="49" charset="-122"/>
                <a:ea typeface="楷体" panose="02010609060101010101" pitchFamily="49" charset="-122"/>
              </a:rPr>
              <a:t>17</a:t>
            </a:r>
            <a:r>
              <a:rPr lang="zh-CN" altLang="en-US" sz="2000" b="1" dirty="0">
                <a:latin typeface="楷体" panose="02010609060101010101" pitchFamily="49" charset="-122"/>
                <a:ea typeface="楷体" panose="02010609060101010101" pitchFamily="49" charset="-122"/>
              </a:rPr>
              <a:t>条</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行政强制措施应当由行政机关具备资格的行政执法人员实施，其他人员不得实施</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zh-CN" altLang="en-US" sz="2000" b="1" dirty="0">
                <a:latin typeface="楷体" panose="02010609060101010101" pitchFamily="49" charset="-122"/>
                <a:ea typeface="楷体" panose="02010609060101010101" pitchFamily="49" charset="-122"/>
              </a:rPr>
              <a:t>接受委托执法的组织和人员须具备法定的委托手续</a:t>
            </a:r>
            <a:r>
              <a:rPr lang="zh-CN" altLang="en-US" sz="2000" dirty="0">
                <a:latin typeface="楷体" panose="02010609060101010101" pitchFamily="49" charset="-122"/>
                <a:ea typeface="楷体" panose="02010609060101010101" pitchFamily="49" charset="-122"/>
              </a:rPr>
              <a:t> </a:t>
            </a:r>
            <a:endParaRPr lang="zh-CN" altLang="en-US" sz="20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506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506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p:txBody>
          <a:bodyPr vert="horz" wrap="square" lIns="91440" tIns="45720" rIns="91440" bIns="45720" anchor="t" anchorCtr="0"/>
          <a:lstStyle/>
          <a:p>
            <a:pPr lvl="1" eaLnBrk="1" hangingPunct="1">
              <a:lnSpc>
                <a:spcPct val="9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）权限合法</a:t>
            </a:r>
          </a:p>
          <a:p>
            <a:pPr lvl="2" eaLnBrk="1" hangingPunct="1">
              <a:lnSpc>
                <a:spcPct val="90000"/>
              </a:lnSpc>
            </a:pPr>
            <a:r>
              <a:rPr lang="zh-CN" altLang="en-US" sz="2400" dirty="0">
                <a:latin typeface="楷体" panose="02010609060101010101" pitchFamily="49" charset="-122"/>
                <a:ea typeface="楷体" panose="02010609060101010101" pitchFamily="49" charset="-122"/>
              </a:rPr>
              <a:t>事务管辖权</a:t>
            </a:r>
            <a:endParaRPr lang="en-US" altLang="zh-CN" sz="2400" dirty="0">
              <a:latin typeface="楷体" panose="02010609060101010101" pitchFamily="49" charset="-122"/>
              <a:ea typeface="楷体" panose="02010609060101010101" pitchFamily="49" charset="-122"/>
            </a:endParaRPr>
          </a:p>
          <a:p>
            <a:pPr lvl="2" eaLnBrk="1" hangingPunct="1">
              <a:lnSpc>
                <a:spcPct val="90000"/>
              </a:lnSpc>
            </a:pPr>
            <a:r>
              <a:rPr lang="zh-CN" altLang="en-US" sz="2400" dirty="0">
                <a:latin typeface="楷体" panose="02010609060101010101" pitchFamily="49" charset="-122"/>
                <a:ea typeface="楷体" panose="02010609060101010101" pitchFamily="49" charset="-122"/>
              </a:rPr>
              <a:t>地域管辖权</a:t>
            </a:r>
            <a:endParaRPr lang="en-US" altLang="zh-CN" sz="2400" dirty="0">
              <a:latin typeface="楷体" panose="02010609060101010101" pitchFamily="49" charset="-122"/>
              <a:ea typeface="楷体" panose="02010609060101010101" pitchFamily="49" charset="-122"/>
            </a:endParaRPr>
          </a:p>
          <a:p>
            <a:pPr lvl="2" eaLnBrk="1" hangingPunct="1">
              <a:lnSpc>
                <a:spcPct val="90000"/>
              </a:lnSpc>
            </a:pPr>
            <a:r>
              <a:rPr lang="zh-CN" altLang="en-US" sz="2400" dirty="0">
                <a:latin typeface="楷体" panose="02010609060101010101" pitchFamily="49" charset="-122"/>
                <a:ea typeface="楷体" panose="02010609060101010101" pitchFamily="49" charset="-122"/>
              </a:rPr>
              <a:t>层级管辖权</a:t>
            </a:r>
            <a:endParaRPr lang="en-US" altLang="zh-CN" sz="2400" dirty="0">
              <a:latin typeface="楷体" panose="02010609060101010101" pitchFamily="49" charset="-122"/>
              <a:ea typeface="楷体" panose="02010609060101010101" pitchFamily="49" charset="-122"/>
            </a:endParaRPr>
          </a:p>
          <a:p>
            <a:pPr lvl="2" eaLnBrk="1" hangingPunct="1">
              <a:lnSpc>
                <a:spcPct val="90000"/>
              </a:lnSpc>
            </a:pPr>
            <a:r>
              <a:rPr lang="zh-CN" altLang="en-US" sz="2400" dirty="0">
                <a:latin typeface="楷体" panose="02010609060101010101" pitchFamily="49" charset="-122"/>
                <a:ea typeface="楷体" panose="02010609060101010101" pitchFamily="49" charset="-122"/>
              </a:rPr>
              <a:t>时间管辖权</a:t>
            </a:r>
          </a:p>
          <a:p>
            <a:endParaRPr lang="zh-CN" altLang="en-US" sz="2400" dirty="0">
              <a:latin typeface="楷体" panose="02010609060101010101" pitchFamily="49" charset="-122"/>
              <a:ea typeface="楷体" panose="02010609060101010101" pitchFamily="49" charset="-122"/>
            </a:endParaRPr>
          </a:p>
        </p:txBody>
      </p:sp>
      <p:sp>
        <p:nvSpPr>
          <p:cNvPr id="4608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608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p:txBody>
          <a:bodyPr vert="horz" wrap="square" lIns="91440" tIns="45720" rIns="91440" bIns="45720" anchor="t" anchorCtr="0"/>
          <a:lstStyle/>
          <a:p>
            <a:pPr lvl="1" eaLnBrk="1" hangingPunct="1">
              <a:lnSpc>
                <a:spcPct val="90000"/>
              </a:lnSpc>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）内容合法（</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项内容）</a:t>
            </a:r>
            <a:endParaRPr lang="en-US" altLang="zh-CN" sz="2000" b="1" dirty="0">
              <a:latin typeface="楷体" panose="02010609060101010101" pitchFamily="49" charset="-122"/>
              <a:ea typeface="楷体" panose="02010609060101010101" pitchFamily="49" charset="-122"/>
            </a:endParaRPr>
          </a:p>
          <a:p>
            <a:pPr marL="403225" lvl="1" indent="0" eaLnBrk="1" hangingPunct="1">
              <a:lnSpc>
                <a:spcPct val="90000"/>
              </a:lnSpc>
              <a:buNone/>
            </a:pP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2" action="ppaction://hlinkpres?slideindex=1&amp;slidetitle="/>
              </a:rPr>
              <a:t>事实认定正确</a:t>
            </a:r>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403225" lvl="1" indent="0" eaLnBrk="1" hangingPunct="1">
              <a:lnSpc>
                <a:spcPct val="90000"/>
              </a:lnSpc>
              <a:buNone/>
            </a:pP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）法律解释准确</a:t>
            </a:r>
          </a:p>
          <a:p>
            <a:pPr marL="403225" lvl="1" indent="0" eaLnBrk="1" hangingPunct="1">
              <a:lnSpc>
                <a:spcPct val="90000"/>
              </a:lnSpc>
              <a:buNone/>
            </a:pP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）内容合法（符合立法规定、符合法律原则）、明确且有执行可能</a:t>
            </a:r>
          </a:p>
          <a:p>
            <a:pPr marL="403225" lvl="1" indent="0" eaLnBrk="1" hangingPunct="1">
              <a:lnSpc>
                <a:spcPct val="90000"/>
              </a:lnSpc>
              <a:buNone/>
            </a:pP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）目的正当：符合公益，未滥用职权</a:t>
            </a:r>
          </a:p>
          <a:p>
            <a:pPr marL="403225" lvl="1" indent="0" eaLnBrk="1" hangingPunct="1">
              <a:lnSpc>
                <a:spcPct val="90000"/>
              </a:lnSpc>
              <a:buNone/>
            </a:pPr>
            <a:endParaRPr lang="zh-CN" altLang="en-US" sz="2000" b="1" dirty="0">
              <a:latin typeface="楷体" panose="02010609060101010101" pitchFamily="49" charset="-122"/>
              <a:ea typeface="楷体" panose="02010609060101010101" pitchFamily="49" charset="-122"/>
            </a:endParaRPr>
          </a:p>
          <a:p>
            <a:pPr lvl="1" eaLnBrk="1" hangingPunct="1">
              <a:lnSpc>
                <a:spcPct val="90000"/>
              </a:lnSpc>
            </a:pPr>
            <a:endParaRPr lang="zh-CN" altLang="en-US" sz="2000" b="1" dirty="0">
              <a:latin typeface="楷体" panose="02010609060101010101" pitchFamily="49" charset="-122"/>
              <a:ea typeface="楷体" panose="02010609060101010101" pitchFamily="49" charset="-122"/>
            </a:endParaRPr>
          </a:p>
          <a:p>
            <a:pPr lvl="1" eaLnBrk="1" hangingPunct="1">
              <a:lnSpc>
                <a:spcPct val="90000"/>
              </a:lnSpc>
            </a:pPr>
            <a:endParaRPr lang="en-US" altLang="zh-CN" sz="20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710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710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p:txBody>
          <a:bodyPr vert="horz" wrap="square" lIns="91440" tIns="45720" rIns="91440" bIns="45720" anchor="t" anchorCtr="0"/>
          <a:lstStyle/>
          <a:p>
            <a:pPr lvl="1" eaLnBrk="1" hangingPunct="1">
              <a:lnSpc>
                <a:spcPct val="9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）程序合法</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步骤</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方式</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顺序</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时限</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）形式合法</a:t>
            </a:r>
          </a:p>
          <a:p>
            <a:endParaRPr lang="zh-CN" altLang="en-US" sz="2400" dirty="0">
              <a:latin typeface="楷体" panose="02010609060101010101" pitchFamily="49" charset="-122"/>
              <a:ea typeface="楷体" panose="02010609060101010101" pitchFamily="49" charset="-122"/>
            </a:endParaRPr>
          </a:p>
        </p:txBody>
      </p:sp>
      <p:sp>
        <p:nvSpPr>
          <p:cNvPr id="4813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813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180975" y="2205038"/>
            <a:ext cx="9540875" cy="3814762"/>
          </a:xfrm>
        </p:spPr>
        <p:txBody>
          <a:bodyPr vert="horz" wrap="square" lIns="91440" tIns="45720" rIns="91440" bIns="45720" anchor="t" anchorCtr="0"/>
          <a:lstStyle/>
          <a:p>
            <a:pPr eaLnBrk="1" hangingPunct="1"/>
            <a:r>
              <a:rPr lang="zh-CN" altLang="zh-CN" sz="2400" b="1" dirty="0">
                <a:solidFill>
                  <a:srgbClr val="00B0F0"/>
                </a:solidFill>
                <a:latin typeface="楷体" panose="02010609060101010101" pitchFamily="49" charset="-122"/>
                <a:ea typeface="楷体" panose="02010609060101010101" pitchFamily="49" charset="-122"/>
              </a:rPr>
              <a:t>私法行为</a:t>
            </a:r>
            <a:r>
              <a:rPr lang="zh-CN" altLang="zh-CN" sz="2400" dirty="0">
                <a:latin typeface="楷体" panose="02010609060101010101" pitchFamily="49" charset="-122"/>
                <a:ea typeface="楷体" panose="02010609060101010101" pitchFamily="49" charset="-122"/>
              </a:rPr>
              <a:t>是行政机关基于与私人在民法上相同的地位所实施的行为</a:t>
            </a:r>
            <a:r>
              <a:rPr lang="zh-CN" altLang="en-US" sz="2400" dirty="0">
                <a:latin typeface="楷体" panose="02010609060101010101" pitchFamily="49" charset="-122"/>
                <a:ea typeface="楷体" panose="02010609060101010101" pitchFamily="49" charset="-122"/>
              </a:rPr>
              <a:t>，</a:t>
            </a:r>
            <a:r>
              <a:rPr lang="zh-CN" altLang="en-US" sz="2400" b="1" dirty="0">
                <a:solidFill>
                  <a:srgbClr val="00B0F0"/>
                </a:solidFill>
                <a:latin typeface="楷体" panose="02010609060101010101" pitchFamily="49" charset="-122"/>
                <a:ea typeface="楷体" panose="02010609060101010101" pitchFamily="49" charset="-122"/>
              </a:rPr>
              <a:t>完全</a:t>
            </a:r>
            <a:r>
              <a:rPr lang="zh-CN" altLang="zh-CN" sz="2400" b="1" dirty="0">
                <a:solidFill>
                  <a:srgbClr val="00B0F0"/>
                </a:solidFill>
                <a:latin typeface="楷体" panose="02010609060101010101" pitchFamily="49" charset="-122"/>
                <a:ea typeface="楷体" panose="02010609060101010101" pitchFamily="49" charset="-122"/>
              </a:rPr>
              <a:t>由私法调整的私法行为：</a:t>
            </a:r>
            <a:r>
              <a:rPr lang="zh-CN" altLang="zh-CN" sz="2400" dirty="0">
                <a:latin typeface="楷体" panose="02010609060101010101" pitchFamily="49" charset="-122"/>
                <a:ea typeface="楷体" panose="02010609060101010101" pitchFamily="49" charset="-122"/>
              </a:rPr>
              <a:t>辅助行为和经营行为。</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b="1" dirty="0">
                <a:solidFill>
                  <a:srgbClr val="FFC000"/>
                </a:solidFill>
                <a:latin typeface="楷体" panose="02010609060101010101" pitchFamily="49" charset="-122"/>
                <a:ea typeface="楷体" panose="02010609060101010101" pitchFamily="49" charset="-122"/>
              </a:rPr>
              <a:t>a. </a:t>
            </a:r>
            <a:r>
              <a:rPr lang="zh-CN" altLang="zh-CN" sz="2400" b="1" dirty="0">
                <a:solidFill>
                  <a:srgbClr val="FFC000"/>
                </a:solidFill>
                <a:latin typeface="楷体" panose="02010609060101010101" pitchFamily="49" charset="-122"/>
                <a:ea typeface="楷体" panose="02010609060101010101" pitchFamily="49" charset="-122"/>
              </a:rPr>
              <a:t>辅助行为</a:t>
            </a:r>
            <a:r>
              <a:rPr lang="zh-CN" altLang="zh-CN" sz="2400" dirty="0">
                <a:latin typeface="楷体" panose="02010609060101010101" pitchFamily="49" charset="-122"/>
                <a:ea typeface="楷体" panose="02010609060101010101" pitchFamily="49" charset="-122"/>
              </a:rPr>
              <a:t>是指辅助行政机关实施公法行为而实施的行为，如行政机关以私法合同方式建造办公大楼，将办公大楼的物业管理承包给某一物业公司以及聘用保安等；公安机关为测量驾驶员是否醉酒驾驶而购买检测设备；以合同方式雇用办公大楼的保安人员。</a:t>
            </a:r>
            <a:endParaRPr lang="zh-CN" altLang="en-US" sz="2400" b="1" dirty="0">
              <a:solidFill>
                <a:srgbClr val="00B0F0"/>
              </a:solidFill>
              <a:latin typeface="楷体" panose="02010609060101010101" pitchFamily="49" charset="-122"/>
              <a:ea typeface="楷体" panose="02010609060101010101" pitchFamily="49" charset="-122"/>
            </a:endParaRPr>
          </a:p>
          <a:p>
            <a:endParaRPr lang="zh-CN" altLang="en-US" sz="2400" dirty="0">
              <a:ea typeface="宋体" panose="02010600030101010101" pitchFamily="2" charset="-122"/>
            </a:endParaRPr>
          </a:p>
        </p:txBody>
      </p:sp>
      <p:sp>
        <p:nvSpPr>
          <p:cNvPr id="2048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048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四、具体行政行为的效力</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概念：具体行政行为成立后具有的以国家强制力为保障的特殊作用力</a:t>
            </a:r>
          </a:p>
          <a:p>
            <a:endParaRPr lang="zh-CN" altLang="en-US" sz="2400" dirty="0">
              <a:latin typeface="楷体" panose="02010609060101010101" pitchFamily="49" charset="-122"/>
              <a:ea typeface="楷体" panose="02010609060101010101" pitchFamily="49" charset="-122"/>
            </a:endParaRPr>
          </a:p>
        </p:txBody>
      </p:sp>
      <p:sp>
        <p:nvSpPr>
          <p:cNvPr id="4915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4915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863600" y="2489200"/>
            <a:ext cx="6815138" cy="3530600"/>
          </a:xfrm>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内容（四项）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）公定力：除无效情况外，具体行政行为一旦成立即推定合法有效，任何组织和人员均应予以尊重</a:t>
            </a:r>
            <a:endParaRPr lang="en-US" altLang="zh-CN" sz="2400" dirty="0">
              <a:latin typeface="楷体" panose="02010609060101010101" pitchFamily="49" charset="-122"/>
              <a:ea typeface="楷体" panose="02010609060101010101" pitchFamily="49" charset="-122"/>
            </a:endParaRPr>
          </a:p>
          <a:p>
            <a:pPr lvl="2" eaLnBrk="1" hangingPunct="1"/>
            <a:r>
              <a:rPr lang="zh-CN" altLang="en-US" sz="2400" dirty="0">
                <a:latin typeface="楷体" panose="02010609060101010101" pitchFamily="49" charset="-122"/>
                <a:ea typeface="楷体" panose="02010609060101010101" pitchFamily="49" charset="-122"/>
              </a:rPr>
              <a:t>表现：相对人应当服从；其他行政机关应作为后续执法行为的根据；未经法定程序撤销前，法院须将其作为作出裁判的前提</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p:txBody>
      </p:sp>
      <p:sp>
        <p:nvSpPr>
          <p:cNvPr id="5018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018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492375"/>
            <a:ext cx="7740650" cy="3527425"/>
          </a:xfrm>
        </p:spPr>
        <p:txBody>
          <a:bodyPr vert="horz" wrap="square" lIns="91440" tIns="45720" rIns="91440" bIns="45720" anchor="t" anchorCtr="0"/>
          <a:lstStyle/>
          <a:p>
            <a:pPr lvl="1" eaLnBrk="1" hangingPunct="1"/>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）确定力：具体行政行为一经作出，非依法不得变更其内容</a:t>
            </a:r>
          </a:p>
          <a:p>
            <a:pPr lvl="2" eaLnBrk="1" hangingPunct="1"/>
            <a:r>
              <a:rPr lang="zh-CN" altLang="en-US" sz="2400" dirty="0">
                <a:latin typeface="楷体" panose="02010609060101010101" pitchFamily="49" charset="-122"/>
                <a:ea typeface="楷体" panose="02010609060101010101" pitchFamily="49" charset="-122"/>
              </a:rPr>
              <a:t>形式确定力：超过法定申请救济期限，具体行政行为即不得经复议或诉讼程序撤销或变更</a:t>
            </a:r>
          </a:p>
          <a:p>
            <a:pPr lvl="2" eaLnBrk="1" hangingPunct="1"/>
            <a:r>
              <a:rPr lang="zh-CN" altLang="en-US" sz="2400" dirty="0">
                <a:latin typeface="楷体" panose="02010609060101010101" pitchFamily="49" charset="-122"/>
                <a:ea typeface="楷体" panose="02010609060101010101" pitchFamily="49" charset="-122"/>
              </a:rPr>
              <a:t>实质确定力：具体行政行为作出后，行政主体非依正当事由并经正当程序不得任意改变决定内容（</a:t>
            </a:r>
            <a:r>
              <a:rPr lang="zh-CN" altLang="en-US" sz="2400" dirty="0">
                <a:latin typeface="楷体" panose="02010609060101010101" pitchFamily="49" charset="-122"/>
                <a:ea typeface="楷体" panose="02010609060101010101" pitchFamily="49" charset="-122"/>
                <a:hlinkClick r:id="rId2" action="ppaction://hlinkpres?slideindex=1&amp;slidetitle="/>
              </a:rPr>
              <a:t>焦志刚案</a:t>
            </a:r>
            <a:r>
              <a:rPr lang="zh-CN" altLang="en-US" sz="2400" dirty="0">
                <a:latin typeface="楷体" panose="02010609060101010101" pitchFamily="49" charset="-122"/>
                <a:ea typeface="楷体" panose="02010609060101010101" pitchFamily="49" charset="-122"/>
              </a:rPr>
              <a:t>）</a:t>
            </a:r>
          </a:p>
        </p:txBody>
      </p:sp>
      <p:sp>
        <p:nvSpPr>
          <p:cNvPr id="5120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120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）拘束力：一经作出即对行政主体和相对人产生约束作用</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）执行力：含有履行义务内容的决定，可以被强制执行</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5222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222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539552" y="2132856"/>
            <a:ext cx="8208912" cy="3886944"/>
          </a:xfrm>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具体行政行为的生效、停止、消灭</a:t>
            </a:r>
            <a:endParaRPr lang="en-US" altLang="zh-CN"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生效</a:t>
            </a:r>
          </a:p>
          <a:p>
            <a:pPr lvl="1" eaLnBrk="1" hangingPunct="1">
              <a:lnSpc>
                <a:spcPct val="80000"/>
              </a:lnSpc>
            </a:pPr>
            <a:r>
              <a:rPr lang="zh-CN" altLang="en-US" sz="2400" dirty="0">
                <a:latin typeface="楷体" panose="02010609060101010101" pitchFamily="49" charset="-122"/>
                <a:ea typeface="楷体" panose="02010609060101010101" pitchFamily="49" charset="-122"/>
              </a:rPr>
              <a:t>具体行政行为在符合特定要件时，开始产生形式效力</a:t>
            </a:r>
          </a:p>
          <a:p>
            <a:pPr lvl="1" eaLnBrk="1" hangingPunct="1">
              <a:lnSpc>
                <a:spcPct val="80000"/>
              </a:lnSpc>
            </a:pPr>
            <a:r>
              <a:rPr lang="zh-CN" altLang="en-US" sz="2400" dirty="0">
                <a:latin typeface="楷体" panose="02010609060101010101" pitchFamily="49" charset="-122"/>
                <a:ea typeface="楷体" panose="02010609060101010101" pitchFamily="49" charset="-122"/>
              </a:rPr>
              <a:t>生效时间</a:t>
            </a:r>
          </a:p>
          <a:p>
            <a:pPr lvl="2" eaLnBrk="1" hangingPunct="1">
              <a:lnSpc>
                <a:spcPct val="80000"/>
              </a:lnSpc>
            </a:pPr>
            <a:r>
              <a:rPr lang="zh-CN" altLang="en-US" sz="2400" dirty="0">
                <a:latin typeface="楷体" panose="02010609060101010101" pitchFamily="49" charset="-122"/>
                <a:ea typeface="楷体" panose="02010609060101010101" pitchFamily="49" charset="-122"/>
              </a:rPr>
              <a:t>须受领的具体行政行为：到达主义</a:t>
            </a:r>
          </a:p>
          <a:p>
            <a:pPr lvl="3" eaLnBrk="1" hangingPunct="1">
              <a:lnSpc>
                <a:spcPct val="80000"/>
              </a:lnSpc>
            </a:pPr>
            <a:r>
              <a:rPr lang="zh-CN" altLang="en-US" sz="2400" dirty="0">
                <a:latin typeface="楷体" panose="02010609060101010101" pitchFamily="49" charset="-122"/>
                <a:ea typeface="楷体" panose="02010609060101010101" pitchFamily="49" charset="-122"/>
              </a:rPr>
              <a:t>以书面形式作出的具体行政行为：送达生效（受领生效）</a:t>
            </a:r>
          </a:p>
          <a:p>
            <a:pPr lvl="3" eaLnBrk="1" hangingPunct="1">
              <a:lnSpc>
                <a:spcPct val="80000"/>
              </a:lnSpc>
            </a:pPr>
            <a:r>
              <a:rPr lang="zh-CN" altLang="en-US" sz="2400" dirty="0">
                <a:latin typeface="楷体" panose="02010609060101010101" pitchFamily="49" charset="-122"/>
                <a:ea typeface="楷体" panose="02010609060101010101" pitchFamily="49" charset="-122"/>
              </a:rPr>
              <a:t>以口头、手势作出的具体行政行为：即时生效</a:t>
            </a:r>
            <a:endParaRPr lang="en-US" altLang="zh-CN" sz="2400" dirty="0">
              <a:latin typeface="楷体" panose="02010609060101010101" pitchFamily="49" charset="-122"/>
              <a:ea typeface="楷体" panose="02010609060101010101" pitchFamily="49" charset="-122"/>
            </a:endParaRPr>
          </a:p>
          <a:p>
            <a:pPr lvl="3" eaLnBrk="1" hangingPunct="1">
              <a:lnSpc>
                <a:spcPct val="80000"/>
              </a:lnSpc>
            </a:pPr>
            <a:r>
              <a:rPr lang="zh-CN" altLang="en-US" sz="2400" dirty="0">
                <a:latin typeface="楷体" panose="02010609060101010101" pitchFamily="49" charset="-122"/>
                <a:ea typeface="楷体" panose="02010609060101010101" pitchFamily="49" charset="-122"/>
              </a:rPr>
              <a:t>附款成就：始期到来生效、停止条件成就生效</a:t>
            </a:r>
          </a:p>
          <a:p>
            <a:pPr lvl="2" eaLnBrk="1" hangingPunct="1">
              <a:lnSpc>
                <a:spcPct val="80000"/>
              </a:lnSpc>
            </a:pPr>
            <a:r>
              <a:rPr lang="zh-CN" altLang="en-US" sz="2400" dirty="0">
                <a:latin typeface="楷体" panose="02010609060101010101" pitchFamily="49" charset="-122"/>
                <a:ea typeface="楷体" panose="02010609060101010101" pitchFamily="49" charset="-122"/>
              </a:rPr>
              <a:t>无须受领的具体行政行为：公告生效</a:t>
            </a:r>
            <a:endParaRPr lang="en-US" altLang="zh-CN" sz="2400" dirty="0">
              <a:latin typeface="楷体" panose="02010609060101010101" pitchFamily="49" charset="-122"/>
              <a:ea typeface="楷体" panose="02010609060101010101" pitchFamily="49" charset="-122"/>
            </a:endParaRPr>
          </a:p>
          <a:p>
            <a:pPr lvl="3" eaLnBrk="1" hangingPunct="1">
              <a:lnSpc>
                <a:spcPct val="80000"/>
              </a:lnSpc>
            </a:pPr>
            <a:r>
              <a:rPr lang="zh-CN" altLang="en-US" sz="2400" dirty="0">
                <a:latin typeface="楷体" panose="02010609060101010101" pitchFamily="49" charset="-122"/>
                <a:ea typeface="楷体" panose="02010609060101010101" pitchFamily="49" charset="-122"/>
              </a:rPr>
              <a:t>一般处分；相对人下落不明等</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5325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325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）效力的停止</a:t>
            </a:r>
          </a:p>
          <a:p>
            <a:r>
              <a:rPr lang="zh-CN" altLang="en-US" sz="2400" dirty="0">
                <a:latin typeface="楷体" panose="02010609060101010101" pitchFamily="49" charset="-122"/>
                <a:ea typeface="楷体" panose="02010609060101010101" pitchFamily="49" charset="-122"/>
              </a:rPr>
              <a:t>复议或诉讼期间决定或裁定停止执行而按尚未生效处理</a:t>
            </a:r>
          </a:p>
          <a:p>
            <a:endParaRPr lang="zh-CN" altLang="en-US" sz="2400" dirty="0">
              <a:latin typeface="楷体" panose="02010609060101010101" pitchFamily="49" charset="-122"/>
              <a:ea typeface="楷体" panose="02010609060101010101" pitchFamily="49" charset="-122"/>
            </a:endParaRPr>
          </a:p>
        </p:txBody>
      </p:sp>
      <p:sp>
        <p:nvSpPr>
          <p:cNvPr id="5427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427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5299"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）效力的消灭</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）自然消灭：</a:t>
            </a:r>
            <a:r>
              <a:rPr lang="zh-CN" altLang="en-US" sz="2400" b="1" dirty="0">
                <a:latin typeface="楷体" panose="02010609060101010101" pitchFamily="49" charset="-122"/>
                <a:ea typeface="楷体" panose="02010609060101010101" pitchFamily="49" charset="-122"/>
              </a:rPr>
              <a:t>内容实现、对象消灭、附款成就</a:t>
            </a: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经法定程序消灭</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依法撤销、变更、废止</a:t>
            </a:r>
            <a:endParaRPr lang="en-US" altLang="zh-CN"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5530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530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uNone/>
            </a:pPr>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具体行政行为的瑕疵（广义）</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）明显错误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更正</a:t>
            </a:r>
          </a:p>
          <a:p>
            <a:r>
              <a:rPr lang="zh-CN" altLang="en-US" sz="2400" dirty="0">
                <a:latin typeface="楷体" panose="02010609060101010101" pitchFamily="49" charset="-122"/>
                <a:ea typeface="楷体" panose="02010609060101010101" pitchFamily="49" charset="-122"/>
              </a:rPr>
              <a:t>具体行政行为存在误写、误算等情况，使其实际内容与行政主体所要表达的意思明显不符</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）不当</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不构成违法，必要时可按废止处理</a:t>
            </a:r>
          </a:p>
          <a:p>
            <a:endParaRPr lang="zh-CN" altLang="en-US"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5632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5632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zh-CN" sz="2400" dirty="0">
                <a:latin typeface="楷体" panose="02010609060101010101" pitchFamily="49" charset="-122"/>
                <a:ea typeface="楷体" panose="02010609060101010101" pitchFamily="49" charset="-122"/>
              </a:rPr>
              <a:t>违法</a:t>
            </a: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400" kern="0" noProof="0" dirty="0">
                <a:ln>
                  <a:noFill/>
                </a:ln>
                <a:solidFill>
                  <a:schemeClr val="tx1"/>
                </a:solidFill>
                <a:uLnTx/>
                <a:uFillTx/>
                <a:latin typeface="楷体" panose="02010609060101010101" pitchFamily="49" charset="-122"/>
                <a:ea typeface="楷体" panose="02010609060101010101" pitchFamily="49" charset="-122"/>
                <a:sym typeface="+mn-ea"/>
              </a:rPr>
              <a:t>违法与无效并不存在直接对应关系</a:t>
            </a:r>
            <a:endParaRPr kumimoji="0" lang="en-US" altLang="zh-CN" sz="24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400" kern="0" noProof="0" dirty="0">
                <a:ln>
                  <a:noFill/>
                </a:ln>
                <a:solidFill>
                  <a:schemeClr val="tx1"/>
                </a:solidFill>
                <a:uLnTx/>
                <a:uFillTx/>
                <a:latin typeface="楷体" panose="02010609060101010101" pitchFamily="49" charset="-122"/>
                <a:ea typeface="楷体" panose="02010609060101010101" pitchFamily="49" charset="-122"/>
                <a:sym typeface="+mn-ea"/>
              </a:rPr>
              <a:t>合法性判断以法律规范为单一标准，效力判断属于价值判断，除合法性标准外，还要考虑行政效率、合目的性等标准</a:t>
            </a:r>
            <a:endParaRPr kumimoji="0" lang="zh-CN" altLang="en-US" sz="2400" b="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endParaRPr lang="zh-CN" sz="2400" dirty="0">
              <a:latin typeface="楷体" panose="02010609060101010101" pitchFamily="49" charset="-122"/>
              <a:ea typeface="楷体" panose="02010609060101010101" pitchFamily="49" charset="-122"/>
            </a:endParaRPr>
          </a:p>
        </p:txBody>
      </p:sp>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graphicFrame>
        <p:nvGraphicFramePr>
          <p:cNvPr id="5" name="图示 4"/>
          <p:cNvGraphicFramePr/>
          <p:nvPr/>
        </p:nvGraphicFramePr>
        <p:xfrm>
          <a:off x="935212" y="2492896"/>
          <a:ext cx="705678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179388" y="2349500"/>
            <a:ext cx="8640762" cy="3886200"/>
          </a:xfrm>
        </p:spPr>
        <p:txBody>
          <a:bodyPr vert="horz" wrap="square" lIns="91440" tIns="45720" rIns="91440" bIns="45720" anchor="t" anchorCtr="0"/>
          <a:lstStyle/>
          <a:p>
            <a:pPr eaLnBrk="1" hangingPunct="1"/>
            <a:r>
              <a:rPr lang="en-US" altLang="zh-CN" sz="2400" b="1" dirty="0">
                <a:solidFill>
                  <a:srgbClr val="FFC000"/>
                </a:solidFill>
                <a:latin typeface="楷体" panose="02010609060101010101" pitchFamily="49" charset="-122"/>
                <a:ea typeface="楷体" panose="02010609060101010101" pitchFamily="49" charset="-122"/>
              </a:rPr>
              <a:t>b. </a:t>
            </a:r>
            <a:r>
              <a:rPr lang="zh-CN" altLang="zh-CN" sz="2400" b="1" dirty="0">
                <a:solidFill>
                  <a:srgbClr val="FFC000"/>
                </a:solidFill>
                <a:latin typeface="楷体" panose="02010609060101010101" pitchFamily="49" charset="-122"/>
                <a:ea typeface="楷体" panose="02010609060101010101" pitchFamily="49" charset="-122"/>
              </a:rPr>
              <a:t>经营行为</a:t>
            </a:r>
            <a:r>
              <a:rPr lang="zh-CN" altLang="zh-CN" sz="2400" dirty="0">
                <a:latin typeface="楷体" panose="02010609060101010101" pitchFamily="49" charset="-122"/>
                <a:ea typeface="楷体" panose="02010609060101010101" pitchFamily="49" charset="-122"/>
              </a:rPr>
              <a:t>指的是行政机关代表国家参与经济行为，以达到增加财政收入、国有资产保值的目的，具有营利性。它可以分为两类：</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b="1" dirty="0">
                <a:solidFill>
                  <a:srgbClr val="92D050"/>
                </a:solidFill>
                <a:latin typeface="楷体" panose="02010609060101010101" pitchFamily="49" charset="-122"/>
                <a:ea typeface="楷体" panose="02010609060101010101" pitchFamily="49" charset="-122"/>
              </a:rPr>
              <a:t>  i</a:t>
            </a:r>
            <a:r>
              <a:rPr lang="zh-CN" altLang="zh-CN" sz="2400" b="1" dirty="0">
                <a:solidFill>
                  <a:srgbClr val="92D050"/>
                </a:solidFill>
                <a:latin typeface="楷体" panose="02010609060101010101" pitchFamily="49" charset="-122"/>
                <a:ea typeface="楷体" panose="02010609060101010101" pitchFamily="49" charset="-122"/>
              </a:rPr>
              <a:t>行政机关直接从事行政营利行为</a:t>
            </a:r>
            <a:r>
              <a:rPr lang="zh-CN" altLang="zh-CN" sz="2400" dirty="0">
                <a:latin typeface="楷体" panose="02010609060101010101" pitchFamily="49" charset="-122"/>
                <a:ea typeface="楷体" panose="02010609060101010101" pitchFamily="49" charset="-122"/>
              </a:rPr>
              <a:t>，如出租多余的办公用房</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b="1" dirty="0">
                <a:solidFill>
                  <a:srgbClr val="92D050"/>
                </a:solidFill>
                <a:latin typeface="楷体" panose="02010609060101010101" pitchFamily="49" charset="-122"/>
                <a:ea typeface="楷体" panose="02010609060101010101" pitchFamily="49" charset="-122"/>
              </a:rPr>
              <a:t>  ii</a:t>
            </a:r>
            <a:r>
              <a:rPr lang="zh-CN" altLang="zh-CN" sz="2400" b="1" dirty="0">
                <a:solidFill>
                  <a:srgbClr val="92D050"/>
                </a:solidFill>
                <a:latin typeface="楷体" panose="02010609060101010101" pitchFamily="49" charset="-122"/>
                <a:ea typeface="楷体" panose="02010609060101010101" pitchFamily="49" charset="-122"/>
              </a:rPr>
              <a:t>行政机关通过设立国有公司、银行等，从事营利行为</a:t>
            </a:r>
            <a:r>
              <a:rPr lang="zh-CN" altLang="zh-CN" sz="2400" dirty="0">
                <a:latin typeface="楷体" panose="02010609060101010101" pitchFamily="49" charset="-122"/>
                <a:ea typeface="楷体" panose="02010609060101010101" pitchFamily="49" charset="-122"/>
              </a:rPr>
              <a:t>，如中石油、中石化等。如同私人一样，它们也必须遵守市场交易基本规则。另外还有管理国有财产的行为，如发放国债，以实现国有资产保值、增值。</a:t>
            </a:r>
            <a:endParaRPr lang="zh-CN" altLang="en-US" sz="2400" b="1" dirty="0">
              <a:solidFill>
                <a:srgbClr val="00B0F0"/>
              </a:solidFill>
              <a:latin typeface="楷体" panose="02010609060101010101" pitchFamily="49" charset="-122"/>
              <a:ea typeface="楷体" panose="02010609060101010101" pitchFamily="49" charset="-122"/>
            </a:endParaRPr>
          </a:p>
          <a:p>
            <a:pPr eaLnBrk="1" hangingPunct="1"/>
            <a:endParaRPr lang="zh-CN" altLang="en-US" sz="24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en-US" altLang="zh-CN" sz="2000" dirty="0">
                <a:latin typeface="楷体" panose="02010609060101010101" pitchFamily="49" charset="-122"/>
                <a:ea typeface="楷体" panose="02010609060101010101" pitchFamily="49" charset="-122"/>
                <a:cs typeface="楷体" panose="02010609060101010101" pitchFamily="49" charset="-122"/>
              </a:rPr>
              <a:t>5.</a:t>
            </a:r>
            <a:r>
              <a:rPr lang="zh-CN" altLang="en-US" sz="2000" dirty="0">
                <a:latin typeface="楷体" panose="02010609060101010101" pitchFamily="49" charset="-122"/>
                <a:ea typeface="楷体" panose="02010609060101010101" pitchFamily="49" charset="-122"/>
                <a:cs typeface="楷体" panose="02010609060101010101" pitchFamily="49" charset="-122"/>
              </a:rPr>
              <a:t>针对瑕疵的处理</a:t>
            </a:r>
          </a:p>
          <a:p>
            <a:r>
              <a:rPr lang="en-US" altLang="zh-CN" sz="2000" dirty="0">
                <a:latin typeface="楷体" panose="02010609060101010101" pitchFamily="49" charset="-122"/>
                <a:ea typeface="楷体" panose="02010609060101010101" pitchFamily="49" charset="-122"/>
                <a:cs typeface="楷体" panose="02010609060101010101" pitchFamily="49" charset="-122"/>
              </a:rPr>
              <a:t>1</a:t>
            </a:r>
            <a:r>
              <a:rPr lang="zh-CN" altLang="en-US" sz="2000" dirty="0">
                <a:latin typeface="楷体" panose="02010609060101010101" pitchFamily="49" charset="-122"/>
                <a:ea typeface="楷体" panose="02010609060101010101" pitchFamily="49" charset="-122"/>
                <a:cs typeface="楷体" panose="02010609060101010101" pitchFamily="49" charset="-122"/>
              </a:rPr>
              <a:t>）具体行政行为的补正</a:t>
            </a: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含义：具体行政行为的程序轻微违法，但未影响相对人权益，不影响行政事件的实体处理结果</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效力：经瑕疵补正而继续有效</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具体行政行为因补正而有效的情形</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1143000" marR="0" lvl="2" indent="-2286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依申请作出的具体行政行为，当事人于事后申请</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1143000" marR="0" lvl="2" indent="-2286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须记明的理由事后记明</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1143000" marR="0" lvl="2" indent="-2286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应给予当事人陈述意见的机会于事后听取意见</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1143000" marR="0" lvl="2" indent="-228600" algn="l" defTabSz="914400" rtl="0" eaLnBrk="1" fontAlgn="base" latinLnBrk="0" hangingPunct="1">
              <a:lnSpc>
                <a:spcPct val="9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sym typeface="+mn-ea"/>
              </a:rPr>
              <a:t>应参与决定作出的机关于事后参加</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cs typeface="楷体"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rgbClr val="FF0000"/>
                </a:solidFill>
                <a:uLnTx/>
                <a:uFillTx/>
                <a:latin typeface="楷体" panose="02010609060101010101" pitchFamily="49" charset="-122"/>
                <a:ea typeface="楷体" panose="02010609060101010101" pitchFamily="49" charset="-122"/>
                <a:cs typeface="楷体" panose="02010609060101010101" pitchFamily="49" charset="-122"/>
                <a:sym typeface="+mn-ea"/>
              </a:rPr>
              <a:t>不能补正的，可确认违法但维持决定效力</a:t>
            </a:r>
          </a:p>
        </p:txBody>
      </p:sp>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a:xfrm>
            <a:off x="229235" y="2205355"/>
            <a:ext cx="8685530" cy="3650615"/>
          </a:xfrm>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Char char="n"/>
              <a:defRPr/>
            </a:pPr>
            <a:r>
              <a:rPr lang="en-US" sz="1600" dirty="0">
                <a:latin typeface="楷体" panose="02010609060101010101" pitchFamily="49" charset="-122"/>
                <a:ea typeface="楷体" panose="02010609060101010101" pitchFamily="49" charset="-122"/>
                <a:cs typeface="楷体" panose="02010609060101010101" pitchFamily="49" charset="-122"/>
              </a:rPr>
              <a:t>2</a:t>
            </a:r>
            <a:r>
              <a:rPr lang="zh-CN" altLang="en-US" sz="1600" dirty="0">
                <a:latin typeface="楷体" panose="02010609060101010101" pitchFamily="49" charset="-122"/>
                <a:ea typeface="楷体" panose="02010609060101010101" pitchFamily="49" charset="-122"/>
                <a:cs typeface="楷体" panose="02010609060101010101" pitchFamily="49" charset="-122"/>
              </a:rPr>
              <a:t>）</a:t>
            </a: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具体行政行为的无效</a:t>
            </a:r>
            <a:endParaRPr kumimoji="0" lang="zh-CN" altLang="en-US"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含义：具体行政行为存在常人均可辨别的重大明显违法情形，导致其自始不产生任何效力</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典型情况</a:t>
            </a:r>
            <a:endParaRPr kumimoji="0" lang="zh-CN" altLang="en-US"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主体不明：不能由书面决定确定其作出主体</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只有一般性称谓；无机关公章；有机关名称但机关事实上不存在等</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权限：超越地域专属管辖权限且没有明确授权</a:t>
            </a:r>
            <a:endParaRPr kumimoji="0" lang="zh-CN" altLang="en-US"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内容</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事实上无履行可能（对象不存在；短期内不可能完成的任务）</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履行会导致严重违法或犯罪（命令损毁他人违规停放车辆）</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违背公序良俗（许可游行以宣扬种族歧视观念）</a:t>
            </a:r>
            <a:endParaRPr kumimoji="0" lang="zh-CN" altLang="en-US"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形式：应当制作发放证书而未做成发放证书</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无效的后果：自始、当然、确定无效</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任何人均可主张无效而不执行；其他行政机关不得以其作为决定根据；提请争讼不受期限限制</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无效的确认</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n"/>
              <a:defRPr/>
            </a:pPr>
            <a:r>
              <a:rPr lang="zh-CN" altLang="en-US" sz="1600" kern="0" dirty="0">
                <a:ln>
                  <a:noFill/>
                </a:ln>
                <a:solidFill>
                  <a:schemeClr val="tx1"/>
                </a:solidFill>
                <a:uLnTx/>
                <a:uFillTx/>
                <a:latin typeface="楷体" panose="02010609060101010101" pitchFamily="49" charset="-122"/>
                <a:ea typeface="楷体" panose="02010609060101010101" pitchFamily="49" charset="-122"/>
                <a:sym typeface="+mn-ea"/>
              </a:rPr>
              <a:t>作出机关和其他行政机关可依职权确认；人民法院确认；相对人在行政机关欲执行时，可请求行政机关或法院确认无效</a:t>
            </a:r>
            <a:endParaRPr kumimoji="0" lang="en-US" altLang="zh-CN"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endParaRPr kumimoji="0" lang="zh-CN" altLang="en-US" sz="16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endParaRPr lang="zh-CN" altLang="en-US" sz="1600" kern="0" noProof="0" dirty="0">
              <a:ln>
                <a:noFill/>
              </a:ln>
              <a:solidFill>
                <a:srgbClr val="FF0000"/>
              </a:solidFill>
              <a:uLnTx/>
              <a:uFillTx/>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a:xfrm>
            <a:off x="212090" y="2369185"/>
            <a:ext cx="8685530" cy="3650615"/>
          </a:xfrm>
        </p:spPr>
        <p:txBody>
          <a:bodyPr/>
          <a:lstStyle/>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Char char="n"/>
              <a:defRPr/>
            </a:pPr>
            <a:r>
              <a:rPr lang="en-US" sz="2000" dirty="0">
                <a:latin typeface="楷体" panose="02010609060101010101" pitchFamily="49" charset="-122"/>
                <a:ea typeface="楷体" panose="02010609060101010101" pitchFamily="49" charset="-122"/>
                <a:cs typeface="楷体" panose="02010609060101010101" pitchFamily="49" charset="-122"/>
              </a:rPr>
              <a:t>3</a:t>
            </a:r>
            <a:r>
              <a:rPr lang="zh-CN" altLang="en-US" sz="2000" dirty="0">
                <a:latin typeface="楷体" panose="02010609060101010101" pitchFamily="49" charset="-122"/>
                <a:ea typeface="楷体" panose="02010609060101010101" pitchFamily="49" charset="-122"/>
                <a:cs typeface="楷体" panose="02010609060101010101" pitchFamily="49" charset="-122"/>
              </a:rPr>
              <a:t>）</a:t>
            </a:r>
            <a:r>
              <a:rPr lang="zh-CN" altLang="en-US" sz="2000" kern="0" dirty="0">
                <a:ln>
                  <a:noFill/>
                </a:ln>
                <a:solidFill>
                  <a:schemeClr val="tx1"/>
                </a:solidFill>
                <a:uLnTx/>
                <a:uFillTx/>
                <a:latin typeface="楷体" panose="02010609060101010101" pitchFamily="49" charset="-122"/>
                <a:ea typeface="楷体" panose="02010609060101010101" pitchFamily="49" charset="-122"/>
                <a:sym typeface="+mn-ea"/>
              </a:rPr>
              <a:t>具体行政行为的撤销</a:t>
            </a:r>
            <a:endParaRPr kumimoji="0" lang="zh-CN" altLang="en-US" sz="2000" i="0" u="none" strike="noStrike" kern="0" cap="none" spc="0" normalizeH="0" baseline="0" noProof="1">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dirty="0">
                <a:ln>
                  <a:noFill/>
                </a:ln>
                <a:solidFill>
                  <a:schemeClr val="tx1"/>
                </a:solidFill>
                <a:uLnTx/>
                <a:uFillTx/>
                <a:latin typeface="楷体" panose="02010609060101010101" pitchFamily="49" charset="-122"/>
                <a:ea typeface="楷体" panose="02010609060101010101" pitchFamily="49" charset="-122"/>
                <a:sym typeface="+mn-ea"/>
              </a:rPr>
              <a:t>含义：</a:t>
            </a: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具体行政行为因违法被有权机关经法定程序消灭其效力</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撤销机关：原机关、上级机关（含复议机关）、法院</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法律后果</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一般溯及既往，特殊情况下自撤销时失效</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注意信赖利益保护</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endParaRPr lang="zh-CN" altLang="en-US" sz="2000" kern="0" noProof="0" dirty="0">
              <a:ln>
                <a:noFill/>
              </a:ln>
              <a:solidFill>
                <a:srgbClr val="FF0000"/>
              </a:solidFill>
              <a:uLnTx/>
              <a:uFillTx/>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83971" name="内容占位符 2"/>
          <p:cNvSpPr>
            <a:spLocks noGrp="1"/>
          </p:cNvSpPr>
          <p:nvPr>
            <p:ph idx="1"/>
          </p:nvPr>
        </p:nvSpPr>
        <p:spPr>
          <a:xfrm>
            <a:off x="611188" y="2349500"/>
            <a:ext cx="7416800" cy="3670300"/>
          </a:xfrm>
        </p:spPr>
        <p:txBody>
          <a:bodyPr vert="horz" wrap="square" lIns="91440" tIns="45720" rIns="91440" bIns="45720" anchor="t" anchorCtr="0"/>
          <a:lstStyle/>
          <a:p>
            <a:pPr eaLnBrk="1" hangingPunct="1"/>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行政诉讼法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第</a:t>
            </a:r>
            <a:r>
              <a:rPr lang="en-US" altLang="zh-CN" sz="1600" dirty="0">
                <a:latin typeface="楷体" panose="02010609060101010101" pitchFamily="49" charset="-122"/>
                <a:ea typeface="楷体" panose="02010609060101010101" pitchFamily="49" charset="-122"/>
              </a:rPr>
              <a:t>70</a:t>
            </a:r>
            <a:r>
              <a:rPr lang="zh-CN" altLang="en-US" sz="1600" dirty="0">
                <a:latin typeface="楷体" panose="02010609060101010101" pitchFamily="49" charset="-122"/>
                <a:ea typeface="楷体" panose="02010609060101010101" pitchFamily="49" charset="-122"/>
              </a:rPr>
              <a:t>条规定，行政行为有下列情形之一的，人民法院判决撤销或者部分撤销，并可以判决被告重新作出行政行为：</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一</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主要证据不足的；</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二</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适用法律、法规错误的；</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三</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违反法定程序的；</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四</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超越职权的；</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五</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滥用职权的；</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六</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明显不当的。</a:t>
            </a:r>
          </a:p>
          <a:p>
            <a:pPr eaLnBrk="1" hangingPunct="1"/>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行政诉讼法</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第</a:t>
            </a:r>
            <a:r>
              <a:rPr lang="en-US" altLang="zh-CN" sz="1600" dirty="0">
                <a:latin typeface="楷体" panose="02010609060101010101" pitchFamily="49" charset="-122"/>
                <a:ea typeface="楷体" panose="02010609060101010101" pitchFamily="49" charset="-122"/>
                <a:sym typeface="+mn-ea"/>
              </a:rPr>
              <a:t>74</a:t>
            </a:r>
            <a:r>
              <a:rPr lang="zh-CN" altLang="en-US" sz="1600" dirty="0">
                <a:latin typeface="楷体" panose="02010609060101010101" pitchFamily="49" charset="-122"/>
                <a:ea typeface="楷体" panose="02010609060101010101" pitchFamily="49" charset="-122"/>
                <a:sym typeface="+mn-ea"/>
              </a:rPr>
              <a:t>条规定，行政行为有下列情形之一的，人民法院判决确认违法，但不撤销行政行为：</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一</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行政行为依法应当撤销，但撤销会给国家利益、社会公共利益造成重大损害的；</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二</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行政行为程序轻微违法，但对原告权利不产生实际影响的。</a:t>
            </a:r>
            <a:endParaRPr lang="zh-CN" altLang="en-US" sz="1600" dirty="0">
              <a:latin typeface="楷体" panose="02010609060101010101" pitchFamily="49" charset="-122"/>
              <a:ea typeface="楷体" panose="02010609060101010101" pitchFamily="49" charset="-122"/>
            </a:endParaRPr>
          </a:p>
          <a:p>
            <a:pPr marL="0" indent="0" eaLnBrk="1" hangingPunct="1">
              <a:buNone/>
            </a:pPr>
            <a:r>
              <a:rPr lang="en-US" altLang="zh-CN" sz="1600" dirty="0">
                <a:latin typeface="楷体" panose="02010609060101010101" pitchFamily="49" charset="-122"/>
                <a:ea typeface="楷体" panose="02010609060101010101" pitchFamily="49" charset="-122"/>
                <a:sym typeface="+mn-ea"/>
              </a:rPr>
              <a:t>    </a:t>
            </a:r>
            <a:r>
              <a:rPr lang="zh-CN" altLang="en-US" sz="1600" dirty="0">
                <a:latin typeface="楷体" panose="02010609060101010101" pitchFamily="49" charset="-122"/>
                <a:ea typeface="楷体" panose="02010609060101010101" pitchFamily="49" charset="-122"/>
                <a:sym typeface="+mn-ea"/>
              </a:rPr>
              <a:t>行政行为有下列情形之一，不需要撤销或者判决履行的，人民法院判决确认违法：</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一</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行政行为违法，但不具有可撤销内容的；</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二</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被告改变原违法行政行为，原告仍要求确认原行政行为违法的；</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三</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被告不履行或者拖延履行法定职责，判决履行没有意义的。</a:t>
            </a:r>
            <a:endParaRPr lang="zh-CN" altLang="en-US" sz="1600" dirty="0">
              <a:latin typeface="楷体" panose="02010609060101010101" pitchFamily="49" charset="-122"/>
              <a:ea typeface="楷体" panose="02010609060101010101" pitchFamily="49" charset="-122"/>
            </a:endParaRPr>
          </a:p>
          <a:p>
            <a:pPr eaLnBrk="1" hangingPunct="1"/>
            <a:endParaRPr lang="zh-CN" altLang="en-US" sz="1600" dirty="0">
              <a:latin typeface="楷体" panose="02010609060101010101" pitchFamily="49" charset="-122"/>
              <a:ea typeface="楷体" panose="02010609060101010101" pitchFamily="49" charset="-122"/>
            </a:endParaRPr>
          </a:p>
          <a:p>
            <a:pPr eaLnBrk="1" hangingPunct="1"/>
            <a:endParaRPr lang="zh-CN" altLang="en-US" sz="1600" dirty="0">
              <a:latin typeface="楷体" panose="02010609060101010101" pitchFamily="49" charset="-122"/>
              <a:ea typeface="楷体" panose="02010609060101010101" pitchFamily="49" charset="-122"/>
            </a:endParaRPr>
          </a:p>
        </p:txBody>
      </p:sp>
      <p:sp>
        <p:nvSpPr>
          <p:cNvPr id="839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a:xfrm>
            <a:off x="212090" y="2369185"/>
            <a:ext cx="8685530" cy="365061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lang="en-US" sz="2000" dirty="0">
                <a:latin typeface="楷体" panose="02010609060101010101" pitchFamily="49" charset="-122"/>
                <a:ea typeface="楷体" panose="02010609060101010101" pitchFamily="49" charset="-122"/>
                <a:cs typeface="楷体" panose="02010609060101010101" pitchFamily="49" charset="-122"/>
              </a:rPr>
              <a:t>4</a:t>
            </a:r>
            <a:r>
              <a:rPr lang="zh-CN" altLang="en-US" sz="2000" dirty="0">
                <a:latin typeface="楷体" panose="02010609060101010101" pitchFamily="49" charset="-122"/>
                <a:ea typeface="楷体" panose="02010609060101010101" pitchFamily="49" charset="-122"/>
                <a:cs typeface="楷体" panose="02010609060101010101" pitchFamily="49" charset="-122"/>
              </a:rPr>
              <a:t>）</a:t>
            </a: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具体行政行为的废止</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含义：具体行政行为作出后，因法律依据变动或所依据的事实发生变化，行政主体依法使其面向将来消灭效力</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法律依据变动：劳教决定的废止</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客观情况变化：许可的撤回（行政许可法第</a:t>
            </a:r>
            <a:r>
              <a:rPr lang="en-US" altLang="zh-CN" sz="2000" kern="0" noProof="0" dirty="0">
                <a:ln>
                  <a:noFill/>
                </a:ln>
                <a:solidFill>
                  <a:schemeClr val="tx1"/>
                </a:solidFill>
                <a:uLnTx/>
                <a:uFillTx/>
                <a:latin typeface="楷体" panose="02010609060101010101" pitchFamily="49" charset="-122"/>
                <a:ea typeface="楷体" panose="02010609060101010101" pitchFamily="49" charset="-122"/>
                <a:sym typeface="+mn-ea"/>
              </a:rPr>
              <a:t>8</a:t>
            </a: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条第</a:t>
            </a:r>
            <a:r>
              <a:rPr lang="en-US" altLang="zh-CN" sz="2000" kern="0" noProof="0" dirty="0">
                <a:ln>
                  <a:noFill/>
                </a:ln>
                <a:solidFill>
                  <a:schemeClr val="tx1"/>
                </a:solidFill>
                <a:uLnTx/>
                <a:uFillTx/>
                <a:latin typeface="楷体" panose="02010609060101010101" pitchFamily="49" charset="-122"/>
                <a:ea typeface="楷体" panose="02010609060101010101" pitchFamily="49" charset="-122"/>
                <a:sym typeface="+mn-ea"/>
              </a:rPr>
              <a:t>2</a:t>
            </a: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款）</a:t>
            </a:r>
            <a:endParaRPr kumimoji="0" lang="en-US" altLang="zh-CN"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pPr marL="1600200" marR="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zh-CN" altLang="en-US" sz="2000" kern="0" noProof="0" dirty="0">
                <a:ln>
                  <a:noFill/>
                </a:ln>
                <a:solidFill>
                  <a:schemeClr val="tx1"/>
                </a:solidFill>
                <a:uLnTx/>
                <a:uFillTx/>
                <a:latin typeface="楷体" panose="02010609060101010101" pitchFamily="49" charset="-122"/>
                <a:ea typeface="楷体" panose="02010609060101010101" pitchFamily="49" charset="-122"/>
                <a:sym typeface="+mn-ea"/>
              </a:rPr>
              <a:t>行政许可所依据的法律、法规、规章修改或者废止，或者准予行政许可所依据的客观情况发生重大变化的，为了公共利益的需要，行政机关可以依法变更或者撤回已经生效的行政许可。由此给公民、法人或者其他组织造成财产损失的，行政机关应当依法给予补偿</a:t>
            </a:r>
            <a:endParaRPr kumimoji="0" lang="zh-CN" altLang="en-US" sz="2000" i="0" u="none" strike="noStrike" kern="0" cap="none" spc="0" normalizeH="0" baseline="0" noProof="0" dirty="0">
              <a:ln>
                <a:noFill/>
              </a:ln>
              <a:solidFill>
                <a:schemeClr val="tx1"/>
              </a:solidFill>
              <a:uLnTx/>
              <a:uFillTx/>
              <a:latin typeface="楷体" panose="02010609060101010101" pitchFamily="49" charset="-122"/>
              <a:ea typeface="楷体" panose="02010609060101010101" pitchFamily="49" charset="-122"/>
            </a:endParaRPr>
          </a:p>
          <a:p>
            <a:endParaRPr lang="zh-CN" altLang="en-US" sz="2000" kern="0" noProof="0" dirty="0">
              <a:ln>
                <a:noFill/>
              </a:ln>
              <a:solidFill>
                <a:srgbClr val="FF0000"/>
              </a:solidFill>
              <a:uLnTx/>
              <a:uFillTx/>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DCAEBE-3734-49CB-BB93-64A5D61708A2}"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xfrm>
            <a:off x="323850" y="2133600"/>
            <a:ext cx="8820150" cy="3602038"/>
          </a:xfrm>
        </p:spPr>
        <p:txBody>
          <a:bodyPr vert="horz" wrap="square" lIns="91440" tIns="45720" rIns="91440" bIns="45720" anchor="t" anchorCtr="0"/>
          <a:lstStyle/>
          <a:p>
            <a:pPr eaLnBrk="1" hangingPunct="1"/>
            <a:r>
              <a:rPr lang="en-US" altLang="zh-CN" sz="1600" b="1" dirty="0">
                <a:solidFill>
                  <a:srgbClr val="FFC000"/>
                </a:solidFill>
                <a:latin typeface="楷体" panose="02010609060101010101" pitchFamily="49" charset="-122"/>
                <a:ea typeface="楷体" panose="02010609060101010101" pitchFamily="49" charset="-122"/>
              </a:rPr>
              <a:t>a </a:t>
            </a:r>
            <a:r>
              <a:rPr lang="zh-CN" altLang="zh-CN" sz="1600" b="1" dirty="0">
                <a:solidFill>
                  <a:srgbClr val="FFC000"/>
                </a:solidFill>
                <a:latin typeface="楷体" panose="02010609060101010101" pitchFamily="49" charset="-122"/>
                <a:ea typeface="楷体" panose="02010609060101010101" pitchFamily="49" charset="-122"/>
              </a:rPr>
              <a:t>授益行政行为的废止</a:t>
            </a:r>
          </a:p>
          <a:p>
            <a:pPr eaLnBrk="1" hangingPunct="1"/>
            <a:r>
              <a:rPr lang="zh-CN" altLang="zh-CN" sz="1600" dirty="0">
                <a:latin typeface="楷体" panose="02010609060101010101" pitchFamily="49" charset="-122"/>
                <a:ea typeface="楷体" panose="02010609060101010101" pitchFamily="49" charset="-122"/>
              </a:rPr>
              <a:t>合法的授益行政行为，基于法律安定与信赖保护的要求，原则上不能废止</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pPr eaLnBrk="1" hangingPunct="1"/>
            <a:r>
              <a:rPr lang="zh-CN" altLang="zh-CN" sz="1600" dirty="0">
                <a:latin typeface="楷体" panose="02010609060101010101" pitchFamily="49" charset="-122"/>
                <a:ea typeface="楷体" panose="02010609060101010101" pitchFamily="49" charset="-122"/>
              </a:rPr>
              <a:t>合法授益行为具有下述原因时，原行为机关可以依职权作一部或全部的废止。因此虽具备废止原因，行政机关也可以不予废止。但当行政机关的裁量空间缩减至零时，则应予废止。例如根据《行政许可法》第8条第2款的规定，行政许可所依据的法律、法规、规章修改或者废止，或者准予行政许可所依据的客观情况发生重大变化的，为了公共利益的需要，行政机关可以依法撤回已经生效的行政许可。由此给公民、法人或者其他组织造成财产损失的，行政机关应当依法给予补偿。</a:t>
            </a:r>
          </a:p>
          <a:p>
            <a:pPr eaLnBrk="1" hangingPunct="1"/>
            <a:endParaRPr lang="en-US" altLang="zh-CN" sz="1600" dirty="0">
              <a:latin typeface="楷体" panose="02010609060101010101" pitchFamily="49" charset="-122"/>
              <a:ea typeface="楷体" panose="02010609060101010101" pitchFamily="49" charset="-122"/>
            </a:endParaRPr>
          </a:p>
        </p:txBody>
      </p:sp>
      <p:sp>
        <p:nvSpPr>
          <p:cNvPr id="860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87043" name="内容占位符 2"/>
          <p:cNvSpPr>
            <a:spLocks noGrp="1"/>
          </p:cNvSpPr>
          <p:nvPr>
            <p:ph idx="1"/>
          </p:nvPr>
        </p:nvSpPr>
        <p:spPr>
          <a:xfrm>
            <a:off x="250825" y="1916113"/>
            <a:ext cx="8353425" cy="3671887"/>
          </a:xfrm>
        </p:spPr>
        <p:txBody>
          <a:bodyPr vert="horz" wrap="square" lIns="91440" tIns="45720" rIns="91440" bIns="45720" anchor="t" anchorCtr="0"/>
          <a:lstStyle/>
          <a:p>
            <a:pPr eaLnBrk="1" hangingPunct="1"/>
            <a:r>
              <a:rPr lang="en-US" altLang="zh-CN" sz="1600" dirty="0">
                <a:latin typeface="楷体" panose="02010609060101010101" pitchFamily="49" charset="-122"/>
                <a:ea typeface="楷体" panose="02010609060101010101" pitchFamily="49" charset="-122"/>
              </a:rPr>
              <a:t>1</a:t>
            </a:r>
            <a:r>
              <a:rPr lang="zh-CN" altLang="zh-CN" sz="1600" dirty="0">
                <a:latin typeface="楷体" panose="02010609060101010101" pitchFamily="49" charset="-122"/>
                <a:ea typeface="楷体" panose="02010609060101010101" pitchFamily="49" charset="-122"/>
              </a:rPr>
              <a:t>）法规允许废止。</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2</a:t>
            </a:r>
            <a:r>
              <a:rPr lang="zh-CN" altLang="zh-CN" sz="1600" dirty="0">
                <a:latin typeface="楷体" panose="02010609060101010101" pitchFamily="49" charset="-122"/>
                <a:ea typeface="楷体" panose="02010609060101010101" pitchFamily="49" charset="-122"/>
              </a:rPr>
              <a:t>）原授益行为附有废止保留的附款。</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3</a:t>
            </a:r>
            <a:r>
              <a:rPr lang="zh-CN" altLang="zh-CN" sz="1600" dirty="0">
                <a:latin typeface="楷体" panose="02010609060101010101" pitchFamily="49" charset="-122"/>
                <a:ea typeface="楷体" panose="02010609060101010101" pitchFamily="49" charset="-122"/>
              </a:rPr>
              <a:t>）原授益行为附有负担附款，而相对人未履行负担或未于规定期限内履行负担。</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4</a:t>
            </a:r>
            <a:r>
              <a:rPr lang="zh-CN" altLang="zh-CN" sz="1600" dirty="0">
                <a:latin typeface="楷体" panose="02010609060101010101" pitchFamily="49" charset="-122"/>
                <a:ea typeface="楷体" panose="02010609060101010101" pitchFamily="49" charset="-122"/>
              </a:rPr>
              <a:t>）行政行为所依据的事实事后发生变更，以致如果不废止该行为将对公益产生危害。但行政机关对事实作出与先前不同的评价不属于事实的变更。</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5</a:t>
            </a:r>
            <a:r>
              <a:rPr lang="zh-CN" altLang="zh-CN" sz="1600" dirty="0">
                <a:latin typeface="楷体" panose="02010609060101010101" pitchFamily="49" charset="-122"/>
                <a:ea typeface="楷体" panose="02010609060101010101" pitchFamily="49" charset="-122"/>
              </a:rPr>
              <a:t>）行政行为所依据的法律、法规、规章、政策经有权机关依法修改、废止或撤销，相应行为如继续存在，则与新的法律、法规、规章、政策相抵触，以致如果不废止该行为将对公益产生危害，但前提是受益人尚未利用行政行为所授予的利益（如在取得建筑执照后尚未动工），或尚未根据该行为受领给付。</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6</a:t>
            </a:r>
            <a:r>
              <a:rPr lang="zh-CN" altLang="zh-CN" sz="1600" dirty="0">
                <a:latin typeface="楷体" panose="02010609060101010101" pitchFamily="49" charset="-122"/>
                <a:ea typeface="楷体" panose="02010609060101010101" pitchFamily="49" charset="-122"/>
              </a:rPr>
              <a:t>）国际、国内或行政主体所在地区的形势发生重大变化，原行政行为的继续存在将有碍社会政治、经济、文化的发展，甚至给国家和社会公共利益造成重大损失。</a:t>
            </a:r>
            <a:endParaRPr lang="en-US" altLang="zh-CN" sz="1600" dirty="0">
              <a:latin typeface="楷体" panose="02010609060101010101" pitchFamily="49" charset="-122"/>
              <a:ea typeface="楷体" panose="02010609060101010101" pitchFamily="49" charset="-122"/>
            </a:endParaRPr>
          </a:p>
          <a:p>
            <a:pPr eaLnBrk="1" hangingPunct="1"/>
            <a:r>
              <a:rPr lang="en-US" altLang="zh-CN" sz="1600" dirty="0">
                <a:latin typeface="楷体" panose="02010609060101010101" pitchFamily="49" charset="-122"/>
                <a:ea typeface="楷体" panose="02010609060101010101" pitchFamily="49" charset="-122"/>
              </a:rPr>
              <a:t>7</a:t>
            </a:r>
            <a:r>
              <a:rPr lang="zh-CN" altLang="zh-CN" sz="1600" dirty="0">
                <a:latin typeface="楷体" panose="02010609060101010101" pitchFamily="49" charset="-122"/>
                <a:ea typeface="楷体" panose="02010609060101010101" pitchFamily="49" charset="-122"/>
              </a:rPr>
              <a:t>）行政行为已完成原定目标、任务，实现了其历史使命，从而没有继续存在的必要，为此，行政主体废止原行政行为。</a:t>
            </a:r>
            <a:endParaRPr lang="zh-CN" altLang="en-US" sz="1600" dirty="0">
              <a:latin typeface="楷体" panose="02010609060101010101" pitchFamily="49" charset="-122"/>
              <a:ea typeface="楷体" panose="02010609060101010101" pitchFamily="49" charset="-122"/>
            </a:endParaRPr>
          </a:p>
        </p:txBody>
      </p:sp>
      <p:sp>
        <p:nvSpPr>
          <p:cNvPr id="870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88067" name="内容占位符 2"/>
          <p:cNvSpPr>
            <a:spLocks noGrp="1"/>
          </p:cNvSpPr>
          <p:nvPr>
            <p:ph idx="1"/>
          </p:nvPr>
        </p:nvSpPr>
        <p:spPr>
          <a:xfrm>
            <a:off x="612775" y="2420938"/>
            <a:ext cx="7453313" cy="3530600"/>
          </a:xfrm>
        </p:spPr>
        <p:txBody>
          <a:bodyPr vert="horz" wrap="square" lIns="91440" tIns="45720" rIns="91440" bIns="45720" anchor="t" anchorCtr="0"/>
          <a:lstStyle/>
          <a:p>
            <a:pPr eaLnBrk="1" hangingPunct="1"/>
            <a:r>
              <a:rPr lang="en-US" altLang="zh-CN" sz="1600" b="1" dirty="0">
                <a:solidFill>
                  <a:srgbClr val="FFC000"/>
                </a:solidFill>
                <a:latin typeface="楷体" panose="02010609060101010101" pitchFamily="49" charset="-122"/>
                <a:ea typeface="楷体" panose="02010609060101010101" pitchFamily="49" charset="-122"/>
              </a:rPr>
              <a:t>b.</a:t>
            </a:r>
            <a:r>
              <a:rPr lang="zh-CN" altLang="zh-CN" sz="1600" b="1" dirty="0">
                <a:solidFill>
                  <a:srgbClr val="FFC000"/>
                </a:solidFill>
                <a:latin typeface="楷体" panose="02010609060101010101" pitchFamily="49" charset="-122"/>
                <a:ea typeface="楷体" panose="02010609060101010101" pitchFamily="49" charset="-122"/>
              </a:rPr>
              <a:t>负担行政行为的废止</a:t>
            </a:r>
          </a:p>
          <a:p>
            <a:pPr eaLnBrk="1" hangingPunct="1"/>
            <a:r>
              <a:rPr lang="zh-CN" altLang="zh-CN" sz="1600" dirty="0">
                <a:latin typeface="楷体" panose="02010609060101010101" pitchFamily="49" charset="-122"/>
                <a:ea typeface="楷体" panose="02010609060101010101" pitchFamily="49" charset="-122"/>
              </a:rPr>
              <a:t>负担行政行为的废止原则上属于行政裁量的范围，行政机关可以根据个案的具体情况运用自己的判断决定是否废止。</a:t>
            </a:r>
          </a:p>
          <a:p>
            <a:pPr eaLnBrk="1" hangingPunct="1"/>
            <a:r>
              <a:rPr lang="zh-CN" altLang="zh-CN" sz="1600" dirty="0">
                <a:latin typeface="楷体" panose="02010609060101010101" pitchFamily="49" charset="-122"/>
                <a:ea typeface="楷体" panose="02010609060101010101" pitchFamily="49" charset="-122"/>
              </a:rPr>
              <a:t>对于有持续效力的负担行政行为，如果其所根据的事实或法律状态事后发生变更，根据现在的事实或法律不得作出该行政行为时，行政机关的裁量缩减至零，必须废止原行政行为。在原行为的内容限制相对人的基本权利，但后来限制基本权利的要件已消灭时，更是如此。</a:t>
            </a:r>
          </a:p>
          <a:p>
            <a:pPr eaLnBrk="1" hangingPunct="1"/>
            <a:endParaRPr lang="zh-CN" altLang="en-US" sz="1600" dirty="0">
              <a:ea typeface="宋体" panose="02010600030101010101" pitchFamily="2" charset="-122"/>
            </a:endParaRPr>
          </a:p>
        </p:txBody>
      </p:sp>
      <p:sp>
        <p:nvSpPr>
          <p:cNvPr id="880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拓展文献：</a:t>
            </a:r>
          </a:p>
        </p:txBody>
      </p:sp>
      <p:sp>
        <p:nvSpPr>
          <p:cNvPr id="3" name="内容占位符 2"/>
          <p:cNvSpPr>
            <a:spLocks noGrp="1"/>
          </p:cNvSpPr>
          <p:nvPr>
            <p:ph idx="1"/>
          </p:nvPr>
        </p:nvSpPr>
        <p:spPr>
          <a:xfrm>
            <a:off x="323528" y="2492896"/>
            <a:ext cx="8424936" cy="3530600"/>
          </a:xfrm>
        </p:spPr>
        <p:txBody>
          <a:bodyPr/>
          <a:lstStyle/>
          <a:p>
            <a:r>
              <a:rPr lang="en-US" altLang="zh-CN" sz="2000" dirty="0">
                <a:latin typeface="楷体" pitchFamily="49" charset="-122"/>
                <a:ea typeface="楷体" pitchFamily="49" charset="-122"/>
              </a:rPr>
              <a:t>1. </a:t>
            </a:r>
            <a:r>
              <a:rPr lang="zh-CN" altLang="en-US" sz="2000" dirty="0">
                <a:latin typeface="楷体" pitchFamily="49" charset="-122"/>
                <a:ea typeface="楷体" pitchFamily="49" charset="-122"/>
                <a:hlinkClick r:id="rId2" action="ppaction://hlinkfile"/>
              </a:rPr>
              <a:t>叶必丰</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行政行为原理</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，商务印书馆</a:t>
            </a:r>
            <a:r>
              <a:rPr lang="en-US" altLang="zh-CN" sz="2000" dirty="0">
                <a:latin typeface="楷体" pitchFamily="49" charset="-122"/>
                <a:ea typeface="楷体" pitchFamily="49" charset="-122"/>
              </a:rPr>
              <a:t>2019</a:t>
            </a:r>
            <a:r>
              <a:rPr lang="zh-CN" altLang="en-US" sz="2000" dirty="0">
                <a:latin typeface="楷体" pitchFamily="49" charset="-122"/>
                <a:ea typeface="楷体" pitchFamily="49" charset="-122"/>
              </a:rPr>
              <a:t>年版；</a:t>
            </a:r>
            <a:endParaRPr lang="en-US" altLang="zh-CN" sz="2000" dirty="0">
              <a:latin typeface="楷体" pitchFamily="49" charset="-122"/>
              <a:ea typeface="楷体" pitchFamily="49" charset="-122"/>
            </a:endParaRPr>
          </a:p>
          <a:p>
            <a:r>
              <a:rPr lang="en-US" altLang="zh-CN" sz="2000" dirty="0">
                <a:latin typeface="楷体" pitchFamily="49" charset="-122"/>
                <a:ea typeface="楷体" pitchFamily="49" charset="-122"/>
              </a:rPr>
              <a:t>2. </a:t>
            </a:r>
            <a:r>
              <a:rPr lang="zh-CN" altLang="en-US" sz="2000" dirty="0">
                <a:latin typeface="楷体" pitchFamily="49" charset="-122"/>
                <a:ea typeface="楷体" pitchFamily="49" charset="-122"/>
                <a:hlinkClick r:id="rId3" action="ppaction://hlinkfile"/>
              </a:rPr>
              <a:t>闫尔宝</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行政行为的性质界定与实务</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，法律出版社</a:t>
            </a:r>
            <a:r>
              <a:rPr lang="en-US" altLang="zh-CN" sz="2000" dirty="0">
                <a:latin typeface="楷体" pitchFamily="49" charset="-122"/>
                <a:ea typeface="楷体" pitchFamily="49" charset="-122"/>
              </a:rPr>
              <a:t>2010</a:t>
            </a:r>
            <a:r>
              <a:rPr lang="zh-CN" altLang="en-US" sz="2000" dirty="0">
                <a:latin typeface="楷体" pitchFamily="49" charset="-122"/>
                <a:ea typeface="楷体" pitchFamily="49" charset="-122"/>
              </a:rPr>
              <a:t>版；</a:t>
            </a:r>
            <a:endParaRPr lang="en-US" altLang="zh-CN" sz="2000" dirty="0">
              <a:latin typeface="楷体" pitchFamily="49" charset="-122"/>
              <a:ea typeface="楷体" pitchFamily="49" charset="-122"/>
            </a:endParaRPr>
          </a:p>
          <a:p>
            <a:r>
              <a:rPr lang="en-US" altLang="zh-CN" sz="2000" dirty="0">
                <a:latin typeface="楷体" pitchFamily="49" charset="-122"/>
                <a:ea typeface="楷体" pitchFamily="49" charset="-122"/>
              </a:rPr>
              <a:t>3. </a:t>
            </a:r>
            <a:r>
              <a:rPr lang="zh-CN" altLang="en-US" sz="2000" dirty="0">
                <a:latin typeface="楷体" pitchFamily="49" charset="-122"/>
                <a:ea typeface="楷体" pitchFamily="49" charset="-122"/>
              </a:rPr>
              <a:t>苏宇：</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hlinkClick r:id="rId4" action="ppaction://hlinkfile"/>
              </a:rPr>
              <a:t>论行政行为形式认定标准</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华东政法大学学报</a:t>
            </a:r>
            <a:r>
              <a:rPr lang="en-US" altLang="zh-CN" sz="2000" dirty="0">
                <a:latin typeface="楷体" pitchFamily="49" charset="-122"/>
                <a:ea typeface="楷体" pitchFamily="49" charset="-122"/>
              </a:rPr>
              <a:t>》2021</a:t>
            </a:r>
            <a:r>
              <a:rPr lang="zh-CN" altLang="en-US" sz="2000" dirty="0">
                <a:latin typeface="楷体" pitchFamily="49" charset="-122"/>
                <a:ea typeface="楷体" pitchFamily="49" charset="-122"/>
              </a:rPr>
              <a:t>年第</a:t>
            </a:r>
            <a:r>
              <a:rPr lang="en-US" altLang="zh-CN" sz="2000" dirty="0">
                <a:latin typeface="楷体" pitchFamily="49" charset="-122"/>
                <a:ea typeface="楷体" pitchFamily="49" charset="-122"/>
              </a:rPr>
              <a:t>4</a:t>
            </a:r>
            <a:r>
              <a:rPr lang="zh-CN" altLang="en-US" sz="2000" dirty="0">
                <a:latin typeface="楷体" pitchFamily="49" charset="-122"/>
                <a:ea typeface="楷体" pitchFamily="49" charset="-122"/>
              </a:rPr>
              <a:t>期；</a:t>
            </a:r>
            <a:endParaRPr lang="en-US" altLang="zh-CN" sz="2000" dirty="0">
              <a:latin typeface="楷体" pitchFamily="49" charset="-122"/>
              <a:ea typeface="楷体" pitchFamily="49" charset="-122"/>
            </a:endParaRPr>
          </a:p>
          <a:p>
            <a:r>
              <a:rPr lang="en-US" altLang="zh-CN" sz="2000" dirty="0">
                <a:latin typeface="楷体" pitchFamily="49" charset="-122"/>
                <a:ea typeface="楷体" pitchFamily="49" charset="-122"/>
              </a:rPr>
              <a:t>4. </a:t>
            </a:r>
            <a:r>
              <a:rPr lang="zh-CN" altLang="en-US" sz="2000" dirty="0">
                <a:latin typeface="楷体" pitchFamily="49" charset="-122"/>
                <a:ea typeface="楷体" pitchFamily="49" charset="-122"/>
              </a:rPr>
              <a:t>赵宏：</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hlinkClick r:id="rId5" action="ppaction://hlinkfile"/>
              </a:rPr>
              <a:t>法律关系取代行政行为的可能与困局</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法学家</a:t>
            </a:r>
            <a:r>
              <a:rPr lang="en-US" altLang="zh-CN" sz="2000" dirty="0">
                <a:latin typeface="楷体" pitchFamily="49" charset="-122"/>
                <a:ea typeface="楷体" pitchFamily="49" charset="-122"/>
              </a:rPr>
              <a:t>》2015</a:t>
            </a:r>
            <a:r>
              <a:rPr lang="zh-CN" altLang="en-US" sz="2000" dirty="0">
                <a:latin typeface="楷体" pitchFamily="49" charset="-122"/>
                <a:ea typeface="楷体" pitchFamily="49" charset="-122"/>
              </a:rPr>
              <a:t>年第</a:t>
            </a:r>
            <a:r>
              <a:rPr lang="en-US" altLang="zh-CN" sz="2000" dirty="0">
                <a:latin typeface="楷体" pitchFamily="49" charset="-122"/>
                <a:ea typeface="楷体" pitchFamily="49" charset="-122"/>
              </a:rPr>
              <a:t>3</a:t>
            </a:r>
            <a:r>
              <a:rPr lang="zh-CN" altLang="en-US" sz="2000" dirty="0">
                <a:latin typeface="楷体" pitchFamily="49" charset="-122"/>
                <a:ea typeface="楷体" pitchFamily="49" charset="-122"/>
              </a:rPr>
              <a:t>期；</a:t>
            </a:r>
            <a:endParaRPr lang="en-US" altLang="zh-CN" sz="2000" dirty="0">
              <a:latin typeface="楷体" pitchFamily="49" charset="-122"/>
              <a:ea typeface="楷体" pitchFamily="49" charset="-122"/>
            </a:endParaRPr>
          </a:p>
          <a:p>
            <a:r>
              <a:rPr lang="en-US" altLang="zh-CN" sz="2000" dirty="0">
                <a:latin typeface="楷体" pitchFamily="49" charset="-122"/>
                <a:ea typeface="楷体" pitchFamily="49" charset="-122"/>
              </a:rPr>
              <a:t>4. </a:t>
            </a:r>
            <a:r>
              <a:rPr lang="zh-CN" altLang="en-US" sz="2000" dirty="0">
                <a:latin typeface="楷体" pitchFamily="49" charset="-122"/>
                <a:ea typeface="楷体" pitchFamily="49" charset="-122"/>
              </a:rPr>
              <a:t>陈越峰：</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hlinkClick r:id="rId6" action="ppaction://hlinkfile"/>
              </a:rPr>
              <a:t>中国行政法</a:t>
            </a:r>
            <a:r>
              <a:rPr lang="en-US" altLang="zh-CN" sz="2000" dirty="0">
                <a:latin typeface="楷体" pitchFamily="49" charset="-122"/>
                <a:ea typeface="楷体" pitchFamily="49" charset="-122"/>
                <a:hlinkClick r:id="rId6" action="ppaction://hlinkfile"/>
              </a:rPr>
              <a:t>(</a:t>
            </a:r>
            <a:r>
              <a:rPr lang="zh-CN" altLang="en-US" sz="2000" dirty="0">
                <a:latin typeface="楷体" pitchFamily="49" charset="-122"/>
                <a:ea typeface="楷体" pitchFamily="49" charset="-122"/>
                <a:hlinkClick r:id="rId6" action="ppaction://hlinkfile"/>
              </a:rPr>
              <a:t>释义</a:t>
            </a:r>
            <a:r>
              <a:rPr lang="en-US" altLang="zh-CN" sz="2000" dirty="0">
                <a:latin typeface="楷体" pitchFamily="49" charset="-122"/>
                <a:ea typeface="楷体" pitchFamily="49" charset="-122"/>
                <a:hlinkClick r:id="rId6" action="ppaction://hlinkfile"/>
              </a:rPr>
              <a:t>)</a:t>
            </a:r>
            <a:r>
              <a:rPr lang="zh-CN" altLang="en-US" sz="2000" dirty="0">
                <a:latin typeface="楷体" pitchFamily="49" charset="-122"/>
                <a:ea typeface="楷体" pitchFamily="49" charset="-122"/>
                <a:hlinkClick r:id="rId6" action="ppaction://hlinkfile"/>
              </a:rPr>
              <a:t>学的本土生成</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以“行政行为”概念为中心的考察</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清华法学</a:t>
            </a:r>
            <a:r>
              <a:rPr lang="en-US" altLang="zh-CN" sz="2000" dirty="0">
                <a:latin typeface="楷体" pitchFamily="49" charset="-122"/>
                <a:ea typeface="楷体" pitchFamily="49" charset="-122"/>
              </a:rPr>
              <a:t>》2015</a:t>
            </a:r>
            <a:r>
              <a:rPr lang="zh-CN" altLang="en-US" sz="2000" dirty="0">
                <a:latin typeface="楷体" pitchFamily="49" charset="-122"/>
                <a:ea typeface="楷体" pitchFamily="49" charset="-122"/>
              </a:rPr>
              <a:t>年第</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期。</a:t>
            </a:r>
            <a:endParaRPr lang="en-US" altLang="zh-CN" sz="2000" dirty="0">
              <a:latin typeface="楷体" pitchFamily="49" charset="-122"/>
              <a:ea typeface="楷体" pitchFamily="49" charset="-122"/>
            </a:endParaRPr>
          </a:p>
          <a:p>
            <a:endParaRPr lang="zh-CN" altLang="en-US" sz="2000" dirty="0">
              <a:latin typeface="楷体" pitchFamily="49" charset="-122"/>
              <a:ea typeface="楷体" pitchFamily="49" charset="-122"/>
            </a:endParaRPr>
          </a:p>
        </p:txBody>
      </p:sp>
      <p:sp>
        <p:nvSpPr>
          <p:cNvPr id="4" name="日期占位符 3"/>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1777A8C-4120-4C7A-933C-7D3B5D2E1348}" type="datetime8">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12/18/2024 1:38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217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作为公法行为的行政行为</a:t>
            </a:r>
          </a:p>
        </p:txBody>
      </p:sp>
      <p:sp>
        <p:nvSpPr>
          <p:cNvPr id="22531"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2532"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graphicFrame>
        <p:nvGraphicFramePr>
          <p:cNvPr id="6" name="图示 5"/>
          <p:cNvGraphicFramePr/>
          <p:nvPr>
            <p:extLst>
              <p:ext uri="{D42A27DB-BD31-4B8C-83A1-F6EECF244321}">
                <p14:modId xmlns:p14="http://schemas.microsoft.com/office/powerpoint/2010/main" val="3080197428"/>
              </p:ext>
            </p:extLst>
          </p:nvPr>
        </p:nvGraphicFramePr>
        <p:xfrm>
          <a:off x="107504" y="1704817"/>
          <a:ext cx="878567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350838" y="2420938"/>
            <a:ext cx="8793162" cy="3527425"/>
          </a:xfrm>
        </p:spPr>
        <p:txBody>
          <a:bodyPr vert="horz" wrap="square" lIns="91440" tIns="45720" rIns="91440" bIns="45720" anchor="t" anchorCtr="0"/>
          <a:lstStyle/>
          <a:p>
            <a:pPr lvl="1" eaLnBrk="1" hangingPunct="1"/>
            <a:r>
              <a:rPr lang="zh-CN" altLang="en-US" sz="2400" b="1" dirty="0">
                <a:latin typeface="华文楷体" panose="02010600040101010101" pitchFamily="2" charset="-122"/>
                <a:ea typeface="华文楷体" panose="02010600040101010101" pitchFamily="2" charset="-122"/>
              </a:rPr>
              <a:t>分类</a:t>
            </a:r>
            <a:endParaRPr lang="en-US" altLang="zh-CN" sz="2400" b="1" dirty="0">
              <a:latin typeface="华文楷体" panose="02010600040101010101" pitchFamily="2" charset="-122"/>
              <a:ea typeface="华文楷体" panose="02010600040101010101" pitchFamily="2" charset="-122"/>
            </a:endParaRPr>
          </a:p>
          <a:p>
            <a:pPr lvl="1" eaLnBrk="1" hangingPunct="1"/>
            <a:r>
              <a:rPr lang="zh-CN" altLang="en-US" sz="2400" b="1" dirty="0">
                <a:solidFill>
                  <a:srgbClr val="FF0000"/>
                </a:solidFill>
                <a:latin typeface="华文楷体" panose="02010600040101010101" pitchFamily="2" charset="-122"/>
                <a:ea typeface="华文楷体" panose="02010600040101010101" pitchFamily="2" charset="-122"/>
              </a:rPr>
              <a:t>内部行政行为</a:t>
            </a:r>
            <a:r>
              <a:rPr lang="zh-CN" altLang="en-US" sz="2400" b="1" dirty="0">
                <a:latin typeface="华文楷体" panose="02010600040101010101" pitchFamily="2" charset="-122"/>
                <a:ea typeface="华文楷体" panose="02010600040101010101" pitchFamily="2" charset="-122"/>
              </a:rPr>
              <a:t>与</a:t>
            </a:r>
            <a:r>
              <a:rPr lang="zh-CN" altLang="en-US" sz="2400" b="1" dirty="0">
                <a:solidFill>
                  <a:srgbClr val="7030A0"/>
                </a:solidFill>
                <a:latin typeface="华文楷体" panose="02010600040101010101" pitchFamily="2" charset="-122"/>
                <a:ea typeface="华文楷体" panose="02010600040101010101" pitchFamily="2" charset="-122"/>
              </a:rPr>
              <a:t>外部行政行为</a:t>
            </a:r>
            <a:r>
              <a:rPr lang="zh-CN" altLang="en-US" sz="2400" b="1" dirty="0">
                <a:latin typeface="华文楷体" panose="02010600040101010101" pitchFamily="2" charset="-122"/>
                <a:ea typeface="华文楷体" panose="02010600040101010101" pitchFamily="2" charset="-122"/>
              </a:rPr>
              <a:t>（主体关系、事务性质）</a:t>
            </a:r>
          </a:p>
          <a:p>
            <a:pPr lvl="2" eaLnBrk="1" hangingPunct="1"/>
            <a:r>
              <a:rPr lang="zh-CN" altLang="en-US" sz="2400" b="1" dirty="0">
                <a:latin typeface="华文楷体" panose="02010600040101010101" pitchFamily="2" charset="-122"/>
                <a:ea typeface="华文楷体" panose="02010600040101010101" pitchFamily="2" charset="-122"/>
              </a:rPr>
              <a:t>内部行政行为是行政主体对组织内部事务作出的管理行为</a:t>
            </a:r>
            <a:endParaRPr lang="en-US" altLang="zh-CN" sz="2400" b="1" dirty="0">
              <a:latin typeface="华文楷体" panose="02010600040101010101" pitchFamily="2" charset="-122"/>
              <a:ea typeface="华文楷体" panose="02010600040101010101" pitchFamily="2" charset="-122"/>
            </a:endParaRPr>
          </a:p>
          <a:p>
            <a:pPr lvl="3" eaLnBrk="1" hangingPunct="1"/>
            <a:r>
              <a:rPr lang="zh-CN" altLang="en-US" sz="2400" b="1" dirty="0">
                <a:latin typeface="华文楷体" panose="02010600040101010101" pitchFamily="2" charset="-122"/>
                <a:ea typeface="华文楷体" panose="02010600040101010101" pitchFamily="2" charset="-122"/>
              </a:rPr>
              <a:t>机关之间的咨询、意见交换、请示、批复等；公务员的管理行为</a:t>
            </a:r>
          </a:p>
          <a:p>
            <a:pPr lvl="2" eaLnBrk="1" hangingPunct="1"/>
            <a:r>
              <a:rPr lang="zh-CN" altLang="en-US" sz="2400" b="1" dirty="0">
                <a:solidFill>
                  <a:srgbClr val="7030A0"/>
                </a:solidFill>
                <a:latin typeface="华文楷体" panose="02010600040101010101" pitchFamily="2" charset="-122"/>
                <a:ea typeface="华文楷体" panose="02010600040101010101" pitchFamily="2" charset="-122"/>
              </a:rPr>
              <a:t>外部行政行为</a:t>
            </a:r>
            <a:r>
              <a:rPr lang="zh-CN" altLang="en-US" sz="2400" b="1" dirty="0">
                <a:latin typeface="华文楷体" panose="02010600040101010101" pitchFamily="2" charset="-122"/>
                <a:ea typeface="华文楷体" panose="02010600040101010101" pitchFamily="2" charset="-122"/>
              </a:rPr>
              <a:t>是行政主体对社会公共事务作出的管理行为</a:t>
            </a:r>
            <a:endParaRPr lang="zh-CN" altLang="en-US" sz="2400" dirty="0">
              <a:latin typeface="华文楷体" panose="02010600040101010101" pitchFamily="2" charset="-122"/>
              <a:ea typeface="华文楷体" panose="02010600040101010101" pitchFamily="2" charset="-122"/>
            </a:endParaRPr>
          </a:p>
        </p:txBody>
      </p:sp>
      <p:sp>
        <p:nvSpPr>
          <p:cNvPr id="2355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355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468313" y="2420938"/>
            <a:ext cx="8280400" cy="35306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外部行政行为包括</a:t>
            </a:r>
            <a:endParaRPr lang="en-US" altLang="zh-CN" sz="2400" b="1" dirty="0">
              <a:latin typeface="华文楷体" panose="02010600040101010101" pitchFamily="2" charset="-122"/>
              <a:ea typeface="华文楷体" panose="02010600040101010101" pitchFamily="2" charset="-122"/>
            </a:endParaRPr>
          </a:p>
          <a:p>
            <a:pPr lvl="1" eaLnBrk="1" hangingPunct="1"/>
            <a:r>
              <a:rPr lang="zh-CN" altLang="en-US" sz="2400" b="1" dirty="0">
                <a:solidFill>
                  <a:srgbClr val="00B0F0"/>
                </a:solidFill>
                <a:latin typeface="华文楷体" panose="02010600040101010101" pitchFamily="2" charset="-122"/>
                <a:ea typeface="华文楷体" panose="02010600040101010101" pitchFamily="2" charset="-122"/>
              </a:rPr>
              <a:t>法律行为</a:t>
            </a:r>
            <a:r>
              <a:rPr lang="zh-CN" altLang="en-US" sz="2400" b="1" dirty="0">
                <a:latin typeface="华文楷体" panose="02010600040101010101" pitchFamily="2" charset="-122"/>
                <a:ea typeface="华文楷体" panose="02010600040101010101" pitchFamily="2" charset="-122"/>
              </a:rPr>
              <a:t>与</a:t>
            </a:r>
            <a:r>
              <a:rPr lang="zh-CN" altLang="en-US" sz="2400" b="1" dirty="0">
                <a:solidFill>
                  <a:srgbClr val="00B050"/>
                </a:solidFill>
                <a:latin typeface="华文楷体" panose="02010600040101010101" pitchFamily="2" charset="-122"/>
                <a:ea typeface="华文楷体" panose="02010600040101010101" pitchFamily="2" charset="-122"/>
              </a:rPr>
              <a:t>事实行为</a:t>
            </a:r>
            <a:r>
              <a:rPr lang="zh-CN" altLang="en-US" sz="2400" b="1" dirty="0">
                <a:latin typeface="华文楷体" panose="02010600040101010101" pitchFamily="2" charset="-122"/>
                <a:ea typeface="华文楷体" panose="02010600040101010101" pitchFamily="2" charset="-122"/>
              </a:rPr>
              <a:t>（是否产生法律效果）</a:t>
            </a:r>
          </a:p>
          <a:p>
            <a:pPr lvl="2" eaLnBrk="1" hangingPunct="1"/>
            <a:r>
              <a:rPr lang="zh-CN" altLang="en-US" sz="2000" b="1" dirty="0">
                <a:solidFill>
                  <a:srgbClr val="00B0F0"/>
                </a:solidFill>
                <a:latin typeface="华文楷体" panose="02010600040101010101" pitchFamily="2" charset="-122"/>
                <a:ea typeface="华文楷体" panose="02010600040101010101" pitchFamily="2" charset="-122"/>
              </a:rPr>
              <a:t>法律行为</a:t>
            </a:r>
            <a:r>
              <a:rPr lang="zh-CN" altLang="en-US" sz="2000" b="1" dirty="0">
                <a:latin typeface="华文楷体" panose="02010600040101010101" pitchFamily="2" charset="-122"/>
                <a:ea typeface="华文楷体" panose="02010600040101010101" pitchFamily="2" charset="-122"/>
              </a:rPr>
              <a:t>指基于行政主体的意思表示直接产生法律效果的行为</a:t>
            </a:r>
            <a:endParaRPr lang="en-US" altLang="zh-CN" sz="2000" b="1" dirty="0">
              <a:latin typeface="华文楷体" panose="02010600040101010101" pitchFamily="2" charset="-122"/>
              <a:ea typeface="华文楷体" panose="02010600040101010101" pitchFamily="2" charset="-122"/>
            </a:endParaRPr>
          </a:p>
          <a:p>
            <a:pPr lvl="3" eaLnBrk="1" hangingPunct="1"/>
            <a:r>
              <a:rPr lang="zh-CN" altLang="en-US" sz="1800" b="1" dirty="0">
                <a:latin typeface="华文楷体" panose="02010600040101010101" pitchFamily="2" charset="-122"/>
                <a:ea typeface="华文楷体" panose="02010600040101010101" pitchFamily="2" charset="-122"/>
              </a:rPr>
              <a:t>命令、许可、处罚、行政合同、承诺等</a:t>
            </a:r>
          </a:p>
          <a:p>
            <a:pPr lvl="2" eaLnBrk="1" hangingPunct="1"/>
            <a:r>
              <a:rPr lang="zh-CN" altLang="en-US" sz="2000" b="1" dirty="0">
                <a:solidFill>
                  <a:srgbClr val="00B050"/>
                </a:solidFill>
                <a:latin typeface="华文楷体" panose="02010600040101010101" pitchFamily="2" charset="-122"/>
                <a:ea typeface="华文楷体" panose="02010600040101010101" pitchFamily="2" charset="-122"/>
              </a:rPr>
              <a:t>事实行为</a:t>
            </a:r>
            <a:r>
              <a:rPr lang="zh-CN" altLang="en-US" sz="2000" b="1" dirty="0">
                <a:latin typeface="华文楷体" panose="02010600040101010101" pitchFamily="2" charset="-122"/>
                <a:ea typeface="华文楷体" panose="02010600040101010101" pitchFamily="2" charset="-122"/>
              </a:rPr>
              <a:t>指行政主体作出的不具有法律约束力，而以影响或改变事实状态为目的的行为</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
        <p:nvSpPr>
          <p:cNvPr id="2458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458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1989138"/>
            <a:ext cx="8953500" cy="35988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事实行为包括</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物理性行为</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与</a:t>
            </a:r>
            <a:r>
              <a:rPr kumimoji="0" lang="zh-CN" altLang="en-US"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观念性行为</a:t>
            </a:r>
            <a:endPar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endParaRP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物理性行为</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日常建设、维护与服务性的行为</a:t>
            </a: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设置交通信号标志、清洁道路、监测空气质量等</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具体行政行为的准备与执行行为</a:t>
            </a: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检查、拆除违章建筑、销毁违禁品等</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紧急情况下的即时强制行为</a:t>
            </a: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拖走抛锚车辆、清理路障、强行进入住宅等</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暴力、侵权行为</a:t>
            </a: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殴打、违规使用武器、野蛮执法等</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600" b="0"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endParaRPr>
          </a:p>
        </p:txBody>
      </p:sp>
      <p:sp>
        <p:nvSpPr>
          <p:cNvPr id="2560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560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784225" y="2400300"/>
            <a:ext cx="6948488" cy="3530600"/>
          </a:xfrm>
        </p:spPr>
        <p:txBody>
          <a:bodyPr vert="horz" wrap="square" lIns="91440" tIns="45720" rIns="91440" bIns="45720" anchor="t" anchorCtr="0"/>
          <a:lstStyle/>
          <a:p>
            <a:pPr lvl="1" eaLnBrk="1" hangingPunct="1"/>
            <a:r>
              <a:rPr lang="zh-CN" altLang="en-US" sz="2400" b="1" dirty="0">
                <a:solidFill>
                  <a:srgbClr val="FFC000"/>
                </a:solidFill>
                <a:latin typeface="华文楷体" panose="02010600040101010101" pitchFamily="2" charset="-122"/>
                <a:ea typeface="华文楷体" panose="02010600040101010101" pitchFamily="2" charset="-122"/>
              </a:rPr>
              <a:t>观念性行为</a:t>
            </a:r>
            <a:endParaRPr lang="en-US" altLang="zh-CN" sz="2400" b="1" dirty="0">
              <a:solidFill>
                <a:srgbClr val="FFC000"/>
              </a:solidFill>
              <a:latin typeface="华文楷体" panose="02010600040101010101" pitchFamily="2" charset="-122"/>
              <a:ea typeface="华文楷体" panose="02010600040101010101" pitchFamily="2" charset="-122"/>
            </a:endParaRPr>
          </a:p>
          <a:p>
            <a:pPr lvl="2" eaLnBrk="1" hangingPunct="1"/>
            <a:r>
              <a:rPr lang="zh-CN" altLang="en-US" sz="2400" b="1" dirty="0">
                <a:latin typeface="华文楷体" panose="02010600040101010101" pitchFamily="2" charset="-122"/>
                <a:ea typeface="华文楷体" panose="02010600040101010101" pitchFamily="2" charset="-122"/>
              </a:rPr>
              <a:t>无法律约束力的信息提供、通知行为</a:t>
            </a:r>
          </a:p>
          <a:p>
            <a:pPr lvl="3" eaLnBrk="1" hangingPunct="1"/>
            <a:r>
              <a:rPr lang="zh-CN" altLang="en-US" sz="2400" b="1" dirty="0">
                <a:latin typeface="华文楷体" panose="02010600040101010101" pitchFamily="2" charset="-122"/>
                <a:ea typeface="华文楷体" panose="02010600040101010101" pitchFamily="2" charset="-122"/>
              </a:rPr>
              <a:t>提供咨询、发布信息、作出说明、推荐优质产品等</a:t>
            </a:r>
          </a:p>
          <a:p>
            <a:pPr lvl="2" eaLnBrk="1" hangingPunct="1"/>
            <a:r>
              <a:rPr lang="zh-CN" altLang="en-US" sz="2400" b="1" dirty="0">
                <a:latin typeface="华文楷体" panose="02010600040101010101" pitchFamily="2" charset="-122"/>
                <a:ea typeface="华文楷体" panose="02010600040101010101" pitchFamily="2" charset="-122"/>
              </a:rPr>
              <a:t>协商、沟通协调行为</a:t>
            </a:r>
            <a:endParaRPr lang="en-US" altLang="zh-CN" sz="2400" b="1" dirty="0">
              <a:latin typeface="华文楷体" panose="02010600040101010101" pitchFamily="2" charset="-122"/>
              <a:ea typeface="华文楷体" panose="02010600040101010101" pitchFamily="2" charset="-122"/>
            </a:endParaRPr>
          </a:p>
          <a:p>
            <a:pPr lvl="2" eaLnBrk="1" hangingPunct="1"/>
            <a:endParaRPr lang="en-US" altLang="zh-CN" sz="2400" b="1" dirty="0">
              <a:latin typeface="华文楷体" panose="02010600040101010101" pitchFamily="2" charset="-122"/>
              <a:ea typeface="华文楷体" panose="02010600040101010101" pitchFamily="2" charset="-122"/>
            </a:endParaRPr>
          </a:p>
          <a:p>
            <a:pPr lvl="2" eaLnBrk="1" hangingPunct="1"/>
            <a:r>
              <a:rPr lang="zh-CN" altLang="en-US" sz="1800" dirty="0">
                <a:latin typeface="华文楷体" panose="02010600040101010101" pitchFamily="2" charset="-122"/>
                <a:ea typeface="华文楷体" panose="02010600040101010101" pitchFamily="2" charset="-122"/>
              </a:rPr>
              <a:t>学术扩展：王锴：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hlinkClick r:id="rId2" action="ppaction://hlinkfile"/>
              </a:rPr>
              <a:t>论行政事实行为的界定</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法学家</a:t>
            </a:r>
            <a:r>
              <a:rPr lang="en-US" altLang="zh-CN" sz="1800" dirty="0">
                <a:latin typeface="华文楷体" panose="02010600040101010101" pitchFamily="2" charset="-122"/>
                <a:ea typeface="华文楷体" panose="02010600040101010101" pitchFamily="2" charset="-122"/>
              </a:rPr>
              <a:t>》2018</a:t>
            </a:r>
            <a:r>
              <a:rPr lang="zh-CN" altLang="en-US" sz="1800" dirty="0">
                <a:latin typeface="华文楷体" panose="02010600040101010101" pitchFamily="2" charset="-122"/>
                <a:ea typeface="华文楷体" panose="02010600040101010101" pitchFamily="2" charset="-122"/>
              </a:rPr>
              <a:t>年第</a:t>
            </a:r>
            <a:r>
              <a:rPr lang="en-US" altLang="zh-CN" sz="1800" dirty="0">
                <a:latin typeface="华文楷体" panose="02010600040101010101" pitchFamily="2" charset="-122"/>
                <a:ea typeface="华文楷体" panose="02010600040101010101" pitchFamily="2" charset="-122"/>
              </a:rPr>
              <a:t>4</a:t>
            </a:r>
            <a:r>
              <a:rPr lang="zh-CN" altLang="en-US" sz="1800" dirty="0">
                <a:latin typeface="华文楷体" panose="02010600040101010101" pitchFamily="2" charset="-122"/>
                <a:ea typeface="华文楷体" panose="02010600040101010101" pitchFamily="2" charset="-122"/>
              </a:rPr>
              <a:t>期。</a:t>
            </a:r>
          </a:p>
          <a:p>
            <a:endParaRPr lang="zh-CN" altLang="en-US" sz="2400" dirty="0">
              <a:latin typeface="华文楷体" panose="02010600040101010101" pitchFamily="2" charset="-122"/>
              <a:ea typeface="华文楷体" panose="02010600040101010101" pitchFamily="2" charset="-122"/>
            </a:endParaRPr>
          </a:p>
        </p:txBody>
      </p:sp>
      <p:sp>
        <p:nvSpPr>
          <p:cNvPr id="2662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12/18/2024 1:38 PM</a:t>
            </a:fld>
            <a:endParaRPr lang="en-US" altLang="zh-CN" sz="900" b="1" dirty="0">
              <a:solidFill>
                <a:schemeClr val="accent1"/>
              </a:solidFill>
              <a:latin typeface="Century Gothic" panose="020B0502020202020204" pitchFamily="34" charset="0"/>
            </a:endParaRPr>
          </a:p>
        </p:txBody>
      </p:sp>
      <p:sp>
        <p:nvSpPr>
          <p:cNvPr id="2662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3727</Words>
  <Application>Microsoft Office PowerPoint</Application>
  <PresentationFormat>全屏显示(4:3)</PresentationFormat>
  <Paragraphs>341</Paragraphs>
  <Slides>48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华文楷体</vt:lpstr>
      <vt:lpstr>楷体</vt:lpstr>
      <vt:lpstr>楷体_GB2312</vt:lpstr>
      <vt:lpstr>Arial</vt:lpstr>
      <vt:lpstr>Calibri</vt:lpstr>
      <vt:lpstr>Century Gothic</vt:lpstr>
      <vt:lpstr>Wingdings</vt:lpstr>
      <vt:lpstr>Wingdings 3</vt:lpstr>
      <vt:lpstr>离子会议室</vt:lpstr>
      <vt:lpstr>1_离子会议室</vt:lpstr>
      <vt:lpstr>第五讲 行政行为概述</vt:lpstr>
      <vt:lpstr>第一节 行政行为的概念与分类</vt:lpstr>
      <vt:lpstr>PowerPoint 演示文稿</vt:lpstr>
      <vt:lpstr>PowerPoint 演示文稿</vt:lpstr>
      <vt:lpstr>作为公法行为的行政行为</vt:lpstr>
      <vt:lpstr>PowerPoint 演示文稿</vt:lpstr>
      <vt:lpstr>PowerPoint 演示文稿</vt:lpstr>
      <vt:lpstr>PowerPoint 演示文稿</vt:lpstr>
      <vt:lpstr>PowerPoint 演示文稿</vt:lpstr>
      <vt:lpstr>PowerPoint 演示文稿</vt:lpstr>
      <vt:lpstr>PowerPoint 演示文稿</vt:lpstr>
      <vt:lpstr>第二节 具体行政行为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拓展文献：</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596</cp:revision>
  <dcterms:created xsi:type="dcterms:W3CDTF">2014-04-19T21:45:00Z</dcterms:created>
  <dcterms:modified xsi:type="dcterms:W3CDTF">2024-12-18T07:31:30Z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6DE2651C992C4188B617105FA4C8CF92</vt:lpwstr>
  </property>
  <property fmtid="{D5CDD505-2E9C-101B-9397-08002B2CF9AE}" pid="3" name="KSOProductBuildVer">
    <vt:lpwstr>2052-11.1.0.10359</vt:lpwstr>
  </property>
</Properties>
</file>