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6" r:id="rId3"/>
    <p:sldId id="258" r:id="rId4"/>
    <p:sldId id="259" r:id="rId5"/>
    <p:sldId id="262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831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8CF12-72E0-41D3-975C-EA0F96A3AC48}" type="doc">
      <dgm:prSet loTypeId="urn:microsoft.com/office/officeart/2008/layout/LinedList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103EFED-6946-4A6E-9699-C97BA37DC2B2}">
      <dgm:prSet phldrT="[文本]" custT="1"/>
      <dgm:spPr/>
      <dgm:t>
        <a:bodyPr/>
        <a:lstStyle/>
        <a:p>
          <a:endParaRPr lang="en-US" altLang="zh-CN" sz="2000" b="1" dirty="0"/>
        </a:p>
        <a:p>
          <a:endParaRPr lang="en-US" altLang="zh-CN" sz="2000" b="1" dirty="0"/>
        </a:p>
        <a:p>
          <a:r>
            <a:rPr lang="zh-CN" altLang="en-US" sz="2000" b="1" dirty="0"/>
            <a:t>责</a:t>
          </a:r>
          <a:endParaRPr lang="en-US" altLang="zh-CN" sz="2000" b="1" dirty="0"/>
        </a:p>
        <a:p>
          <a:endParaRPr lang="en-US" altLang="zh-CN" sz="2000" b="1" dirty="0"/>
        </a:p>
        <a:p>
          <a:r>
            <a:rPr lang="zh-CN" altLang="en-US" sz="2000" b="1" dirty="0"/>
            <a:t>令</a:t>
          </a:r>
          <a:endParaRPr lang="en-US" altLang="zh-CN" sz="2000" b="1" dirty="0"/>
        </a:p>
        <a:p>
          <a:endParaRPr lang="en-US" altLang="zh-CN" sz="2000" b="1" dirty="0"/>
        </a:p>
        <a:p>
          <a:r>
            <a:rPr lang="zh-CN" altLang="en-US" sz="2000" b="1" dirty="0"/>
            <a:t>行</a:t>
          </a:r>
          <a:endParaRPr lang="en-US" altLang="zh-CN" sz="2000" b="1" dirty="0"/>
        </a:p>
        <a:p>
          <a:endParaRPr lang="en-US" altLang="zh-CN" sz="2000" b="1" dirty="0"/>
        </a:p>
        <a:p>
          <a:r>
            <a:rPr lang="zh-CN" altLang="en-US" sz="2000" b="1" dirty="0"/>
            <a:t>为</a:t>
          </a:r>
        </a:p>
      </dgm:t>
    </dgm:pt>
    <dgm:pt modelId="{F33DD634-6EED-444A-A6FB-043A02AAF9AA}" type="parTrans" cxnId="{ED532473-351F-4CC1-A8F8-003849266914}">
      <dgm:prSet/>
      <dgm:spPr/>
      <dgm:t>
        <a:bodyPr/>
        <a:lstStyle/>
        <a:p>
          <a:endParaRPr lang="zh-CN" altLang="en-US"/>
        </a:p>
      </dgm:t>
    </dgm:pt>
    <dgm:pt modelId="{46391602-B3FB-4431-9BD5-68EF7C0F4EF8}" type="sibTrans" cxnId="{ED532473-351F-4CC1-A8F8-003849266914}">
      <dgm:prSet/>
      <dgm:spPr/>
      <dgm:t>
        <a:bodyPr/>
        <a:lstStyle/>
        <a:p>
          <a:endParaRPr lang="zh-CN" altLang="en-US"/>
        </a:p>
      </dgm:t>
    </dgm:pt>
    <dgm:pt modelId="{07CC1972-7FD6-4C36-8367-6CF1D7EFFD6B}">
      <dgm:prSet phldrT="[文本]" custT="1"/>
      <dgm:spPr/>
      <dgm:t>
        <a:bodyPr/>
        <a:lstStyle/>
        <a:p>
          <a:r>
            <a:rPr lang="zh-CN" altLang="en-US" sz="2000" b="1" dirty="0"/>
            <a:t>行政命令</a:t>
          </a:r>
        </a:p>
      </dgm:t>
    </dgm:pt>
    <dgm:pt modelId="{80E104C3-AF0A-4A1E-AAF7-4B2441BB0675}" type="parTrans" cxnId="{7D2644BA-0291-4B58-A12A-65CF562EDCC8}">
      <dgm:prSet/>
      <dgm:spPr/>
      <dgm:t>
        <a:bodyPr/>
        <a:lstStyle/>
        <a:p>
          <a:endParaRPr lang="zh-CN" altLang="en-US"/>
        </a:p>
      </dgm:t>
    </dgm:pt>
    <dgm:pt modelId="{8D74EBE0-AA86-4C76-A3FE-CBAF63027CA1}" type="sibTrans" cxnId="{7D2644BA-0291-4B58-A12A-65CF562EDCC8}">
      <dgm:prSet/>
      <dgm:spPr/>
      <dgm:t>
        <a:bodyPr/>
        <a:lstStyle/>
        <a:p>
          <a:endParaRPr lang="zh-CN" altLang="en-US"/>
        </a:p>
      </dgm:t>
    </dgm:pt>
    <dgm:pt modelId="{E60B20DC-5184-4536-BB72-34139D964CAF}">
      <dgm:prSet phldrT="[文本]" custT="1"/>
      <dgm:spPr/>
      <dgm:t>
        <a:bodyPr/>
        <a:lstStyle/>
        <a:p>
          <a:r>
            <a:rPr lang="zh-CN" altLang="en-US" sz="2000" b="1" dirty="0"/>
            <a:t>行政处罚</a:t>
          </a:r>
        </a:p>
      </dgm:t>
    </dgm:pt>
    <dgm:pt modelId="{43CB9BE9-E5EF-4A84-8EE5-7F6CDC7A7064}" type="parTrans" cxnId="{141AFFEC-4CE4-4E06-9814-109227922637}">
      <dgm:prSet/>
      <dgm:spPr/>
      <dgm:t>
        <a:bodyPr/>
        <a:lstStyle/>
        <a:p>
          <a:endParaRPr lang="zh-CN" altLang="en-US"/>
        </a:p>
      </dgm:t>
    </dgm:pt>
    <dgm:pt modelId="{CA159144-EE8B-46F9-8334-5B2411EEC96A}" type="sibTrans" cxnId="{141AFFEC-4CE4-4E06-9814-109227922637}">
      <dgm:prSet/>
      <dgm:spPr/>
      <dgm:t>
        <a:bodyPr/>
        <a:lstStyle/>
        <a:p>
          <a:endParaRPr lang="zh-CN" altLang="en-US"/>
        </a:p>
      </dgm:t>
    </dgm:pt>
    <dgm:pt modelId="{AC809B07-2A95-40EA-BF46-016EFA6487EC}">
      <dgm:prSet custT="1"/>
      <dgm:spPr/>
      <dgm:t>
        <a:bodyPr/>
        <a:lstStyle/>
        <a:p>
          <a:r>
            <a:rPr lang="zh-CN" altLang="en-US" sz="2000" b="1" dirty="0"/>
            <a:t>行政强制措施</a:t>
          </a:r>
        </a:p>
      </dgm:t>
    </dgm:pt>
    <dgm:pt modelId="{6B0906FB-6175-4283-9AF3-97BEFAD7C653}" type="parTrans" cxnId="{7ABF37D9-4FDD-422A-8EAD-7481315A5742}">
      <dgm:prSet/>
      <dgm:spPr/>
      <dgm:t>
        <a:bodyPr/>
        <a:lstStyle/>
        <a:p>
          <a:endParaRPr lang="zh-CN" altLang="en-US"/>
        </a:p>
      </dgm:t>
    </dgm:pt>
    <dgm:pt modelId="{85BD4401-1BA2-48E5-885B-2978EA647DBD}" type="sibTrans" cxnId="{7ABF37D9-4FDD-422A-8EAD-7481315A5742}">
      <dgm:prSet/>
      <dgm:spPr/>
      <dgm:t>
        <a:bodyPr/>
        <a:lstStyle/>
        <a:p>
          <a:endParaRPr lang="zh-CN" altLang="en-US"/>
        </a:p>
      </dgm:t>
    </dgm:pt>
    <dgm:pt modelId="{0F101D11-1349-4FE5-9F12-86F0D3F5AF64}">
      <dgm:prSet custT="1"/>
      <dgm:spPr/>
      <dgm:t>
        <a:bodyPr/>
        <a:lstStyle/>
        <a:p>
          <a:r>
            <a:rPr lang="zh-CN" altLang="en-US" sz="1600" b="1" dirty="0"/>
            <a:t>环保法第</a:t>
          </a:r>
          <a:r>
            <a:rPr lang="en-US" altLang="zh-CN" sz="1600" b="1" dirty="0"/>
            <a:t>37</a:t>
          </a:r>
          <a:r>
            <a:rPr lang="zh-CN" altLang="en-US" sz="1600" b="1" dirty="0"/>
            <a:t>条 未经环境保护行政主管部门同意，擅自拆除或者闲置防治污染的设施，污染物排放超过规定的排放标准的，由环境保护行政主管部门</a:t>
          </a:r>
          <a:r>
            <a:rPr lang="zh-CN" altLang="en-US" sz="1600" b="1" dirty="0">
              <a:solidFill>
                <a:srgbClr val="FF0000"/>
              </a:solidFill>
            </a:rPr>
            <a:t>责令重新安装使用</a:t>
          </a:r>
          <a:r>
            <a:rPr lang="zh-CN" altLang="en-US" sz="1600" b="1" dirty="0"/>
            <a:t>，并处罚款</a:t>
          </a:r>
          <a:endParaRPr lang="en-US" altLang="zh-CN" sz="1600" b="1" dirty="0"/>
        </a:p>
        <a:p>
          <a:endParaRPr lang="zh-CN" altLang="en-US" sz="1600" b="1" dirty="0">
            <a:solidFill>
              <a:srgbClr val="FFFF00"/>
            </a:solidFill>
          </a:endParaRPr>
        </a:p>
        <a:p>
          <a:endParaRPr lang="zh-CN" sz="900" b="1" dirty="0"/>
        </a:p>
      </dgm:t>
    </dgm:pt>
    <dgm:pt modelId="{E2CEF512-2E28-4C2F-80B8-D30A43098291}" type="parTrans" cxnId="{7247FBE2-B194-422F-B9B7-E8E66CF6612A}">
      <dgm:prSet/>
      <dgm:spPr/>
      <dgm:t>
        <a:bodyPr/>
        <a:lstStyle/>
        <a:p>
          <a:endParaRPr lang="zh-CN" altLang="en-US"/>
        </a:p>
      </dgm:t>
    </dgm:pt>
    <dgm:pt modelId="{BC200832-151A-4774-ABFA-7C9A2940C790}" type="sibTrans" cxnId="{7247FBE2-B194-422F-B9B7-E8E66CF6612A}">
      <dgm:prSet/>
      <dgm:spPr/>
      <dgm:t>
        <a:bodyPr/>
        <a:lstStyle/>
        <a:p>
          <a:endParaRPr lang="zh-CN" altLang="en-US"/>
        </a:p>
      </dgm:t>
    </dgm:pt>
    <dgm:pt modelId="{3231DFD2-91EC-4C92-B77E-428C21D7C32F}">
      <dgm:prSet custT="1"/>
      <dgm:spPr/>
      <dgm:t>
        <a:bodyPr/>
        <a:lstStyle/>
        <a:p>
          <a:r>
            <a:rPr lang="zh-CN" altLang="en-US" sz="1600" b="1" dirty="0"/>
            <a:t>建筑法第</a:t>
          </a:r>
          <a:r>
            <a:rPr lang="en-US" altLang="zh-CN" sz="1600" b="1" dirty="0"/>
            <a:t>71</a:t>
          </a:r>
          <a:r>
            <a:rPr lang="zh-CN" altLang="en-US" sz="1600" b="1" dirty="0"/>
            <a:t>条  建筑施工企业违反本法规定，对建筑安全事故隐患不采取措施予以消除的，责令改正，可以处以罚款；情节严重的，</a:t>
          </a:r>
          <a:r>
            <a:rPr lang="zh-CN" altLang="en-US" sz="1600" b="1" dirty="0">
              <a:solidFill>
                <a:srgbClr val="FF0000"/>
              </a:solidFill>
            </a:rPr>
            <a:t>责令停业整顿</a:t>
          </a:r>
          <a:r>
            <a:rPr lang="zh-CN" altLang="en-US" sz="1600" b="1" dirty="0"/>
            <a:t>，降低资质等级或者吊销资质证书；构成犯罪的，依法追究刑事责任</a:t>
          </a:r>
          <a:endParaRPr lang="zh-CN" altLang="en-US" sz="1600" b="1" dirty="0">
            <a:solidFill>
              <a:srgbClr val="FFFF00"/>
            </a:solidFill>
          </a:endParaRPr>
        </a:p>
      </dgm:t>
    </dgm:pt>
    <dgm:pt modelId="{75981F56-EA40-4C70-9C96-7249DB975D23}" type="parTrans" cxnId="{A82B1BD9-2D12-4362-A365-15E58C3820AD}">
      <dgm:prSet/>
      <dgm:spPr/>
      <dgm:t>
        <a:bodyPr/>
        <a:lstStyle/>
        <a:p>
          <a:endParaRPr lang="zh-CN" altLang="en-US"/>
        </a:p>
      </dgm:t>
    </dgm:pt>
    <dgm:pt modelId="{ECC3009F-70BC-41F8-874F-27F3C898D5C2}" type="sibTrans" cxnId="{A82B1BD9-2D12-4362-A365-15E58C3820AD}">
      <dgm:prSet/>
      <dgm:spPr/>
      <dgm:t>
        <a:bodyPr/>
        <a:lstStyle/>
        <a:p>
          <a:endParaRPr lang="zh-CN" altLang="en-US"/>
        </a:p>
      </dgm:t>
    </dgm:pt>
    <dgm:pt modelId="{89878124-1A66-409C-8AF0-D931B45FEE0F}">
      <dgm:prSet custT="1"/>
      <dgm:spPr/>
      <dgm:t>
        <a:bodyPr/>
        <a:lstStyle/>
        <a:p>
          <a:r>
            <a:rPr lang="zh-CN" altLang="en-US" sz="1400" b="1" dirty="0"/>
            <a:t>进出口食品安全管理办法第</a:t>
          </a:r>
          <a:r>
            <a:rPr lang="en-US" altLang="zh-CN" sz="1400" b="1" dirty="0"/>
            <a:t>45</a:t>
          </a:r>
          <a:r>
            <a:rPr lang="zh-CN" altLang="en-US" sz="1400" b="1" dirty="0"/>
            <a:t>条　</a:t>
          </a:r>
          <a:r>
            <a:rPr lang="en-US" altLang="zh-CN" sz="1400" b="1" dirty="0"/>
            <a:t>……</a:t>
          </a:r>
          <a:r>
            <a:rPr lang="zh-CN" altLang="en-US" sz="1400" b="1" dirty="0"/>
            <a:t>国家质检总局视情况可以发布风险预警通告，并决定采取以下控制措施：（一）有条件地限制进出口，包括严密监控、加严检验、</a:t>
          </a:r>
          <a:r>
            <a:rPr lang="zh-CN" altLang="en-US" sz="1400" b="1" dirty="0">
              <a:solidFill>
                <a:srgbClr val="FF0000"/>
              </a:solidFill>
            </a:rPr>
            <a:t>责令召回</a:t>
          </a:r>
          <a:r>
            <a:rPr lang="zh-CN" altLang="en-US" sz="1400" b="1" dirty="0"/>
            <a:t>等；（二）禁止进出口，就地销毁或者作退运处理；（三）启动进出口食品安全应急处置预案</a:t>
          </a:r>
          <a:r>
            <a:rPr lang="en-US" altLang="zh-CN" sz="1400" b="1" dirty="0"/>
            <a:t>……</a:t>
          </a:r>
        </a:p>
        <a:p>
          <a:r>
            <a:rPr lang="zh-CN" altLang="zh-CN" sz="1400" b="1" dirty="0"/>
            <a:t>第</a:t>
          </a:r>
          <a:r>
            <a:rPr lang="en-US" altLang="zh-CN" sz="1400" b="1" dirty="0"/>
            <a:t>47</a:t>
          </a:r>
          <a:r>
            <a:rPr lang="zh-CN" altLang="zh-CN" sz="1400" b="1" dirty="0"/>
            <a:t>条　进出口食品安全风险已不存在或者已降低到可接受的程度时，应当及时解除风险预警通报和风险预警通告及控制措施</a:t>
          </a:r>
          <a:endParaRPr lang="zh-CN" altLang="en-US" sz="1400" b="1" dirty="0"/>
        </a:p>
      </dgm:t>
    </dgm:pt>
    <dgm:pt modelId="{07A50EE3-8127-4AD7-B310-B09C61992821}" type="parTrans" cxnId="{2F73EF98-8394-4C10-AD79-05124E66A6A2}">
      <dgm:prSet/>
      <dgm:spPr/>
      <dgm:t>
        <a:bodyPr/>
        <a:lstStyle/>
        <a:p>
          <a:endParaRPr lang="zh-CN" altLang="en-US"/>
        </a:p>
      </dgm:t>
    </dgm:pt>
    <dgm:pt modelId="{E68575BA-763C-4A4D-BD3B-F43FDCC4F3E5}" type="sibTrans" cxnId="{2F73EF98-8394-4C10-AD79-05124E66A6A2}">
      <dgm:prSet/>
      <dgm:spPr/>
      <dgm:t>
        <a:bodyPr/>
        <a:lstStyle/>
        <a:p>
          <a:endParaRPr lang="zh-CN" altLang="en-US"/>
        </a:p>
      </dgm:t>
    </dgm:pt>
    <dgm:pt modelId="{6658D31C-9084-4930-9094-9304468C22AE}" type="pres">
      <dgm:prSet presAssocID="{BA58CF12-72E0-41D3-975C-EA0F96A3AC48}" presName="vert0" presStyleCnt="0">
        <dgm:presLayoutVars>
          <dgm:dir/>
          <dgm:animOne val="branch"/>
          <dgm:animLvl val="lvl"/>
        </dgm:presLayoutVars>
      </dgm:prSet>
      <dgm:spPr/>
    </dgm:pt>
    <dgm:pt modelId="{9FACCFB6-0318-4CF3-939E-F66BA401DDFE}" type="pres">
      <dgm:prSet presAssocID="{8103EFED-6946-4A6E-9699-C97BA37DC2B2}" presName="thickLine" presStyleLbl="alignNode1" presStyleIdx="0" presStyleCnt="1" custLinFactNeighborX="-102" custLinFactNeighborY="-338"/>
      <dgm:spPr/>
    </dgm:pt>
    <dgm:pt modelId="{A987FDDB-4A81-4D1B-A2B3-409AAE53CA19}" type="pres">
      <dgm:prSet presAssocID="{8103EFED-6946-4A6E-9699-C97BA37DC2B2}" presName="horz1" presStyleCnt="0"/>
      <dgm:spPr/>
    </dgm:pt>
    <dgm:pt modelId="{9FAD563F-5D56-4F8A-9D97-5CF6DC242B48}" type="pres">
      <dgm:prSet presAssocID="{8103EFED-6946-4A6E-9699-C97BA37DC2B2}" presName="tx1" presStyleLbl="revTx" presStyleIdx="0" presStyleCnt="7"/>
      <dgm:spPr/>
    </dgm:pt>
    <dgm:pt modelId="{9CC9748E-7DD7-4D89-B2C6-72AE8618FB2B}" type="pres">
      <dgm:prSet presAssocID="{8103EFED-6946-4A6E-9699-C97BA37DC2B2}" presName="vert1" presStyleCnt="0"/>
      <dgm:spPr/>
    </dgm:pt>
    <dgm:pt modelId="{481F1A8F-E484-4281-A519-DEF4930AC3F7}" type="pres">
      <dgm:prSet presAssocID="{07CC1972-7FD6-4C36-8367-6CF1D7EFFD6B}" presName="vertSpace2a" presStyleCnt="0"/>
      <dgm:spPr/>
    </dgm:pt>
    <dgm:pt modelId="{B99CD715-0E90-4923-8A7D-B9E564EB649D}" type="pres">
      <dgm:prSet presAssocID="{07CC1972-7FD6-4C36-8367-6CF1D7EFFD6B}" presName="horz2" presStyleCnt="0"/>
      <dgm:spPr/>
    </dgm:pt>
    <dgm:pt modelId="{BE3D6E75-1AEC-4016-874F-3E84A3B66963}" type="pres">
      <dgm:prSet presAssocID="{07CC1972-7FD6-4C36-8367-6CF1D7EFFD6B}" presName="horzSpace2" presStyleCnt="0"/>
      <dgm:spPr/>
    </dgm:pt>
    <dgm:pt modelId="{7A5A3342-DB9E-4A35-927E-3E486A45D7F7}" type="pres">
      <dgm:prSet presAssocID="{07CC1972-7FD6-4C36-8367-6CF1D7EFFD6B}" presName="tx2" presStyleLbl="revTx" presStyleIdx="1" presStyleCnt="7"/>
      <dgm:spPr/>
    </dgm:pt>
    <dgm:pt modelId="{16E0AFB2-BCA9-41A1-BD59-EC8394827FA7}" type="pres">
      <dgm:prSet presAssocID="{07CC1972-7FD6-4C36-8367-6CF1D7EFFD6B}" presName="vert2" presStyleCnt="0"/>
      <dgm:spPr/>
    </dgm:pt>
    <dgm:pt modelId="{E5BD8BE3-66D0-46DA-93CF-674A5A53A31E}" type="pres">
      <dgm:prSet presAssocID="{0F101D11-1349-4FE5-9F12-86F0D3F5AF64}" presName="horz3" presStyleCnt="0"/>
      <dgm:spPr/>
    </dgm:pt>
    <dgm:pt modelId="{A3B36137-8242-43E0-BF26-3B377078FDAE}" type="pres">
      <dgm:prSet presAssocID="{0F101D11-1349-4FE5-9F12-86F0D3F5AF64}" presName="horzSpace3" presStyleCnt="0"/>
      <dgm:spPr/>
    </dgm:pt>
    <dgm:pt modelId="{52A0B866-B635-4545-910E-D261EFAA9C23}" type="pres">
      <dgm:prSet presAssocID="{0F101D11-1349-4FE5-9F12-86F0D3F5AF64}" presName="tx3" presStyleLbl="revTx" presStyleIdx="2" presStyleCnt="7" custScaleX="223173" custScaleY="82151"/>
      <dgm:spPr/>
    </dgm:pt>
    <dgm:pt modelId="{D740B3AE-BDE9-496C-83EF-5F8BC46A63CE}" type="pres">
      <dgm:prSet presAssocID="{0F101D11-1349-4FE5-9F12-86F0D3F5AF64}" presName="vert3" presStyleCnt="0"/>
      <dgm:spPr/>
    </dgm:pt>
    <dgm:pt modelId="{2035EE89-37F3-43A2-93F3-83E183A967FE}" type="pres">
      <dgm:prSet presAssocID="{07CC1972-7FD6-4C36-8367-6CF1D7EFFD6B}" presName="thinLine2b" presStyleLbl="callout" presStyleIdx="0" presStyleCnt="3" custLinFactY="-300000" custLinFactNeighborX="2004" custLinFactNeighborY="-368714"/>
      <dgm:spPr/>
    </dgm:pt>
    <dgm:pt modelId="{18A1D543-3614-441F-8176-42E959B09DDD}" type="pres">
      <dgm:prSet presAssocID="{07CC1972-7FD6-4C36-8367-6CF1D7EFFD6B}" presName="vertSpace2b" presStyleCnt="0"/>
      <dgm:spPr/>
    </dgm:pt>
    <dgm:pt modelId="{BA0CBD48-08CC-48FE-B8AC-AC2F6F8EFA71}" type="pres">
      <dgm:prSet presAssocID="{E60B20DC-5184-4536-BB72-34139D964CAF}" presName="horz2" presStyleCnt="0"/>
      <dgm:spPr/>
    </dgm:pt>
    <dgm:pt modelId="{B7DA9228-E3B4-4198-9100-1537CFE74B9E}" type="pres">
      <dgm:prSet presAssocID="{E60B20DC-5184-4536-BB72-34139D964CAF}" presName="horzSpace2" presStyleCnt="0"/>
      <dgm:spPr/>
    </dgm:pt>
    <dgm:pt modelId="{06DD3EE3-9425-46FA-9408-9E2697620C85}" type="pres">
      <dgm:prSet presAssocID="{E60B20DC-5184-4536-BB72-34139D964CAF}" presName="tx2" presStyleLbl="revTx" presStyleIdx="3" presStyleCnt="7"/>
      <dgm:spPr/>
    </dgm:pt>
    <dgm:pt modelId="{CD97D393-6962-424B-8B1E-956922B11122}" type="pres">
      <dgm:prSet presAssocID="{E60B20DC-5184-4536-BB72-34139D964CAF}" presName="vert2" presStyleCnt="0"/>
      <dgm:spPr/>
    </dgm:pt>
    <dgm:pt modelId="{466B83D0-BD73-4293-965B-225AE0552713}" type="pres">
      <dgm:prSet presAssocID="{3231DFD2-91EC-4C92-B77E-428C21D7C32F}" presName="horz3" presStyleCnt="0"/>
      <dgm:spPr/>
    </dgm:pt>
    <dgm:pt modelId="{54858B24-D73A-47B9-873C-15509C8C0CD1}" type="pres">
      <dgm:prSet presAssocID="{3231DFD2-91EC-4C92-B77E-428C21D7C32F}" presName="horzSpace3" presStyleCnt="0"/>
      <dgm:spPr/>
    </dgm:pt>
    <dgm:pt modelId="{4F692995-B8E4-4B17-8403-E9B655A76DD1}" type="pres">
      <dgm:prSet presAssocID="{3231DFD2-91EC-4C92-B77E-428C21D7C32F}" presName="tx3" presStyleLbl="revTx" presStyleIdx="4" presStyleCnt="7" custScaleX="228833" custLinFactNeighborX="-2663" custLinFactNeighborY="-17426"/>
      <dgm:spPr/>
    </dgm:pt>
    <dgm:pt modelId="{118F5FA1-8379-423C-A118-09C3BAAA6442}" type="pres">
      <dgm:prSet presAssocID="{3231DFD2-91EC-4C92-B77E-428C21D7C32F}" presName="vert3" presStyleCnt="0"/>
      <dgm:spPr/>
    </dgm:pt>
    <dgm:pt modelId="{87802362-193F-4B50-839D-A877F0F04F46}" type="pres">
      <dgm:prSet presAssocID="{E60B20DC-5184-4536-BB72-34139D964CAF}" presName="thinLine2b" presStyleLbl="callout" presStyleIdx="1" presStyleCnt="3" custLinFactY="-400000" custLinFactNeighborX="612" custLinFactNeighborY="-406672"/>
      <dgm:spPr/>
    </dgm:pt>
    <dgm:pt modelId="{3B9E4C74-5821-46D7-A066-2E72FDD7B062}" type="pres">
      <dgm:prSet presAssocID="{E60B20DC-5184-4536-BB72-34139D964CAF}" presName="vertSpace2b" presStyleCnt="0"/>
      <dgm:spPr/>
    </dgm:pt>
    <dgm:pt modelId="{0A4BAE20-304D-4AC7-AD5B-E4209231A98B}" type="pres">
      <dgm:prSet presAssocID="{AC809B07-2A95-40EA-BF46-016EFA6487EC}" presName="horz2" presStyleCnt="0"/>
      <dgm:spPr/>
    </dgm:pt>
    <dgm:pt modelId="{AFD95CA6-812A-46CF-AF91-0B8460A9CCC8}" type="pres">
      <dgm:prSet presAssocID="{AC809B07-2A95-40EA-BF46-016EFA6487EC}" presName="horzSpace2" presStyleCnt="0"/>
      <dgm:spPr/>
    </dgm:pt>
    <dgm:pt modelId="{9E0873FB-0CAC-481E-82F6-585CB1DFC322}" type="pres">
      <dgm:prSet presAssocID="{AC809B07-2A95-40EA-BF46-016EFA6487EC}" presName="tx2" presStyleLbl="revTx" presStyleIdx="5" presStyleCnt="7"/>
      <dgm:spPr/>
    </dgm:pt>
    <dgm:pt modelId="{104ED49C-2929-4248-B457-50CCE6E30158}" type="pres">
      <dgm:prSet presAssocID="{AC809B07-2A95-40EA-BF46-016EFA6487EC}" presName="vert2" presStyleCnt="0"/>
      <dgm:spPr/>
    </dgm:pt>
    <dgm:pt modelId="{28BA8B37-D395-40A6-98BC-95A1B13001E0}" type="pres">
      <dgm:prSet presAssocID="{89878124-1A66-409C-8AF0-D931B45FEE0F}" presName="horz3" presStyleCnt="0"/>
      <dgm:spPr/>
    </dgm:pt>
    <dgm:pt modelId="{3788D81B-B20D-4C67-B562-176E00195C0E}" type="pres">
      <dgm:prSet presAssocID="{89878124-1A66-409C-8AF0-D931B45FEE0F}" presName="horzSpace3" presStyleCnt="0"/>
      <dgm:spPr/>
    </dgm:pt>
    <dgm:pt modelId="{DD1D988F-9D54-44F4-9E4A-CE815B429E5D}" type="pres">
      <dgm:prSet presAssocID="{89878124-1A66-409C-8AF0-D931B45FEE0F}" presName="tx3" presStyleLbl="revTx" presStyleIdx="6" presStyleCnt="7" custScaleX="250653" custScaleY="206721" custLinFactNeighborX="-1077" custLinFactNeighborY="-50172"/>
      <dgm:spPr/>
    </dgm:pt>
    <dgm:pt modelId="{07CA294E-F1DF-475A-BC3A-DE81A19D7990}" type="pres">
      <dgm:prSet presAssocID="{89878124-1A66-409C-8AF0-D931B45FEE0F}" presName="vert3" presStyleCnt="0"/>
      <dgm:spPr/>
    </dgm:pt>
    <dgm:pt modelId="{A62816AC-4BE3-41A0-8EF7-B533AC88682D}" type="pres">
      <dgm:prSet presAssocID="{AC809B07-2A95-40EA-BF46-016EFA6487EC}" presName="thinLine2b" presStyleLbl="callout" presStyleIdx="2" presStyleCnt="3"/>
      <dgm:spPr/>
    </dgm:pt>
    <dgm:pt modelId="{F133B696-B889-42D2-82DA-EB0AEF326086}" type="pres">
      <dgm:prSet presAssocID="{AC809B07-2A95-40EA-BF46-016EFA6487EC}" presName="vertSpace2b" presStyleCnt="0"/>
      <dgm:spPr/>
    </dgm:pt>
  </dgm:ptLst>
  <dgm:cxnLst>
    <dgm:cxn modelId="{0524EC0B-07C1-4F9D-8DB8-13C4C5226E6C}" type="presOf" srcId="{0F101D11-1349-4FE5-9F12-86F0D3F5AF64}" destId="{52A0B866-B635-4545-910E-D261EFAA9C23}" srcOrd="0" destOrd="0" presId="urn:microsoft.com/office/officeart/2008/layout/LinedList"/>
    <dgm:cxn modelId="{916D200F-8C2A-4D1A-B757-1DF41045A6C3}" type="presOf" srcId="{8103EFED-6946-4A6E-9699-C97BA37DC2B2}" destId="{9FAD563F-5D56-4F8A-9D97-5CF6DC242B48}" srcOrd="0" destOrd="0" presId="urn:microsoft.com/office/officeart/2008/layout/LinedList"/>
    <dgm:cxn modelId="{B28D9134-6B34-4F87-BB5C-D192BD1363A4}" type="presOf" srcId="{AC809B07-2A95-40EA-BF46-016EFA6487EC}" destId="{9E0873FB-0CAC-481E-82F6-585CB1DFC322}" srcOrd="0" destOrd="0" presId="urn:microsoft.com/office/officeart/2008/layout/LinedList"/>
    <dgm:cxn modelId="{0B05F648-210A-46D9-90C2-D8D93F7BD74C}" type="presOf" srcId="{89878124-1A66-409C-8AF0-D931B45FEE0F}" destId="{DD1D988F-9D54-44F4-9E4A-CE815B429E5D}" srcOrd="0" destOrd="0" presId="urn:microsoft.com/office/officeart/2008/layout/LinedList"/>
    <dgm:cxn modelId="{ED532473-351F-4CC1-A8F8-003849266914}" srcId="{BA58CF12-72E0-41D3-975C-EA0F96A3AC48}" destId="{8103EFED-6946-4A6E-9699-C97BA37DC2B2}" srcOrd="0" destOrd="0" parTransId="{F33DD634-6EED-444A-A6FB-043A02AAF9AA}" sibTransId="{46391602-B3FB-4431-9BD5-68EF7C0F4EF8}"/>
    <dgm:cxn modelId="{F9953F56-2F6E-4D81-B0A2-185424950562}" type="presOf" srcId="{07CC1972-7FD6-4C36-8367-6CF1D7EFFD6B}" destId="{7A5A3342-DB9E-4A35-927E-3E486A45D7F7}" srcOrd="0" destOrd="0" presId="urn:microsoft.com/office/officeart/2008/layout/LinedList"/>
    <dgm:cxn modelId="{2F73EF98-8394-4C10-AD79-05124E66A6A2}" srcId="{AC809B07-2A95-40EA-BF46-016EFA6487EC}" destId="{89878124-1A66-409C-8AF0-D931B45FEE0F}" srcOrd="0" destOrd="0" parTransId="{07A50EE3-8127-4AD7-B310-B09C61992821}" sibTransId="{E68575BA-763C-4A4D-BD3B-F43FDCC4F3E5}"/>
    <dgm:cxn modelId="{A8B52FB3-7253-4793-A4CF-6EFFBB1FE65E}" type="presOf" srcId="{BA58CF12-72E0-41D3-975C-EA0F96A3AC48}" destId="{6658D31C-9084-4930-9094-9304468C22AE}" srcOrd="0" destOrd="0" presId="urn:microsoft.com/office/officeart/2008/layout/LinedList"/>
    <dgm:cxn modelId="{D3C7EDB6-A539-4487-ACAD-799D9B8B4B49}" type="presOf" srcId="{3231DFD2-91EC-4C92-B77E-428C21D7C32F}" destId="{4F692995-B8E4-4B17-8403-E9B655A76DD1}" srcOrd="0" destOrd="0" presId="urn:microsoft.com/office/officeart/2008/layout/LinedList"/>
    <dgm:cxn modelId="{7D2644BA-0291-4B58-A12A-65CF562EDCC8}" srcId="{8103EFED-6946-4A6E-9699-C97BA37DC2B2}" destId="{07CC1972-7FD6-4C36-8367-6CF1D7EFFD6B}" srcOrd="0" destOrd="0" parTransId="{80E104C3-AF0A-4A1E-AAF7-4B2441BB0675}" sibTransId="{8D74EBE0-AA86-4C76-A3FE-CBAF63027CA1}"/>
    <dgm:cxn modelId="{77D71BD0-A4CD-4E01-A7ED-145AA3908B90}" type="presOf" srcId="{E60B20DC-5184-4536-BB72-34139D964CAF}" destId="{06DD3EE3-9425-46FA-9408-9E2697620C85}" srcOrd="0" destOrd="0" presId="urn:microsoft.com/office/officeart/2008/layout/LinedList"/>
    <dgm:cxn modelId="{A82B1BD9-2D12-4362-A365-15E58C3820AD}" srcId="{E60B20DC-5184-4536-BB72-34139D964CAF}" destId="{3231DFD2-91EC-4C92-B77E-428C21D7C32F}" srcOrd="0" destOrd="0" parTransId="{75981F56-EA40-4C70-9C96-7249DB975D23}" sibTransId="{ECC3009F-70BC-41F8-874F-27F3C898D5C2}"/>
    <dgm:cxn modelId="{7ABF37D9-4FDD-422A-8EAD-7481315A5742}" srcId="{8103EFED-6946-4A6E-9699-C97BA37DC2B2}" destId="{AC809B07-2A95-40EA-BF46-016EFA6487EC}" srcOrd="2" destOrd="0" parTransId="{6B0906FB-6175-4283-9AF3-97BEFAD7C653}" sibTransId="{85BD4401-1BA2-48E5-885B-2978EA647DBD}"/>
    <dgm:cxn modelId="{7247FBE2-B194-422F-B9B7-E8E66CF6612A}" srcId="{07CC1972-7FD6-4C36-8367-6CF1D7EFFD6B}" destId="{0F101D11-1349-4FE5-9F12-86F0D3F5AF64}" srcOrd="0" destOrd="0" parTransId="{E2CEF512-2E28-4C2F-80B8-D30A43098291}" sibTransId="{BC200832-151A-4774-ABFA-7C9A2940C790}"/>
    <dgm:cxn modelId="{141AFFEC-4CE4-4E06-9814-109227922637}" srcId="{8103EFED-6946-4A6E-9699-C97BA37DC2B2}" destId="{E60B20DC-5184-4536-BB72-34139D964CAF}" srcOrd="1" destOrd="0" parTransId="{43CB9BE9-E5EF-4A84-8EE5-7F6CDC7A7064}" sibTransId="{CA159144-EE8B-46F9-8334-5B2411EEC96A}"/>
    <dgm:cxn modelId="{AAFF14B7-29A4-4C71-8BFC-98D7AE98D800}" type="presParOf" srcId="{6658D31C-9084-4930-9094-9304468C22AE}" destId="{9FACCFB6-0318-4CF3-939E-F66BA401DDFE}" srcOrd="0" destOrd="0" presId="urn:microsoft.com/office/officeart/2008/layout/LinedList"/>
    <dgm:cxn modelId="{174EBB3D-1F1C-4104-B0A9-00B0C64D23C4}" type="presParOf" srcId="{6658D31C-9084-4930-9094-9304468C22AE}" destId="{A987FDDB-4A81-4D1B-A2B3-409AAE53CA19}" srcOrd="1" destOrd="0" presId="urn:microsoft.com/office/officeart/2008/layout/LinedList"/>
    <dgm:cxn modelId="{FFCFC88F-CF80-4DD7-B6AE-3D2B6FC20897}" type="presParOf" srcId="{A987FDDB-4A81-4D1B-A2B3-409AAE53CA19}" destId="{9FAD563F-5D56-4F8A-9D97-5CF6DC242B48}" srcOrd="0" destOrd="0" presId="urn:microsoft.com/office/officeart/2008/layout/LinedList"/>
    <dgm:cxn modelId="{EE700141-9C44-4772-8B1A-EDB6E6A98805}" type="presParOf" srcId="{A987FDDB-4A81-4D1B-A2B3-409AAE53CA19}" destId="{9CC9748E-7DD7-4D89-B2C6-72AE8618FB2B}" srcOrd="1" destOrd="0" presId="urn:microsoft.com/office/officeart/2008/layout/LinedList"/>
    <dgm:cxn modelId="{07D7DD82-AA86-4792-B766-A46634489FCA}" type="presParOf" srcId="{9CC9748E-7DD7-4D89-B2C6-72AE8618FB2B}" destId="{481F1A8F-E484-4281-A519-DEF4930AC3F7}" srcOrd="0" destOrd="0" presId="urn:microsoft.com/office/officeart/2008/layout/LinedList"/>
    <dgm:cxn modelId="{2D2B74B1-716E-4681-8CC0-4EEA44842CEB}" type="presParOf" srcId="{9CC9748E-7DD7-4D89-B2C6-72AE8618FB2B}" destId="{B99CD715-0E90-4923-8A7D-B9E564EB649D}" srcOrd="1" destOrd="0" presId="urn:microsoft.com/office/officeart/2008/layout/LinedList"/>
    <dgm:cxn modelId="{DDA8D257-62C6-47B1-9A4E-1A55A0782F30}" type="presParOf" srcId="{B99CD715-0E90-4923-8A7D-B9E564EB649D}" destId="{BE3D6E75-1AEC-4016-874F-3E84A3B66963}" srcOrd="0" destOrd="0" presId="urn:microsoft.com/office/officeart/2008/layout/LinedList"/>
    <dgm:cxn modelId="{14DF0060-D4EE-45F4-AC05-A593B289913B}" type="presParOf" srcId="{B99CD715-0E90-4923-8A7D-B9E564EB649D}" destId="{7A5A3342-DB9E-4A35-927E-3E486A45D7F7}" srcOrd="1" destOrd="0" presId="urn:microsoft.com/office/officeart/2008/layout/LinedList"/>
    <dgm:cxn modelId="{50C49E22-C8EE-4FA5-A2A6-1067C84F2900}" type="presParOf" srcId="{B99CD715-0E90-4923-8A7D-B9E564EB649D}" destId="{16E0AFB2-BCA9-41A1-BD59-EC8394827FA7}" srcOrd="2" destOrd="0" presId="urn:microsoft.com/office/officeart/2008/layout/LinedList"/>
    <dgm:cxn modelId="{F8DF8421-A528-4566-B946-F71AD683028C}" type="presParOf" srcId="{16E0AFB2-BCA9-41A1-BD59-EC8394827FA7}" destId="{E5BD8BE3-66D0-46DA-93CF-674A5A53A31E}" srcOrd="0" destOrd="0" presId="urn:microsoft.com/office/officeart/2008/layout/LinedList"/>
    <dgm:cxn modelId="{41F0C6C4-F219-4465-8FB1-DC13FEACDB91}" type="presParOf" srcId="{E5BD8BE3-66D0-46DA-93CF-674A5A53A31E}" destId="{A3B36137-8242-43E0-BF26-3B377078FDAE}" srcOrd="0" destOrd="0" presId="urn:microsoft.com/office/officeart/2008/layout/LinedList"/>
    <dgm:cxn modelId="{DA13AC42-9649-4BCB-B311-51DDFDBFE741}" type="presParOf" srcId="{E5BD8BE3-66D0-46DA-93CF-674A5A53A31E}" destId="{52A0B866-B635-4545-910E-D261EFAA9C23}" srcOrd="1" destOrd="0" presId="urn:microsoft.com/office/officeart/2008/layout/LinedList"/>
    <dgm:cxn modelId="{24781178-E5EB-4E42-975D-92A72B4CFACC}" type="presParOf" srcId="{E5BD8BE3-66D0-46DA-93CF-674A5A53A31E}" destId="{D740B3AE-BDE9-496C-83EF-5F8BC46A63CE}" srcOrd="2" destOrd="0" presId="urn:microsoft.com/office/officeart/2008/layout/LinedList"/>
    <dgm:cxn modelId="{BC01FFBF-48CA-41B6-8956-35A99599FAEB}" type="presParOf" srcId="{9CC9748E-7DD7-4D89-B2C6-72AE8618FB2B}" destId="{2035EE89-37F3-43A2-93F3-83E183A967FE}" srcOrd="2" destOrd="0" presId="urn:microsoft.com/office/officeart/2008/layout/LinedList"/>
    <dgm:cxn modelId="{97897923-008C-423F-B88B-A962A219026F}" type="presParOf" srcId="{9CC9748E-7DD7-4D89-B2C6-72AE8618FB2B}" destId="{18A1D543-3614-441F-8176-42E959B09DDD}" srcOrd="3" destOrd="0" presId="urn:microsoft.com/office/officeart/2008/layout/LinedList"/>
    <dgm:cxn modelId="{4A36E6CC-45EB-4B3B-8927-47A7F019A149}" type="presParOf" srcId="{9CC9748E-7DD7-4D89-B2C6-72AE8618FB2B}" destId="{BA0CBD48-08CC-48FE-B8AC-AC2F6F8EFA71}" srcOrd="4" destOrd="0" presId="urn:microsoft.com/office/officeart/2008/layout/LinedList"/>
    <dgm:cxn modelId="{53ADAD35-37CB-497C-ACB7-EBCF7EDA1C98}" type="presParOf" srcId="{BA0CBD48-08CC-48FE-B8AC-AC2F6F8EFA71}" destId="{B7DA9228-E3B4-4198-9100-1537CFE74B9E}" srcOrd="0" destOrd="0" presId="urn:microsoft.com/office/officeart/2008/layout/LinedList"/>
    <dgm:cxn modelId="{AC34FA24-9F03-4BE1-9469-F64F3BB74C6F}" type="presParOf" srcId="{BA0CBD48-08CC-48FE-B8AC-AC2F6F8EFA71}" destId="{06DD3EE3-9425-46FA-9408-9E2697620C85}" srcOrd="1" destOrd="0" presId="urn:microsoft.com/office/officeart/2008/layout/LinedList"/>
    <dgm:cxn modelId="{08748643-5372-4740-959B-DCED6DB4B4CF}" type="presParOf" srcId="{BA0CBD48-08CC-48FE-B8AC-AC2F6F8EFA71}" destId="{CD97D393-6962-424B-8B1E-956922B11122}" srcOrd="2" destOrd="0" presId="urn:microsoft.com/office/officeart/2008/layout/LinedList"/>
    <dgm:cxn modelId="{4C4D0259-967A-42D0-97C1-42860A7A184A}" type="presParOf" srcId="{CD97D393-6962-424B-8B1E-956922B11122}" destId="{466B83D0-BD73-4293-965B-225AE0552713}" srcOrd="0" destOrd="0" presId="urn:microsoft.com/office/officeart/2008/layout/LinedList"/>
    <dgm:cxn modelId="{A41500D0-7CD6-41D2-A2FC-2907ABEDE652}" type="presParOf" srcId="{466B83D0-BD73-4293-965B-225AE0552713}" destId="{54858B24-D73A-47B9-873C-15509C8C0CD1}" srcOrd="0" destOrd="0" presId="urn:microsoft.com/office/officeart/2008/layout/LinedList"/>
    <dgm:cxn modelId="{FEE190D1-7F91-4EF0-A579-4EEE4CA63AA7}" type="presParOf" srcId="{466B83D0-BD73-4293-965B-225AE0552713}" destId="{4F692995-B8E4-4B17-8403-E9B655A76DD1}" srcOrd="1" destOrd="0" presId="urn:microsoft.com/office/officeart/2008/layout/LinedList"/>
    <dgm:cxn modelId="{D043F4AE-EB9F-4E21-99D1-5F196851BE0A}" type="presParOf" srcId="{466B83D0-BD73-4293-965B-225AE0552713}" destId="{118F5FA1-8379-423C-A118-09C3BAAA6442}" srcOrd="2" destOrd="0" presId="urn:microsoft.com/office/officeart/2008/layout/LinedList"/>
    <dgm:cxn modelId="{1B04A997-2FE5-4CF6-97EC-3778DDA7B9B8}" type="presParOf" srcId="{9CC9748E-7DD7-4D89-B2C6-72AE8618FB2B}" destId="{87802362-193F-4B50-839D-A877F0F04F46}" srcOrd="5" destOrd="0" presId="urn:microsoft.com/office/officeart/2008/layout/LinedList"/>
    <dgm:cxn modelId="{BD7AB41D-5743-4768-A295-E2A7C6EB1ACD}" type="presParOf" srcId="{9CC9748E-7DD7-4D89-B2C6-72AE8618FB2B}" destId="{3B9E4C74-5821-46D7-A066-2E72FDD7B062}" srcOrd="6" destOrd="0" presId="urn:microsoft.com/office/officeart/2008/layout/LinedList"/>
    <dgm:cxn modelId="{898A44A9-562F-4589-AF6B-A71892234DDC}" type="presParOf" srcId="{9CC9748E-7DD7-4D89-B2C6-72AE8618FB2B}" destId="{0A4BAE20-304D-4AC7-AD5B-E4209231A98B}" srcOrd="7" destOrd="0" presId="urn:microsoft.com/office/officeart/2008/layout/LinedList"/>
    <dgm:cxn modelId="{B7479BC5-2EE5-4485-9720-C9A33FF9EFC9}" type="presParOf" srcId="{0A4BAE20-304D-4AC7-AD5B-E4209231A98B}" destId="{AFD95CA6-812A-46CF-AF91-0B8460A9CCC8}" srcOrd="0" destOrd="0" presId="urn:microsoft.com/office/officeart/2008/layout/LinedList"/>
    <dgm:cxn modelId="{02BAB336-9440-487A-A656-0DEE08A27477}" type="presParOf" srcId="{0A4BAE20-304D-4AC7-AD5B-E4209231A98B}" destId="{9E0873FB-0CAC-481E-82F6-585CB1DFC322}" srcOrd="1" destOrd="0" presId="urn:microsoft.com/office/officeart/2008/layout/LinedList"/>
    <dgm:cxn modelId="{0EFA9F9C-CDE7-4E13-8069-970A059E9167}" type="presParOf" srcId="{0A4BAE20-304D-4AC7-AD5B-E4209231A98B}" destId="{104ED49C-2929-4248-B457-50CCE6E30158}" srcOrd="2" destOrd="0" presId="urn:microsoft.com/office/officeart/2008/layout/LinedList"/>
    <dgm:cxn modelId="{D3B41337-359B-4CE9-8CB3-9A546E312514}" type="presParOf" srcId="{104ED49C-2929-4248-B457-50CCE6E30158}" destId="{28BA8B37-D395-40A6-98BC-95A1B13001E0}" srcOrd="0" destOrd="0" presId="urn:microsoft.com/office/officeart/2008/layout/LinedList"/>
    <dgm:cxn modelId="{7F0143D6-8903-4D82-BB6F-0D083D85E5FA}" type="presParOf" srcId="{28BA8B37-D395-40A6-98BC-95A1B13001E0}" destId="{3788D81B-B20D-4C67-B562-176E00195C0E}" srcOrd="0" destOrd="0" presId="urn:microsoft.com/office/officeart/2008/layout/LinedList"/>
    <dgm:cxn modelId="{52A7C639-7D8A-4BE2-9E50-5F361518A445}" type="presParOf" srcId="{28BA8B37-D395-40A6-98BC-95A1B13001E0}" destId="{DD1D988F-9D54-44F4-9E4A-CE815B429E5D}" srcOrd="1" destOrd="0" presId="urn:microsoft.com/office/officeart/2008/layout/LinedList"/>
    <dgm:cxn modelId="{F52B75E2-C9EA-44DE-8D02-EDE230D35B25}" type="presParOf" srcId="{28BA8B37-D395-40A6-98BC-95A1B13001E0}" destId="{07CA294E-F1DF-475A-BC3A-DE81A19D7990}" srcOrd="2" destOrd="0" presId="urn:microsoft.com/office/officeart/2008/layout/LinedList"/>
    <dgm:cxn modelId="{4441C2FA-2E36-4EA1-A310-8633225E6864}" type="presParOf" srcId="{9CC9748E-7DD7-4D89-B2C6-72AE8618FB2B}" destId="{A62816AC-4BE3-41A0-8EF7-B533AC88682D}" srcOrd="8" destOrd="0" presId="urn:microsoft.com/office/officeart/2008/layout/LinedList"/>
    <dgm:cxn modelId="{C0FF7034-EE13-49C4-906F-A29307175469}" type="presParOf" srcId="{9CC9748E-7DD7-4D89-B2C6-72AE8618FB2B}" destId="{F133B696-B889-42D2-82DA-EB0AEF326086}" srcOrd="9" destOrd="0" presId="urn:microsoft.com/office/officeart/2008/layout/LinedList"/>
  </dgm:cxnLst>
  <dgm:bg/>
  <dgm:whole>
    <a:ln>
      <a:solidFill>
        <a:srgbClr val="FFFF0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CCFB6-0318-4CF3-939E-F66BA401DDFE}">
      <dsp:nvSpPr>
        <dsp:cNvPr id="0" name=""/>
        <dsp:cNvSpPr/>
      </dsp:nvSpPr>
      <dsp:spPr>
        <a:xfrm>
          <a:off x="0" y="0"/>
          <a:ext cx="8568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D563F-5D56-4F8A-9D97-5CF6DC242B48}">
      <dsp:nvSpPr>
        <dsp:cNvPr id="0" name=""/>
        <dsp:cNvSpPr/>
      </dsp:nvSpPr>
      <dsp:spPr bwMode="white">
        <a:xfrm>
          <a:off x="0" y="2523"/>
          <a:ext cx="1084507" cy="516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责</a:t>
          </a: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令</a:t>
          </a: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行</a:t>
          </a: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为</a:t>
          </a:r>
        </a:p>
      </dsp:txBody>
      <dsp:txXfrm>
        <a:off x="0" y="2523"/>
        <a:ext cx="1084507" cy="5163712"/>
      </dsp:txXfrm>
    </dsp:sp>
    <dsp:sp modelId="{7A5A3342-DB9E-4A35-927E-3E486A45D7F7}">
      <dsp:nvSpPr>
        <dsp:cNvPr id="0" name=""/>
        <dsp:cNvSpPr/>
      </dsp:nvSpPr>
      <dsp:spPr bwMode="white">
        <a:xfrm>
          <a:off x="1165846" y="83206"/>
          <a:ext cx="2087677" cy="16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行政命令</a:t>
          </a:r>
        </a:p>
      </dsp:txBody>
      <dsp:txXfrm>
        <a:off x="1165846" y="83206"/>
        <a:ext cx="2087677" cy="1613660"/>
      </dsp:txXfrm>
    </dsp:sp>
    <dsp:sp modelId="{52A0B866-B635-4545-910E-D261EFAA9C23}">
      <dsp:nvSpPr>
        <dsp:cNvPr id="0" name=""/>
        <dsp:cNvSpPr/>
      </dsp:nvSpPr>
      <dsp:spPr bwMode="white">
        <a:xfrm>
          <a:off x="3334862" y="83206"/>
          <a:ext cx="4659133" cy="1325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环保法第</a:t>
          </a:r>
          <a:r>
            <a:rPr lang="en-US" altLang="zh-CN" sz="1600" b="1" kern="1200" dirty="0"/>
            <a:t>37</a:t>
          </a:r>
          <a:r>
            <a:rPr lang="zh-CN" altLang="en-US" sz="1600" b="1" kern="1200" dirty="0"/>
            <a:t>条 未经环境保护行政主管部门同意，擅自拆除或者闲置防治污染的设施，污染物排放超过规定的排放标准的，由环境保护行政主管部门</a:t>
          </a:r>
          <a:r>
            <a:rPr lang="zh-CN" altLang="en-US" sz="1600" b="1" kern="1200" dirty="0">
              <a:solidFill>
                <a:srgbClr val="FF0000"/>
              </a:solidFill>
            </a:rPr>
            <a:t>责令重新安装使用</a:t>
          </a:r>
          <a:r>
            <a:rPr lang="zh-CN" altLang="en-US" sz="1600" b="1" kern="1200" dirty="0"/>
            <a:t>，并处罚款</a:t>
          </a:r>
          <a:endParaRPr lang="en-US" altLang="zh-CN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b="1" kern="1200" dirty="0">
            <a:solidFill>
              <a:srgbClr val="FFFF00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900" b="1" kern="1200" dirty="0"/>
        </a:p>
      </dsp:txBody>
      <dsp:txXfrm>
        <a:off x="3334862" y="83206"/>
        <a:ext cx="4659133" cy="1325637"/>
      </dsp:txXfrm>
    </dsp:sp>
    <dsp:sp modelId="{2035EE89-37F3-43A2-93F3-83E183A967FE}">
      <dsp:nvSpPr>
        <dsp:cNvPr id="0" name=""/>
        <dsp:cNvSpPr/>
      </dsp:nvSpPr>
      <dsp:spPr>
        <a:xfrm>
          <a:off x="1171442" y="1291377"/>
          <a:ext cx="4338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D3EE3-9425-46FA-9408-9E2697620C85}">
      <dsp:nvSpPr>
        <dsp:cNvPr id="0" name=""/>
        <dsp:cNvSpPr/>
      </dsp:nvSpPr>
      <dsp:spPr bwMode="white">
        <a:xfrm>
          <a:off x="1165846" y="1777549"/>
          <a:ext cx="2087677" cy="16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行政处罚</a:t>
          </a:r>
        </a:p>
      </dsp:txBody>
      <dsp:txXfrm>
        <a:off x="1165846" y="1777549"/>
        <a:ext cx="2087677" cy="1613660"/>
      </dsp:txXfrm>
    </dsp:sp>
    <dsp:sp modelId="{4F692995-B8E4-4B17-8403-E9B655A76DD1}">
      <dsp:nvSpPr>
        <dsp:cNvPr id="0" name=""/>
        <dsp:cNvSpPr/>
      </dsp:nvSpPr>
      <dsp:spPr bwMode="white">
        <a:xfrm>
          <a:off x="3279267" y="1496353"/>
          <a:ext cx="4777295" cy="16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建筑法第</a:t>
          </a:r>
          <a:r>
            <a:rPr lang="en-US" altLang="zh-CN" sz="1600" b="1" kern="1200" dirty="0"/>
            <a:t>71</a:t>
          </a:r>
          <a:r>
            <a:rPr lang="zh-CN" altLang="en-US" sz="1600" b="1" kern="1200" dirty="0"/>
            <a:t>条  建筑施工企业违反本法规定，对建筑安全事故隐患不采取措施予以消除的，责令改正，可以处以罚款；情节严重的，</a:t>
          </a:r>
          <a:r>
            <a:rPr lang="zh-CN" altLang="en-US" sz="1600" b="1" kern="1200" dirty="0">
              <a:solidFill>
                <a:srgbClr val="FF0000"/>
              </a:solidFill>
            </a:rPr>
            <a:t>责令停业整顿</a:t>
          </a:r>
          <a:r>
            <a:rPr lang="zh-CN" altLang="en-US" sz="1600" b="1" kern="1200" dirty="0"/>
            <a:t>，降低资质等级或者吊销资质证书；构成犯罪的，依法追究刑事责任</a:t>
          </a:r>
          <a:endParaRPr lang="zh-CN" altLang="en-US" sz="1600" b="1" kern="1200" dirty="0">
            <a:solidFill>
              <a:srgbClr val="FFFF00"/>
            </a:solidFill>
          </a:endParaRPr>
        </a:p>
      </dsp:txBody>
      <dsp:txXfrm>
        <a:off x="3279267" y="1496353"/>
        <a:ext cx="4777295" cy="1613660"/>
      </dsp:txXfrm>
    </dsp:sp>
    <dsp:sp modelId="{87802362-193F-4B50-839D-A877F0F04F46}">
      <dsp:nvSpPr>
        <dsp:cNvPr id="0" name=""/>
        <dsp:cNvSpPr/>
      </dsp:nvSpPr>
      <dsp:spPr>
        <a:xfrm>
          <a:off x="1111056" y="2919094"/>
          <a:ext cx="4338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873FB-0CAC-481E-82F6-585CB1DFC322}">
      <dsp:nvSpPr>
        <dsp:cNvPr id="0" name=""/>
        <dsp:cNvSpPr/>
      </dsp:nvSpPr>
      <dsp:spPr bwMode="white">
        <a:xfrm>
          <a:off x="1165846" y="3471893"/>
          <a:ext cx="2087677" cy="16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行政强制措施</a:t>
          </a:r>
        </a:p>
      </dsp:txBody>
      <dsp:txXfrm>
        <a:off x="1165846" y="3471893"/>
        <a:ext cx="2087677" cy="1613660"/>
      </dsp:txXfrm>
    </dsp:sp>
    <dsp:sp modelId="{DD1D988F-9D54-44F4-9E4A-CE815B429E5D}">
      <dsp:nvSpPr>
        <dsp:cNvPr id="0" name=""/>
        <dsp:cNvSpPr/>
      </dsp:nvSpPr>
      <dsp:spPr bwMode="white">
        <a:xfrm>
          <a:off x="3312377" y="3080531"/>
          <a:ext cx="5232827" cy="161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进出口食品安全管理办法第</a:t>
          </a:r>
          <a:r>
            <a:rPr lang="en-US" altLang="zh-CN" sz="1400" b="1" kern="1200" dirty="0"/>
            <a:t>45</a:t>
          </a:r>
          <a:r>
            <a:rPr lang="zh-CN" altLang="en-US" sz="1400" b="1" kern="1200" dirty="0"/>
            <a:t>条　</a:t>
          </a:r>
          <a:r>
            <a:rPr lang="en-US" altLang="zh-CN" sz="1400" b="1" kern="1200" dirty="0"/>
            <a:t>……</a:t>
          </a:r>
          <a:r>
            <a:rPr lang="zh-CN" altLang="en-US" sz="1400" b="1" kern="1200" dirty="0"/>
            <a:t>国家质检总局视情况可以发布风险预警通告，并决定采取以下控制措施：（一）有条件地限制进出口，包括严密监控、加严检验、</a:t>
          </a:r>
          <a:r>
            <a:rPr lang="zh-CN" altLang="en-US" sz="1400" b="1" kern="1200" dirty="0">
              <a:solidFill>
                <a:srgbClr val="FF0000"/>
              </a:solidFill>
            </a:rPr>
            <a:t>责令召回</a:t>
          </a:r>
          <a:r>
            <a:rPr lang="zh-CN" altLang="en-US" sz="1400" b="1" kern="1200" dirty="0"/>
            <a:t>等；（二）禁止进出口，就地销毁或者作退运处理；（三）启动进出口食品安全应急处置预案</a:t>
          </a:r>
          <a:r>
            <a:rPr lang="en-US" altLang="zh-CN" sz="1400" b="1" kern="1200" dirty="0"/>
            <a:t>……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b="1" kern="1200" dirty="0"/>
            <a:t>第</a:t>
          </a:r>
          <a:r>
            <a:rPr lang="en-US" altLang="zh-CN" sz="1400" b="1" kern="1200" dirty="0"/>
            <a:t>47</a:t>
          </a:r>
          <a:r>
            <a:rPr lang="zh-CN" altLang="zh-CN" sz="1400" b="1" kern="1200" dirty="0"/>
            <a:t>条　进出口食品安全风险已不存在或者已降低到可接受的程度时，应当及时解除风险预警通报和风险预警通告及控制措施</a:t>
          </a:r>
          <a:endParaRPr lang="zh-CN" altLang="en-US" sz="1400" b="1" kern="1200" dirty="0"/>
        </a:p>
      </dsp:txBody>
      <dsp:txXfrm>
        <a:off x="3312377" y="3080531"/>
        <a:ext cx="5232827" cy="1612508"/>
      </dsp:txXfrm>
    </dsp:sp>
    <dsp:sp modelId="{A62816AC-4BE3-41A0-8EF7-B533AC88682D}">
      <dsp:nvSpPr>
        <dsp:cNvPr id="0" name=""/>
        <dsp:cNvSpPr/>
      </dsp:nvSpPr>
      <dsp:spPr>
        <a:xfrm>
          <a:off x="1084507" y="5085553"/>
          <a:ext cx="4338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0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10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 bwMode="gray">
          <a:xfrm rot="5400000">
            <a:off x="10158413" y="1792288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B8EDF3-6C33-4992-BED3-845C4E972D77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bg1">
                  <a:alpha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 bwMode="gray">
          <a:xfrm rot="5400000">
            <a:off x="8952706" y="3228181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bg1">
                  <a:alpha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97" name="Freeform 5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5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33900"/>
                </a:cxn>
                <a:cxn ang="0">
                  <a:pos x="11277600" y="4533900"/>
                </a:cxn>
                <a:cxn ang="0">
                  <a:pos x="11277600" y="1588"/>
                </a:cxn>
                <a:cxn ang="0">
                  <a:pos x="11277600" y="1588"/>
                </a:cxn>
                <a:cxn ang="0">
                  <a:pos x="11022013" y="41275"/>
                </a:cxn>
                <a:cxn ang="0">
                  <a:pos x="10766425" y="79375"/>
                </a:cxn>
                <a:cxn ang="0">
                  <a:pos x="10510838" y="115888"/>
                </a:cxn>
                <a:cxn ang="0">
                  <a:pos x="10253663" y="147638"/>
                </a:cxn>
                <a:cxn ang="0">
                  <a:pos x="9998075" y="179388"/>
                </a:cxn>
                <a:cxn ang="0">
                  <a:pos x="9740900" y="209550"/>
                </a:cxn>
                <a:cxn ang="0">
                  <a:pos x="9486900" y="234950"/>
                </a:cxn>
                <a:cxn ang="0">
                  <a:pos x="9229725" y="258763"/>
                </a:cxn>
                <a:cxn ang="0">
                  <a:pos x="8974138" y="280988"/>
                </a:cxn>
                <a:cxn ang="0">
                  <a:pos x="8721725" y="300038"/>
                </a:cxn>
                <a:cxn ang="0">
                  <a:pos x="8467725" y="319088"/>
                </a:cxn>
                <a:cxn ang="0">
                  <a:pos x="8215313" y="334963"/>
                </a:cxn>
                <a:cxn ang="0">
                  <a:pos x="7964488" y="347663"/>
                </a:cxn>
                <a:cxn ang="0">
                  <a:pos x="7713663" y="360363"/>
                </a:cxn>
                <a:cxn ang="0">
                  <a:pos x="7466013" y="371475"/>
                </a:cxn>
                <a:cxn ang="0">
                  <a:pos x="7219950" y="379413"/>
                </a:cxn>
                <a:cxn ang="0">
                  <a:pos x="6973888" y="385763"/>
                </a:cxn>
                <a:cxn ang="0">
                  <a:pos x="6731000" y="392113"/>
                </a:cxn>
                <a:cxn ang="0">
                  <a:pos x="6489700" y="395288"/>
                </a:cxn>
                <a:cxn ang="0">
                  <a:pos x="6249988" y="398463"/>
                </a:cxn>
                <a:cxn ang="0">
                  <a:pos x="6013450" y="400050"/>
                </a:cxn>
                <a:cxn ang="0">
                  <a:pos x="5778500" y="398463"/>
                </a:cxn>
                <a:cxn ang="0">
                  <a:pos x="5546725" y="398463"/>
                </a:cxn>
                <a:cxn ang="0">
                  <a:pos x="5316538" y="395288"/>
                </a:cxn>
                <a:cxn ang="0">
                  <a:pos x="5091113" y="390525"/>
                </a:cxn>
                <a:cxn ang="0">
                  <a:pos x="4867275" y="385763"/>
                </a:cxn>
                <a:cxn ang="0">
                  <a:pos x="4648200" y="381000"/>
                </a:cxn>
                <a:cxn ang="0">
                  <a:pos x="4430713" y="373063"/>
                </a:cxn>
                <a:cxn ang="0">
                  <a:pos x="4216400" y="365125"/>
                </a:cxn>
                <a:cxn ang="0">
                  <a:pos x="4006850" y="357188"/>
                </a:cxn>
                <a:cxn ang="0">
                  <a:pos x="3597275" y="336550"/>
                </a:cxn>
                <a:cxn ang="0">
                  <a:pos x="3205163" y="314325"/>
                </a:cxn>
                <a:cxn ang="0">
                  <a:pos x="2828925" y="290513"/>
                </a:cxn>
                <a:cxn ang="0">
                  <a:pos x="2471738" y="265113"/>
                </a:cxn>
                <a:cxn ang="0">
                  <a:pos x="2132013" y="238125"/>
                </a:cxn>
                <a:cxn ang="0">
                  <a:pos x="1816100" y="209550"/>
                </a:cxn>
                <a:cxn ang="0">
                  <a:pos x="1519238" y="180975"/>
                </a:cxn>
                <a:cxn ang="0">
                  <a:pos x="1246188" y="152400"/>
                </a:cxn>
                <a:cxn ang="0">
                  <a:pos x="995363" y="125413"/>
                </a:cxn>
                <a:cxn ang="0">
                  <a:pos x="773113" y="100013"/>
                </a:cxn>
                <a:cxn ang="0">
                  <a:pos x="573088" y="76200"/>
                </a:cxn>
                <a:cxn ang="0">
                  <a:pos x="403225" y="55563"/>
                </a:cxn>
                <a:cxn ang="0">
                  <a:pos x="261938" y="36513"/>
                </a:cxn>
                <a:cxn ang="0">
                  <a:pos x="66675" y="95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Date Placeholder 4"/>
          <p:cNvSpPr>
            <a:spLocks noGrp="1"/>
          </p:cNvSpPr>
          <p:nvPr>
            <p:ph type="dt" sz="half" idx="1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C9EE254-E51F-4EA7-B629-82A5854E2D45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19" name="Freeform 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5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02184"/>
                </a:cxn>
                <a:cxn ang="0">
                  <a:pos x="11277600" y="3602637"/>
                </a:cxn>
                <a:cxn ang="0">
                  <a:pos x="11277600" y="1814"/>
                </a:cxn>
                <a:cxn ang="0">
                  <a:pos x="11277600" y="1814"/>
                </a:cxn>
                <a:cxn ang="0">
                  <a:pos x="11021598" y="41258"/>
                </a:cxn>
                <a:cxn ang="0">
                  <a:pos x="10766725" y="79343"/>
                </a:cxn>
                <a:cxn ang="0">
                  <a:pos x="10510723" y="116068"/>
                </a:cxn>
                <a:cxn ang="0">
                  <a:pos x="10253594" y="147805"/>
                </a:cxn>
                <a:cxn ang="0">
                  <a:pos x="9997592" y="179542"/>
                </a:cxn>
                <a:cxn ang="0">
                  <a:pos x="9740463" y="209466"/>
                </a:cxn>
                <a:cxn ang="0">
                  <a:pos x="9486717" y="234856"/>
                </a:cxn>
                <a:cxn ang="0">
                  <a:pos x="9229588" y="258886"/>
                </a:cxn>
                <a:cxn ang="0">
                  <a:pos x="8973586" y="281102"/>
                </a:cxn>
                <a:cxn ang="0">
                  <a:pos x="8722096" y="300144"/>
                </a:cxn>
                <a:cxn ang="0">
                  <a:pos x="8467222" y="319187"/>
                </a:cxn>
                <a:cxn ang="0">
                  <a:pos x="8215732" y="335055"/>
                </a:cxn>
                <a:cxn ang="0">
                  <a:pos x="7964241" y="347750"/>
                </a:cxn>
                <a:cxn ang="0">
                  <a:pos x="7713878" y="360445"/>
                </a:cxn>
                <a:cxn ang="0">
                  <a:pos x="7465771" y="371326"/>
                </a:cxn>
                <a:cxn ang="0">
                  <a:pos x="7219920" y="379487"/>
                </a:cxn>
                <a:cxn ang="0">
                  <a:pos x="6974068" y="385835"/>
                </a:cxn>
                <a:cxn ang="0">
                  <a:pos x="6730472" y="392182"/>
                </a:cxn>
                <a:cxn ang="0">
                  <a:pos x="6490259" y="395356"/>
                </a:cxn>
                <a:cxn ang="0">
                  <a:pos x="6250046" y="398530"/>
                </a:cxn>
                <a:cxn ang="0">
                  <a:pos x="6013216" y="399890"/>
                </a:cxn>
                <a:cxn ang="0">
                  <a:pos x="5778642" y="398530"/>
                </a:cxn>
                <a:cxn ang="0">
                  <a:pos x="5546324" y="398530"/>
                </a:cxn>
                <a:cxn ang="0">
                  <a:pos x="5316261" y="395356"/>
                </a:cxn>
                <a:cxn ang="0">
                  <a:pos x="5090709" y="390369"/>
                </a:cxn>
                <a:cxn ang="0">
                  <a:pos x="4867412" y="385835"/>
                </a:cxn>
                <a:cxn ang="0">
                  <a:pos x="4648627" y="380848"/>
                </a:cxn>
                <a:cxn ang="0">
                  <a:pos x="4430969" y="373140"/>
                </a:cxn>
                <a:cxn ang="0">
                  <a:pos x="4216695" y="364979"/>
                </a:cxn>
                <a:cxn ang="0">
                  <a:pos x="4006931" y="357271"/>
                </a:cxn>
                <a:cxn ang="0">
                  <a:pos x="3597554" y="336415"/>
                </a:cxn>
                <a:cxn ang="0">
                  <a:pos x="3205094" y="314199"/>
                </a:cxn>
                <a:cxn ang="0">
                  <a:pos x="2828422" y="290623"/>
                </a:cxn>
                <a:cxn ang="0">
                  <a:pos x="2472050" y="265233"/>
                </a:cxn>
                <a:cxn ang="0">
                  <a:pos x="2131466" y="238030"/>
                </a:cxn>
                <a:cxn ang="0">
                  <a:pos x="1815694" y="209466"/>
                </a:cxn>
                <a:cxn ang="0">
                  <a:pos x="1519093" y="180903"/>
                </a:cxn>
                <a:cxn ang="0">
                  <a:pos x="1246175" y="152339"/>
                </a:cxn>
                <a:cxn ang="0">
                  <a:pos x="995812" y="125589"/>
                </a:cxn>
                <a:cxn ang="0">
                  <a:pos x="773643" y="100199"/>
                </a:cxn>
                <a:cxn ang="0">
                  <a:pos x="572902" y="76170"/>
                </a:cxn>
                <a:cxn ang="0">
                  <a:pos x="403738" y="55767"/>
                </a:cxn>
                <a:cxn ang="0">
                  <a:pos x="261640" y="36725"/>
                </a:cxn>
                <a:cxn ang="0">
                  <a:pos x="66538" y="95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4A3D7D-9827-4270-9BDD-2323B2640B95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45" name="Freeform 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Freeform 5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28397"/>
                </a:cxn>
                <a:cxn ang="0">
                  <a:pos x="11277600" y="2337161"/>
                </a:cxn>
                <a:cxn ang="0">
                  <a:pos x="11277600" y="2045"/>
                </a:cxn>
                <a:cxn ang="0">
                  <a:pos x="11277600" y="2045"/>
                </a:cxn>
                <a:cxn ang="0">
                  <a:pos x="11021598" y="45575"/>
                </a:cxn>
                <a:cxn ang="0">
                  <a:pos x="10766725" y="87059"/>
                </a:cxn>
                <a:cxn ang="0">
                  <a:pos x="10510723" y="127667"/>
                </a:cxn>
                <a:cxn ang="0">
                  <a:pos x="10253594" y="162433"/>
                </a:cxn>
                <a:cxn ang="0">
                  <a:pos x="9997592" y="197490"/>
                </a:cxn>
                <a:cxn ang="0">
                  <a:pos x="9740463" y="230210"/>
                </a:cxn>
                <a:cxn ang="0">
                  <a:pos x="9486717" y="258256"/>
                </a:cxn>
                <a:cxn ang="0">
                  <a:pos x="9229588" y="284841"/>
                </a:cxn>
                <a:cxn ang="0">
                  <a:pos x="8973586" y="309090"/>
                </a:cxn>
                <a:cxn ang="0">
                  <a:pos x="8722096" y="330124"/>
                </a:cxn>
                <a:cxn ang="0">
                  <a:pos x="8467222" y="351158"/>
                </a:cxn>
                <a:cxn ang="0">
                  <a:pos x="8215732" y="368687"/>
                </a:cxn>
                <a:cxn ang="0">
                  <a:pos x="7964241" y="382418"/>
                </a:cxn>
                <a:cxn ang="0">
                  <a:pos x="7713878" y="396733"/>
                </a:cxn>
                <a:cxn ang="0">
                  <a:pos x="7465771" y="408711"/>
                </a:cxn>
                <a:cxn ang="0">
                  <a:pos x="7219920" y="417183"/>
                </a:cxn>
                <a:cxn ang="0">
                  <a:pos x="6974068" y="424487"/>
                </a:cxn>
                <a:cxn ang="0">
                  <a:pos x="6730472" y="431498"/>
                </a:cxn>
                <a:cxn ang="0">
                  <a:pos x="6490259" y="434712"/>
                </a:cxn>
                <a:cxn ang="0">
                  <a:pos x="6250046" y="438218"/>
                </a:cxn>
                <a:cxn ang="0">
                  <a:pos x="6013216" y="439971"/>
                </a:cxn>
                <a:cxn ang="0">
                  <a:pos x="5778642" y="438218"/>
                </a:cxn>
                <a:cxn ang="0">
                  <a:pos x="5546324" y="438218"/>
                </a:cxn>
                <a:cxn ang="0">
                  <a:pos x="5316261" y="434712"/>
                </a:cxn>
                <a:cxn ang="0">
                  <a:pos x="5090709" y="429453"/>
                </a:cxn>
                <a:cxn ang="0">
                  <a:pos x="4867412" y="424487"/>
                </a:cxn>
                <a:cxn ang="0">
                  <a:pos x="4648627" y="418936"/>
                </a:cxn>
                <a:cxn ang="0">
                  <a:pos x="4430969" y="410464"/>
                </a:cxn>
                <a:cxn ang="0">
                  <a:pos x="4216695" y="401407"/>
                </a:cxn>
                <a:cxn ang="0">
                  <a:pos x="4006931" y="393227"/>
                </a:cxn>
                <a:cxn ang="0">
                  <a:pos x="3597554" y="370148"/>
                </a:cxn>
                <a:cxn ang="0">
                  <a:pos x="3205094" y="345608"/>
                </a:cxn>
                <a:cxn ang="0">
                  <a:pos x="2828422" y="319899"/>
                </a:cxn>
                <a:cxn ang="0">
                  <a:pos x="2472050" y="291561"/>
                </a:cxn>
                <a:cxn ang="0">
                  <a:pos x="2131466" y="262054"/>
                </a:cxn>
                <a:cxn ang="0">
                  <a:pos x="1815694" y="230210"/>
                </a:cxn>
                <a:cxn ang="0">
                  <a:pos x="1519093" y="198951"/>
                </a:cxn>
                <a:cxn ang="0">
                  <a:pos x="1246175" y="167691"/>
                </a:cxn>
                <a:cxn ang="0">
                  <a:pos x="995812" y="138185"/>
                </a:cxn>
                <a:cxn ang="0">
                  <a:pos x="773643" y="110139"/>
                </a:cxn>
                <a:cxn ang="0">
                  <a:pos x="572902" y="83554"/>
                </a:cxn>
                <a:cxn ang="0">
                  <a:pos x="403738" y="61350"/>
                </a:cxn>
                <a:cxn ang="0">
                  <a:pos x="261640" y="40316"/>
                </a:cxn>
                <a:cxn ang="0">
                  <a:pos x="66538" y="102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Box 15"/>
          <p:cNvSpPr txBox="1">
            <a:spLocks noChangeArrowheads="1"/>
          </p:cNvSpPr>
          <p:nvPr/>
        </p:nvSpPr>
        <p:spPr bwMode="gray">
          <a:xfrm>
            <a:off x="881063" y="608013"/>
            <a:ext cx="8016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>
                <a:ln>
                  <a:noFill/>
                </a:ln>
                <a:solidFill>
                  <a:srgbClr val="EF53A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>
                <a:ln>
                  <a:noFill/>
                </a:ln>
                <a:solidFill>
                  <a:srgbClr val="EF53A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2" name="Rectangle 18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A9537E-7F06-4C7D-8583-A16A2CF80FA7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67" name="Freeform 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Freeform 5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28397"/>
                </a:cxn>
                <a:cxn ang="0">
                  <a:pos x="11277600" y="2337161"/>
                </a:cxn>
                <a:cxn ang="0">
                  <a:pos x="11277600" y="2045"/>
                </a:cxn>
                <a:cxn ang="0">
                  <a:pos x="11277600" y="2045"/>
                </a:cxn>
                <a:cxn ang="0">
                  <a:pos x="11021598" y="45575"/>
                </a:cxn>
                <a:cxn ang="0">
                  <a:pos x="10766725" y="87059"/>
                </a:cxn>
                <a:cxn ang="0">
                  <a:pos x="10510723" y="127667"/>
                </a:cxn>
                <a:cxn ang="0">
                  <a:pos x="10253594" y="162433"/>
                </a:cxn>
                <a:cxn ang="0">
                  <a:pos x="9997592" y="197490"/>
                </a:cxn>
                <a:cxn ang="0">
                  <a:pos x="9740463" y="230210"/>
                </a:cxn>
                <a:cxn ang="0">
                  <a:pos x="9486717" y="258256"/>
                </a:cxn>
                <a:cxn ang="0">
                  <a:pos x="9229588" y="284841"/>
                </a:cxn>
                <a:cxn ang="0">
                  <a:pos x="8973586" y="309090"/>
                </a:cxn>
                <a:cxn ang="0">
                  <a:pos x="8722096" y="330124"/>
                </a:cxn>
                <a:cxn ang="0">
                  <a:pos x="8467222" y="351158"/>
                </a:cxn>
                <a:cxn ang="0">
                  <a:pos x="8215732" y="368687"/>
                </a:cxn>
                <a:cxn ang="0">
                  <a:pos x="7964241" y="382418"/>
                </a:cxn>
                <a:cxn ang="0">
                  <a:pos x="7713878" y="396733"/>
                </a:cxn>
                <a:cxn ang="0">
                  <a:pos x="7465771" y="408711"/>
                </a:cxn>
                <a:cxn ang="0">
                  <a:pos x="7219920" y="417183"/>
                </a:cxn>
                <a:cxn ang="0">
                  <a:pos x="6974068" y="424487"/>
                </a:cxn>
                <a:cxn ang="0">
                  <a:pos x="6730472" y="431498"/>
                </a:cxn>
                <a:cxn ang="0">
                  <a:pos x="6490259" y="434712"/>
                </a:cxn>
                <a:cxn ang="0">
                  <a:pos x="6250046" y="438218"/>
                </a:cxn>
                <a:cxn ang="0">
                  <a:pos x="6013216" y="439971"/>
                </a:cxn>
                <a:cxn ang="0">
                  <a:pos x="5778642" y="438218"/>
                </a:cxn>
                <a:cxn ang="0">
                  <a:pos x="5546324" y="438218"/>
                </a:cxn>
                <a:cxn ang="0">
                  <a:pos x="5316261" y="434712"/>
                </a:cxn>
                <a:cxn ang="0">
                  <a:pos x="5090709" y="429453"/>
                </a:cxn>
                <a:cxn ang="0">
                  <a:pos x="4867412" y="424487"/>
                </a:cxn>
                <a:cxn ang="0">
                  <a:pos x="4648627" y="418936"/>
                </a:cxn>
                <a:cxn ang="0">
                  <a:pos x="4430969" y="410464"/>
                </a:cxn>
                <a:cxn ang="0">
                  <a:pos x="4216695" y="401407"/>
                </a:cxn>
                <a:cxn ang="0">
                  <a:pos x="4006931" y="393227"/>
                </a:cxn>
                <a:cxn ang="0">
                  <a:pos x="3597554" y="370148"/>
                </a:cxn>
                <a:cxn ang="0">
                  <a:pos x="3205094" y="345608"/>
                </a:cxn>
                <a:cxn ang="0">
                  <a:pos x="2828422" y="319899"/>
                </a:cxn>
                <a:cxn ang="0">
                  <a:pos x="2472050" y="291561"/>
                </a:cxn>
                <a:cxn ang="0">
                  <a:pos x="2131466" y="262054"/>
                </a:cxn>
                <a:cxn ang="0">
                  <a:pos x="1815694" y="230210"/>
                </a:cxn>
                <a:cxn ang="0">
                  <a:pos x="1519093" y="198951"/>
                </a:cxn>
                <a:cxn ang="0">
                  <a:pos x="1246175" y="167691"/>
                </a:cxn>
                <a:cxn ang="0">
                  <a:pos x="995812" y="138185"/>
                </a:cxn>
                <a:cxn ang="0">
                  <a:pos x="773643" y="110139"/>
                </a:cxn>
                <a:cxn ang="0">
                  <a:pos x="572902" y="83554"/>
                </a:cxn>
                <a:cxn ang="0">
                  <a:pos x="403738" y="61350"/>
                </a:cxn>
                <a:cxn ang="0">
                  <a:pos x="261640" y="40316"/>
                </a:cxn>
                <a:cxn ang="0">
                  <a:pos x="66538" y="102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945D0B-E38F-43F1-A624-B9D723304CCA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6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7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Date Placeholder 6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6BA2410-54EC-40F3-8720-87A67E9B32F9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2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2"/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3"/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39B94B-13CF-4D63-BB89-2EA3C5D9E957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23"/>
          </p:nvPr>
        </p:nvSpPr>
        <p:spPr>
          <a:xfrm>
            <a:off x="560388" y="6391275"/>
            <a:ext cx="36449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988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90E03C-39EC-429C-8F13-4FBA60729587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6"/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64" name="Freeform 5"/>
            <p:cNvSpPr/>
            <p:nvPr/>
          </p:nvSpPr>
          <p:spPr>
            <a:xfrm rot="5101749">
              <a:off x="6294738" y="4577736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5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9853"/>
                </a:cxn>
                <a:cxn ang="0">
                  <a:pos x="6053670" y="1254558"/>
                </a:cxn>
                <a:cxn ang="0">
                  <a:pos x="6053670" y="1098"/>
                </a:cxn>
                <a:cxn ang="0">
                  <a:pos x="6053670" y="1098"/>
                </a:cxn>
                <a:cxn ang="0">
                  <a:pos x="5916252" y="24464"/>
                </a:cxn>
                <a:cxn ang="0">
                  <a:pos x="5779439" y="46732"/>
                </a:cxn>
                <a:cxn ang="0">
                  <a:pos x="5642020" y="68530"/>
                </a:cxn>
                <a:cxn ang="0">
                  <a:pos x="5503997" y="87192"/>
                </a:cxn>
                <a:cxn ang="0">
                  <a:pos x="5366578" y="106010"/>
                </a:cxn>
                <a:cxn ang="0">
                  <a:pos x="5228555" y="123574"/>
                </a:cxn>
                <a:cxn ang="0">
                  <a:pos x="5092347" y="138629"/>
                </a:cxn>
                <a:cxn ang="0">
                  <a:pos x="4954324" y="152899"/>
                </a:cxn>
                <a:cxn ang="0">
                  <a:pos x="4816905" y="165915"/>
                </a:cxn>
                <a:cxn ang="0">
                  <a:pos x="4681908" y="177206"/>
                </a:cxn>
                <a:cxn ang="0">
                  <a:pos x="4545095" y="188497"/>
                </a:cxn>
                <a:cxn ang="0">
                  <a:pos x="4410099" y="197907"/>
                </a:cxn>
                <a:cxn ang="0">
                  <a:pos x="4275102" y="205277"/>
                </a:cxn>
                <a:cxn ang="0">
                  <a:pos x="4140710" y="212961"/>
                </a:cxn>
                <a:cxn ang="0">
                  <a:pos x="4007530" y="219391"/>
                </a:cxn>
                <a:cxn ang="0">
                  <a:pos x="3875560" y="223939"/>
                </a:cxn>
                <a:cxn ang="0">
                  <a:pos x="3743590" y="227859"/>
                </a:cxn>
                <a:cxn ang="0">
                  <a:pos x="3612830" y="231623"/>
                </a:cxn>
                <a:cxn ang="0">
                  <a:pos x="3483887" y="233348"/>
                </a:cxn>
                <a:cxn ang="0">
                  <a:pos x="3354944" y="235230"/>
                </a:cxn>
                <a:cxn ang="0">
                  <a:pos x="3227817" y="236171"/>
                </a:cxn>
                <a:cxn ang="0">
                  <a:pos x="3101901" y="235230"/>
                </a:cxn>
                <a:cxn ang="0">
                  <a:pos x="2977195" y="235230"/>
                </a:cxn>
                <a:cxn ang="0">
                  <a:pos x="2853700" y="233348"/>
                </a:cxn>
                <a:cxn ang="0">
                  <a:pos x="2732627" y="230525"/>
                </a:cxn>
                <a:cxn ang="0">
                  <a:pos x="2612764" y="227859"/>
                </a:cxn>
                <a:cxn ang="0">
                  <a:pos x="2495323" y="224880"/>
                </a:cxn>
                <a:cxn ang="0">
                  <a:pos x="2378487" y="220332"/>
                </a:cxn>
                <a:cxn ang="0">
                  <a:pos x="2263467" y="215470"/>
                </a:cxn>
                <a:cxn ang="0">
                  <a:pos x="2150869" y="211079"/>
                </a:cxn>
                <a:cxn ang="0">
                  <a:pos x="1931121" y="198691"/>
                </a:cxn>
                <a:cxn ang="0">
                  <a:pos x="1720453" y="185518"/>
                </a:cxn>
                <a:cxn ang="0">
                  <a:pos x="1518260" y="171718"/>
                </a:cxn>
                <a:cxn ang="0">
                  <a:pos x="1326964" y="156506"/>
                </a:cxn>
                <a:cxn ang="0">
                  <a:pos x="1144144" y="140667"/>
                </a:cxn>
                <a:cxn ang="0">
                  <a:pos x="974641" y="123574"/>
                </a:cxn>
                <a:cxn ang="0">
                  <a:pos x="815429" y="106794"/>
                </a:cxn>
                <a:cxn ang="0">
                  <a:pos x="668931" y="90015"/>
                </a:cxn>
                <a:cxn ang="0">
                  <a:pos x="534539" y="74176"/>
                </a:cxn>
                <a:cxn ang="0">
                  <a:pos x="415282" y="59121"/>
                </a:cxn>
                <a:cxn ang="0">
                  <a:pos x="307526" y="44850"/>
                </a:cxn>
                <a:cxn ang="0">
                  <a:pos x="216721" y="32932"/>
                </a:cxn>
                <a:cxn ang="0">
                  <a:pos x="140445" y="21641"/>
                </a:cxn>
                <a:cxn ang="0">
                  <a:pos x="35717" y="548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218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AB183A-7A36-41F7-9EED-A2754D1BD0F4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D285A0-B1FB-473D-AC32-DE1AC545D35A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entury Gothic" panose="020B0502020202020204" pitchFamily="34" charset="0"/>
              </a:rPr>
              <a:t>‹#›</a:t>
            </a:fld>
            <a:endParaRPr lang="zh-CN" alt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9"/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00" name="Freeform 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9853"/>
                </a:cxn>
                <a:cxn ang="0">
                  <a:pos x="6053670" y="1254558"/>
                </a:cxn>
                <a:cxn ang="0">
                  <a:pos x="6053670" y="1098"/>
                </a:cxn>
                <a:cxn ang="0">
                  <a:pos x="6053670" y="1098"/>
                </a:cxn>
                <a:cxn ang="0">
                  <a:pos x="5916252" y="24464"/>
                </a:cxn>
                <a:cxn ang="0">
                  <a:pos x="5779439" y="46732"/>
                </a:cxn>
                <a:cxn ang="0">
                  <a:pos x="5642020" y="68530"/>
                </a:cxn>
                <a:cxn ang="0">
                  <a:pos x="5503997" y="87192"/>
                </a:cxn>
                <a:cxn ang="0">
                  <a:pos x="5366578" y="106010"/>
                </a:cxn>
                <a:cxn ang="0">
                  <a:pos x="5228555" y="123574"/>
                </a:cxn>
                <a:cxn ang="0">
                  <a:pos x="5092347" y="138629"/>
                </a:cxn>
                <a:cxn ang="0">
                  <a:pos x="4954324" y="152899"/>
                </a:cxn>
                <a:cxn ang="0">
                  <a:pos x="4816905" y="165915"/>
                </a:cxn>
                <a:cxn ang="0">
                  <a:pos x="4681908" y="177206"/>
                </a:cxn>
                <a:cxn ang="0">
                  <a:pos x="4545095" y="188497"/>
                </a:cxn>
                <a:cxn ang="0">
                  <a:pos x="4410099" y="197907"/>
                </a:cxn>
                <a:cxn ang="0">
                  <a:pos x="4275102" y="205277"/>
                </a:cxn>
                <a:cxn ang="0">
                  <a:pos x="4140710" y="212961"/>
                </a:cxn>
                <a:cxn ang="0">
                  <a:pos x="4007530" y="219391"/>
                </a:cxn>
                <a:cxn ang="0">
                  <a:pos x="3875560" y="223939"/>
                </a:cxn>
                <a:cxn ang="0">
                  <a:pos x="3743590" y="227859"/>
                </a:cxn>
                <a:cxn ang="0">
                  <a:pos x="3612830" y="231623"/>
                </a:cxn>
                <a:cxn ang="0">
                  <a:pos x="3483887" y="233348"/>
                </a:cxn>
                <a:cxn ang="0">
                  <a:pos x="3354944" y="235230"/>
                </a:cxn>
                <a:cxn ang="0">
                  <a:pos x="3227817" y="236171"/>
                </a:cxn>
                <a:cxn ang="0">
                  <a:pos x="3101901" y="235230"/>
                </a:cxn>
                <a:cxn ang="0">
                  <a:pos x="2977195" y="235230"/>
                </a:cxn>
                <a:cxn ang="0">
                  <a:pos x="2853700" y="233348"/>
                </a:cxn>
                <a:cxn ang="0">
                  <a:pos x="2732627" y="230525"/>
                </a:cxn>
                <a:cxn ang="0">
                  <a:pos x="2612764" y="227859"/>
                </a:cxn>
                <a:cxn ang="0">
                  <a:pos x="2495323" y="224880"/>
                </a:cxn>
                <a:cxn ang="0">
                  <a:pos x="2378487" y="220332"/>
                </a:cxn>
                <a:cxn ang="0">
                  <a:pos x="2263467" y="215470"/>
                </a:cxn>
                <a:cxn ang="0">
                  <a:pos x="2150869" y="211079"/>
                </a:cxn>
                <a:cxn ang="0">
                  <a:pos x="1931121" y="198691"/>
                </a:cxn>
                <a:cxn ang="0">
                  <a:pos x="1720453" y="185518"/>
                </a:cxn>
                <a:cxn ang="0">
                  <a:pos x="1518260" y="171718"/>
                </a:cxn>
                <a:cxn ang="0">
                  <a:pos x="1326964" y="156506"/>
                </a:cxn>
                <a:cxn ang="0">
                  <a:pos x="1144144" y="140667"/>
                </a:cxn>
                <a:cxn ang="0">
                  <a:pos x="974641" y="123574"/>
                </a:cxn>
                <a:cxn ang="0">
                  <a:pos x="815429" y="106794"/>
                </a:cxn>
                <a:cxn ang="0">
                  <a:pos x="668931" y="90015"/>
                </a:cxn>
                <a:cxn ang="0">
                  <a:pos x="534539" y="74176"/>
                </a:cxn>
                <a:cxn ang="0">
                  <a:pos x="415282" y="59121"/>
                </a:cxn>
                <a:cxn ang="0">
                  <a:pos x="307526" y="44850"/>
                </a:cxn>
                <a:cxn ang="0">
                  <a:pos x="216721" y="32932"/>
                </a:cxn>
                <a:cxn ang="0">
                  <a:pos x="140445" y="21641"/>
                </a:cxn>
                <a:cxn ang="0">
                  <a:pos x="35717" y="548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5"/>
            <p:cNvSpPr/>
            <p:nvPr/>
          </p:nvSpPr>
          <p:spPr>
            <a:xfrm rot="-5677511">
              <a:off x="4698352" y="1826077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2F5405-7E68-4172-A2BD-816351D03658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D285A0-B1FB-473D-AC32-DE1AC545D35A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entury Gothic" panose="020B0502020202020204" pitchFamily="34" charset="0"/>
              </a:rPr>
              <a:t>‹#›</a:t>
            </a:fld>
            <a:endParaRPr lang="zh-CN" alt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D285A0-B1FB-473D-AC32-DE1AC545D35A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entury Gothic" panose="020B0502020202020204" pitchFamily="34" charset="0"/>
              </a:rPr>
              <a:t>‹#›</a:t>
            </a:fld>
            <a:endParaRPr lang="zh-CN" alt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D285A0-B1FB-473D-AC32-DE1AC545D35A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entury Gothic" panose="020B0502020202020204" pitchFamily="34" charset="0"/>
              </a:rPr>
              <a:t>‹#›</a:t>
            </a:fld>
            <a:endParaRPr lang="zh-CN" alt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Date Placeholder 1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D31C4A-EB10-4010-A1DA-DDA3F83E0940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10"/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8" name="Freeform 5"/>
            <p:cNvSpPr/>
            <p:nvPr/>
          </p:nvSpPr>
          <p:spPr>
            <a:xfrm rot="-5677511">
              <a:off x="3140485" y="1826077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9853"/>
                </a:cxn>
                <a:cxn ang="0">
                  <a:pos x="6053670" y="1254558"/>
                </a:cxn>
                <a:cxn ang="0">
                  <a:pos x="6053670" y="1098"/>
                </a:cxn>
                <a:cxn ang="0">
                  <a:pos x="6053670" y="1098"/>
                </a:cxn>
                <a:cxn ang="0">
                  <a:pos x="5916252" y="24464"/>
                </a:cxn>
                <a:cxn ang="0">
                  <a:pos x="5779439" y="46732"/>
                </a:cxn>
                <a:cxn ang="0">
                  <a:pos x="5642020" y="68530"/>
                </a:cxn>
                <a:cxn ang="0">
                  <a:pos x="5503997" y="87192"/>
                </a:cxn>
                <a:cxn ang="0">
                  <a:pos x="5366578" y="106010"/>
                </a:cxn>
                <a:cxn ang="0">
                  <a:pos x="5228555" y="123574"/>
                </a:cxn>
                <a:cxn ang="0">
                  <a:pos x="5092347" y="138629"/>
                </a:cxn>
                <a:cxn ang="0">
                  <a:pos x="4954324" y="152899"/>
                </a:cxn>
                <a:cxn ang="0">
                  <a:pos x="4816905" y="165915"/>
                </a:cxn>
                <a:cxn ang="0">
                  <a:pos x="4681908" y="177206"/>
                </a:cxn>
                <a:cxn ang="0">
                  <a:pos x="4545095" y="188497"/>
                </a:cxn>
                <a:cxn ang="0">
                  <a:pos x="4410099" y="197907"/>
                </a:cxn>
                <a:cxn ang="0">
                  <a:pos x="4275102" y="205277"/>
                </a:cxn>
                <a:cxn ang="0">
                  <a:pos x="4140710" y="212961"/>
                </a:cxn>
                <a:cxn ang="0">
                  <a:pos x="4007530" y="219391"/>
                </a:cxn>
                <a:cxn ang="0">
                  <a:pos x="3875560" y="223939"/>
                </a:cxn>
                <a:cxn ang="0">
                  <a:pos x="3743590" y="227859"/>
                </a:cxn>
                <a:cxn ang="0">
                  <a:pos x="3612830" y="231623"/>
                </a:cxn>
                <a:cxn ang="0">
                  <a:pos x="3483887" y="233348"/>
                </a:cxn>
                <a:cxn ang="0">
                  <a:pos x="3354944" y="235230"/>
                </a:cxn>
                <a:cxn ang="0">
                  <a:pos x="3227817" y="236171"/>
                </a:cxn>
                <a:cxn ang="0">
                  <a:pos x="3101901" y="235230"/>
                </a:cxn>
                <a:cxn ang="0">
                  <a:pos x="2977195" y="235230"/>
                </a:cxn>
                <a:cxn ang="0">
                  <a:pos x="2853700" y="233348"/>
                </a:cxn>
                <a:cxn ang="0">
                  <a:pos x="2732627" y="230525"/>
                </a:cxn>
                <a:cxn ang="0">
                  <a:pos x="2612764" y="227859"/>
                </a:cxn>
                <a:cxn ang="0">
                  <a:pos x="2495323" y="224880"/>
                </a:cxn>
                <a:cxn ang="0">
                  <a:pos x="2378487" y="220332"/>
                </a:cxn>
                <a:cxn ang="0">
                  <a:pos x="2263467" y="215470"/>
                </a:cxn>
                <a:cxn ang="0">
                  <a:pos x="2150869" y="211079"/>
                </a:cxn>
                <a:cxn ang="0">
                  <a:pos x="1931121" y="198691"/>
                </a:cxn>
                <a:cxn ang="0">
                  <a:pos x="1720453" y="185518"/>
                </a:cxn>
                <a:cxn ang="0">
                  <a:pos x="1518260" y="171718"/>
                </a:cxn>
                <a:cxn ang="0">
                  <a:pos x="1326964" y="156506"/>
                </a:cxn>
                <a:cxn ang="0">
                  <a:pos x="1144144" y="140667"/>
                </a:cxn>
                <a:cxn ang="0">
                  <a:pos x="974641" y="123574"/>
                </a:cxn>
                <a:cxn ang="0">
                  <a:pos x="815429" y="106794"/>
                </a:cxn>
                <a:cxn ang="0">
                  <a:pos x="668931" y="90015"/>
                </a:cxn>
                <a:cxn ang="0">
                  <a:pos x="534539" y="74176"/>
                </a:cxn>
                <a:cxn ang="0">
                  <a:pos x="415282" y="59121"/>
                </a:cxn>
                <a:cxn ang="0">
                  <a:pos x="307526" y="44850"/>
                </a:cxn>
                <a:cxn ang="0">
                  <a:pos x="216721" y="32932"/>
                </a:cxn>
                <a:cxn ang="0">
                  <a:pos x="140445" y="21641"/>
                </a:cxn>
                <a:cxn ang="0">
                  <a:pos x="35717" y="548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Date Placeholder 4"/>
          <p:cNvSpPr>
            <a:spLocks noGrp="1"/>
          </p:cNvSpPr>
          <p:nvPr>
            <p:ph type="dt" sz="half" idx="1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F3F5D7-0D17-4FD8-A187-7F46D5DFEA9C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10"/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72" name="Freeform 5"/>
            <p:cNvSpPr/>
            <p:nvPr/>
          </p:nvSpPr>
          <p:spPr>
            <a:xfrm rot="-5677511">
              <a:off x="4203594" y="1826077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Freeform 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9853"/>
                </a:cxn>
                <a:cxn ang="0">
                  <a:pos x="6053670" y="1254558"/>
                </a:cxn>
                <a:cxn ang="0">
                  <a:pos x="6053670" y="1098"/>
                </a:cxn>
                <a:cxn ang="0">
                  <a:pos x="6053670" y="1098"/>
                </a:cxn>
                <a:cxn ang="0">
                  <a:pos x="5916252" y="24464"/>
                </a:cxn>
                <a:cxn ang="0">
                  <a:pos x="5779439" y="46732"/>
                </a:cxn>
                <a:cxn ang="0">
                  <a:pos x="5642020" y="68530"/>
                </a:cxn>
                <a:cxn ang="0">
                  <a:pos x="5503997" y="87192"/>
                </a:cxn>
                <a:cxn ang="0">
                  <a:pos x="5366578" y="106010"/>
                </a:cxn>
                <a:cxn ang="0">
                  <a:pos x="5228555" y="123574"/>
                </a:cxn>
                <a:cxn ang="0">
                  <a:pos x="5092347" y="138629"/>
                </a:cxn>
                <a:cxn ang="0">
                  <a:pos x="4954324" y="152899"/>
                </a:cxn>
                <a:cxn ang="0">
                  <a:pos x="4816905" y="165915"/>
                </a:cxn>
                <a:cxn ang="0">
                  <a:pos x="4681908" y="177206"/>
                </a:cxn>
                <a:cxn ang="0">
                  <a:pos x="4545095" y="188497"/>
                </a:cxn>
                <a:cxn ang="0">
                  <a:pos x="4410099" y="197907"/>
                </a:cxn>
                <a:cxn ang="0">
                  <a:pos x="4275102" y="205277"/>
                </a:cxn>
                <a:cxn ang="0">
                  <a:pos x="4140710" y="212961"/>
                </a:cxn>
                <a:cxn ang="0">
                  <a:pos x="4007530" y="219391"/>
                </a:cxn>
                <a:cxn ang="0">
                  <a:pos x="3875560" y="223939"/>
                </a:cxn>
                <a:cxn ang="0">
                  <a:pos x="3743590" y="227859"/>
                </a:cxn>
                <a:cxn ang="0">
                  <a:pos x="3612830" y="231623"/>
                </a:cxn>
                <a:cxn ang="0">
                  <a:pos x="3483887" y="233348"/>
                </a:cxn>
                <a:cxn ang="0">
                  <a:pos x="3354944" y="235230"/>
                </a:cxn>
                <a:cxn ang="0">
                  <a:pos x="3227817" y="236171"/>
                </a:cxn>
                <a:cxn ang="0">
                  <a:pos x="3101901" y="235230"/>
                </a:cxn>
                <a:cxn ang="0">
                  <a:pos x="2977195" y="235230"/>
                </a:cxn>
                <a:cxn ang="0">
                  <a:pos x="2853700" y="233348"/>
                </a:cxn>
                <a:cxn ang="0">
                  <a:pos x="2732627" y="230525"/>
                </a:cxn>
                <a:cxn ang="0">
                  <a:pos x="2612764" y="227859"/>
                </a:cxn>
                <a:cxn ang="0">
                  <a:pos x="2495323" y="224880"/>
                </a:cxn>
                <a:cxn ang="0">
                  <a:pos x="2378487" y="220332"/>
                </a:cxn>
                <a:cxn ang="0">
                  <a:pos x="2263467" y="215470"/>
                </a:cxn>
                <a:cxn ang="0">
                  <a:pos x="2150869" y="211079"/>
                </a:cxn>
                <a:cxn ang="0">
                  <a:pos x="1931121" y="198691"/>
                </a:cxn>
                <a:cxn ang="0">
                  <a:pos x="1720453" y="185518"/>
                </a:cxn>
                <a:cxn ang="0">
                  <a:pos x="1518260" y="171718"/>
                </a:cxn>
                <a:cxn ang="0">
                  <a:pos x="1326964" y="156506"/>
                </a:cxn>
                <a:cxn ang="0">
                  <a:pos x="1144144" y="140667"/>
                </a:cxn>
                <a:cxn ang="0">
                  <a:pos x="974641" y="123574"/>
                </a:cxn>
                <a:cxn ang="0">
                  <a:pos x="815429" y="106794"/>
                </a:cxn>
                <a:cxn ang="0">
                  <a:pos x="668931" y="90015"/>
                </a:cxn>
                <a:cxn ang="0">
                  <a:pos x="534539" y="74176"/>
                </a:cxn>
                <a:cxn ang="0">
                  <a:pos x="415282" y="59121"/>
                </a:cxn>
                <a:cxn ang="0">
                  <a:pos x="307526" y="44850"/>
                </a:cxn>
                <a:cxn ang="0">
                  <a:pos x="216721" y="32932"/>
                </a:cxn>
                <a:cxn ang="0">
                  <a:pos x="140445" y="21641"/>
                </a:cxn>
                <a:cxn ang="0">
                  <a:pos x="35717" y="548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Date Placeholder 4"/>
          <p:cNvSpPr>
            <a:spLocks noGrp="1"/>
          </p:cNvSpPr>
          <p:nvPr>
            <p:ph type="dt" sz="half" idx="1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8E1DA8-5090-4C63-923B-6A60D0A7E855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>
                <a:cxn ang="0">
                  <a:pos x="28045" y="211004"/>
                </a:cxn>
                <a:cxn ang="0">
                  <a:pos x="3285549" y="440924"/>
                </a:cxn>
                <a:cxn ang="0">
                  <a:pos x="3299407" y="0"/>
                </a:cxn>
                <a:cxn ang="0">
                  <a:pos x="3299407" y="0"/>
                </a:cxn>
                <a:cxn ang="0">
                  <a:pos x="3189537" y="17000"/>
                </a:cxn>
                <a:cxn ang="0">
                  <a:pos x="3079666" y="33334"/>
                </a:cxn>
                <a:cxn ang="0">
                  <a:pos x="2969796" y="49167"/>
                </a:cxn>
                <a:cxn ang="0">
                  <a:pos x="2859596" y="62751"/>
                </a:cxn>
                <a:cxn ang="0">
                  <a:pos x="2749396" y="76418"/>
                </a:cxn>
                <a:cxn ang="0">
                  <a:pos x="2639196" y="89251"/>
                </a:cxn>
                <a:cxn ang="0">
                  <a:pos x="2530315" y="100168"/>
                </a:cxn>
                <a:cxn ang="0">
                  <a:pos x="2419455" y="110419"/>
                </a:cxn>
                <a:cxn ang="0">
                  <a:pos x="2309585" y="120002"/>
                </a:cxn>
                <a:cxn ang="0">
                  <a:pos x="2201694" y="128169"/>
                </a:cxn>
                <a:cxn ang="0">
                  <a:pos x="2091824" y="136336"/>
                </a:cxn>
                <a:cxn ang="0">
                  <a:pos x="1983933" y="143252"/>
                </a:cxn>
                <a:cxn ang="0">
                  <a:pos x="1876043" y="148669"/>
                </a:cxn>
                <a:cxn ang="0">
                  <a:pos x="1768152" y="154169"/>
                </a:cxn>
                <a:cxn ang="0">
                  <a:pos x="1661581" y="158836"/>
                </a:cxn>
                <a:cxn ang="0">
                  <a:pos x="1556330" y="162336"/>
                </a:cxn>
                <a:cxn ang="0">
                  <a:pos x="1450419" y="165003"/>
                </a:cxn>
                <a:cxn ang="0">
                  <a:pos x="1345828" y="167753"/>
                </a:cxn>
                <a:cxn ang="0">
                  <a:pos x="1242557" y="169086"/>
                </a:cxn>
                <a:cxn ang="0">
                  <a:pos x="1139615" y="170503"/>
                </a:cxn>
                <a:cxn ang="0">
                  <a:pos x="1037664" y="171086"/>
                </a:cxn>
                <a:cxn ang="0">
                  <a:pos x="936702" y="170503"/>
                </a:cxn>
                <a:cxn ang="0">
                  <a:pos x="837060" y="170503"/>
                </a:cxn>
                <a:cxn ang="0">
                  <a:pos x="738407" y="169086"/>
                </a:cxn>
                <a:cxn ang="0">
                  <a:pos x="641075" y="167003"/>
                </a:cxn>
                <a:cxn ang="0">
                  <a:pos x="545392" y="165003"/>
                </a:cxn>
                <a:cxn ang="0">
                  <a:pos x="451359" y="162919"/>
                </a:cxn>
                <a:cxn ang="0">
                  <a:pos x="357986" y="159586"/>
                </a:cxn>
                <a:cxn ang="0">
                  <a:pos x="265932" y="156086"/>
                </a:cxn>
                <a:cxn ang="0">
                  <a:pos x="175858" y="152753"/>
                </a:cxn>
                <a:cxn ang="0">
                  <a:pos x="0" y="143836"/>
                </a:cxn>
                <a:cxn ang="0">
                  <a:pos x="28045" y="211004"/>
                </a:cxn>
              </a:cxnLst>
              <a:rect l="0" t="0" r="0" b="0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5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33900"/>
                </a:cxn>
                <a:cxn ang="0">
                  <a:pos x="11277600" y="4533900"/>
                </a:cxn>
                <a:cxn ang="0">
                  <a:pos x="11277600" y="1588"/>
                </a:cxn>
                <a:cxn ang="0">
                  <a:pos x="11277600" y="1588"/>
                </a:cxn>
                <a:cxn ang="0">
                  <a:pos x="11022013" y="41275"/>
                </a:cxn>
                <a:cxn ang="0">
                  <a:pos x="10766425" y="79375"/>
                </a:cxn>
                <a:cxn ang="0">
                  <a:pos x="10510838" y="115888"/>
                </a:cxn>
                <a:cxn ang="0">
                  <a:pos x="10253663" y="147638"/>
                </a:cxn>
                <a:cxn ang="0">
                  <a:pos x="9998075" y="179388"/>
                </a:cxn>
                <a:cxn ang="0">
                  <a:pos x="9740900" y="209550"/>
                </a:cxn>
                <a:cxn ang="0">
                  <a:pos x="9486900" y="234950"/>
                </a:cxn>
                <a:cxn ang="0">
                  <a:pos x="9229725" y="258763"/>
                </a:cxn>
                <a:cxn ang="0">
                  <a:pos x="8974138" y="280988"/>
                </a:cxn>
                <a:cxn ang="0">
                  <a:pos x="8721725" y="300038"/>
                </a:cxn>
                <a:cxn ang="0">
                  <a:pos x="8467725" y="319088"/>
                </a:cxn>
                <a:cxn ang="0">
                  <a:pos x="8215313" y="334963"/>
                </a:cxn>
                <a:cxn ang="0">
                  <a:pos x="7964488" y="347663"/>
                </a:cxn>
                <a:cxn ang="0">
                  <a:pos x="7713663" y="360363"/>
                </a:cxn>
                <a:cxn ang="0">
                  <a:pos x="7466013" y="371475"/>
                </a:cxn>
                <a:cxn ang="0">
                  <a:pos x="7219950" y="379413"/>
                </a:cxn>
                <a:cxn ang="0">
                  <a:pos x="6973888" y="385763"/>
                </a:cxn>
                <a:cxn ang="0">
                  <a:pos x="6731000" y="392113"/>
                </a:cxn>
                <a:cxn ang="0">
                  <a:pos x="6489700" y="395288"/>
                </a:cxn>
                <a:cxn ang="0">
                  <a:pos x="6249988" y="398463"/>
                </a:cxn>
                <a:cxn ang="0">
                  <a:pos x="6013450" y="400050"/>
                </a:cxn>
                <a:cxn ang="0">
                  <a:pos x="5778500" y="398463"/>
                </a:cxn>
                <a:cxn ang="0">
                  <a:pos x="5546725" y="398463"/>
                </a:cxn>
                <a:cxn ang="0">
                  <a:pos x="5316538" y="395288"/>
                </a:cxn>
                <a:cxn ang="0">
                  <a:pos x="5091113" y="390525"/>
                </a:cxn>
                <a:cxn ang="0">
                  <a:pos x="4867275" y="385763"/>
                </a:cxn>
                <a:cxn ang="0">
                  <a:pos x="4648200" y="381000"/>
                </a:cxn>
                <a:cxn ang="0">
                  <a:pos x="4430713" y="373063"/>
                </a:cxn>
                <a:cxn ang="0">
                  <a:pos x="4216400" y="365125"/>
                </a:cxn>
                <a:cxn ang="0">
                  <a:pos x="4006850" y="357188"/>
                </a:cxn>
                <a:cxn ang="0">
                  <a:pos x="3597275" y="336550"/>
                </a:cxn>
                <a:cxn ang="0">
                  <a:pos x="3205163" y="314325"/>
                </a:cxn>
                <a:cxn ang="0">
                  <a:pos x="2828925" y="290513"/>
                </a:cxn>
                <a:cxn ang="0">
                  <a:pos x="2471738" y="265113"/>
                </a:cxn>
                <a:cxn ang="0">
                  <a:pos x="2132013" y="238125"/>
                </a:cxn>
                <a:cxn ang="0">
                  <a:pos x="1816100" y="209550"/>
                </a:cxn>
                <a:cxn ang="0">
                  <a:pos x="1519238" y="180975"/>
                </a:cxn>
                <a:cxn ang="0">
                  <a:pos x="1246188" y="152400"/>
                </a:cxn>
                <a:cxn ang="0">
                  <a:pos x="995363" y="125413"/>
                </a:cxn>
                <a:cxn ang="0">
                  <a:pos x="773113" y="100013"/>
                </a:cxn>
                <a:cxn ang="0">
                  <a:pos x="573088" y="76200"/>
                </a:cxn>
                <a:cxn ang="0">
                  <a:pos x="403225" y="55563"/>
                </a:cxn>
                <a:cxn ang="0">
                  <a:pos x="261938" y="36513"/>
                </a:cxn>
                <a:cxn ang="0">
                  <a:pos x="66675" y="95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56413"/>
                </a:cxn>
                <a:cxn ang="0">
                  <a:pos x="12192000" y="6856413"/>
                </a:cxn>
                <a:cxn ang="0">
                  <a:pos x="12192000" y="0"/>
                </a:cxn>
                <a:cxn ang="0">
                  <a:pos x="0" y="0"/>
                </a:cxn>
                <a:cxn ang="0">
                  <a:pos x="11709274" y="6380163"/>
                </a:cxn>
                <a:cxn ang="0">
                  <a:pos x="476374" y="6380163"/>
                </a:cxn>
                <a:cxn ang="0">
                  <a:pos x="476374" y="469900"/>
                </a:cxn>
                <a:cxn ang="0">
                  <a:pos x="11709274" y="469900"/>
                </a:cxn>
                <a:cxn ang="0">
                  <a:pos x="11709274" y="6380163"/>
                </a:cxn>
              </a:cxnLst>
              <a:rect l="0" t="0" r="0" b="0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8761413" cy="3416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smtClean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D285A0-B1FB-473D-AC32-DE1AC545D35A}" type="datetimeFigureOut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2024/12/23</a:t>
            </a:fld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entury Gothic" panose="020B0502020202020204" pitchFamily="34" charset="0"/>
              </a:rPr>
              <a:t>‹#›</a:t>
            </a:fld>
            <a:endParaRPr lang="zh-CN" altLang="en-US" dirty="0"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  <a:ea typeface="宋体" panose="02010600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  <a:ea typeface="宋体" panose="02010600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  <a:ea typeface="宋体" panose="02010600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  <a:ea typeface="宋体" panose="02010600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  <a:ln/>
        </p:spPr>
        <p:txBody>
          <a:bodyPr vert="horz" wrap="square" lIns="91440" tIns="45720" rIns="91440" bIns="45720" anchor="b" anchorCtr="0"/>
          <a:lstStyle/>
          <a:p>
            <a:pPr algn="ctr" defTabSz="457200" eaLnBrk="1" hangingPunct="1">
              <a:buClrTx/>
              <a:buSzTx/>
              <a:buFontTx/>
              <a:buNone/>
            </a:pPr>
            <a:r>
              <a:rPr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典型行政决定之</a:t>
            </a:r>
            <a:br>
              <a:rPr lang="en-US" altLang="zh-CN" b="1" kern="12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r>
              <a:rPr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负担行政决定之</a:t>
            </a:r>
            <a:br>
              <a:rPr lang="en-US" altLang="zh-CN" b="1" kern="12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r>
              <a:rPr lang="zh-CN" altLang="en-US" b="1" kern="12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行政命令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gray">
          <a:xfrm>
            <a:off x="1155700" y="4776788"/>
            <a:ext cx="8824913" cy="862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endParaRPr kumimoji="0" lang="zh-CN" altLang="en-US" sz="1800" b="0" i="0" u="none" strike="noStrike" kern="1200" cap="all" spc="0" normalizeH="0" baseline="0" noProof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365125" y="2514600"/>
            <a:ext cx="9763125" cy="3505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、概念、种类与特征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行政行为是指行政主体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相对人为或者不为一定行为的意思表示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种类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作为令与禁止令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（行政命令肯定是设定义务的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不管实际上对相对人是好是坏）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口头命令、书面命令与动作命令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设定义务；非制裁性；终局性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日期占位符 4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8">
              <a:rPr lang="en-US" altLang="zh-CN" sz="1000" b="1" dirty="0">
                <a:solidFill>
                  <a:schemeClr val="accent1"/>
                </a:solidFill>
              </a:rPr>
              <a:t>12/23/2024 10:46 PM</a:t>
            </a:fld>
            <a:endParaRPr lang="en-US" altLang="zh-CN" sz="1000" b="1" dirty="0">
              <a:solidFill>
                <a:schemeClr val="accent1"/>
              </a:solidFill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2800" dirty="0">
                <a:solidFill>
                  <a:schemeClr val="bg1"/>
                </a:solidFill>
              </a:rPr>
              <a:t>2</a:t>
            </a:fld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774825" y="2924175"/>
            <a:ext cx="8496300" cy="42481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行政处罚法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规定的“责令改正”的性质</a:t>
            </a:r>
          </a:p>
          <a:p>
            <a:pPr lvl="1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行政处罚法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条第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款：行政机关实施行政处罚时，应当责令当事人改正或限期改正违法行为</a:t>
            </a:r>
          </a:p>
          <a:p>
            <a:pPr lvl="2" eaLnBrk="1" hangingPunct="1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非制裁性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终局性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形式多样性（书面形式与否）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389188" y="927100"/>
            <a:ext cx="6345237" cy="709613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84225" y="2308225"/>
            <a:ext cx="8277225" cy="399891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行政命令与行政处罚的区别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行政机关要求缴纳罚款，也是要求作为的意思表示，行政处罚也可以理解为行政命令。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但这里说的是狭义的行政命令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，它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规定相对人履行法律上作为或者不作为的义务，而行政处罚则是对相对人的违法行为进行惩戒，前提是相对人行为的违法性。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日期占位符 4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8">
              <a:rPr lang="en-US" altLang="zh-CN" sz="1000" b="1" dirty="0">
                <a:solidFill>
                  <a:schemeClr val="accent1"/>
                </a:solidFill>
              </a:rPr>
              <a:t>12/23/2024 10:46 PM</a:t>
            </a:fld>
            <a:endParaRPr lang="en-US" altLang="zh-CN" sz="1000" b="1" dirty="0">
              <a:solidFill>
                <a:schemeClr val="accent1"/>
              </a:solidFill>
            </a:endParaRPr>
          </a:p>
        </p:txBody>
      </p:sp>
      <p:sp>
        <p:nvSpPr>
          <p:cNvPr id="1843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en-US" altLang="zh-CN" sz="2800" dirty="0">
                <a:solidFill>
                  <a:schemeClr val="bg1"/>
                </a:solidFill>
              </a:rPr>
              <a:t>4</a:t>
            </a:fld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712704"/>
              </p:ext>
            </p:extLst>
          </p:nvPr>
        </p:nvGraphicFramePr>
        <p:xfrm>
          <a:off x="1430034" y="2259936"/>
          <a:ext cx="8568952" cy="51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矩形 1"/>
          <p:cNvSpPr/>
          <p:nvPr/>
        </p:nvSpPr>
        <p:spPr>
          <a:xfrm>
            <a:off x="1109663" y="908050"/>
            <a:ext cx="38782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楷体_GB2312" pitchFamily="49" charset="-122"/>
              </a:rPr>
              <a:t>立法中的责令行为属性判断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UwM2M0YTEyMWNkODhlODVmNGRhNDg3YjM2NWI0Mj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409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华文楷体</vt:lpstr>
      <vt:lpstr>楷体</vt:lpstr>
      <vt:lpstr>Arial</vt:lpstr>
      <vt:lpstr>Century Gothic</vt:lpstr>
      <vt:lpstr>Wingdings 3</vt:lpstr>
      <vt:lpstr>离子会议室</vt:lpstr>
      <vt:lpstr>典型行政决定之 负担行政决定之 行政命令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行政命令</dc:title>
  <dc:creator>yao peng</dc:creator>
  <cp:lastModifiedBy>Y L</cp:lastModifiedBy>
  <cp:revision>12</cp:revision>
  <dcterms:created xsi:type="dcterms:W3CDTF">2019-04-04T01:26:46Z</dcterms:created>
  <dcterms:modified xsi:type="dcterms:W3CDTF">2024-12-23T14:53:04Z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787EFC72A9D24F828DE2C2DEED50E6E7_13</vt:lpwstr>
  </property>
  <property fmtid="{D5CDD505-2E9C-101B-9397-08002B2CF9AE}" pid="3" name="KSOProductBuildVer">
    <vt:lpwstr>2052-12.1.0.18276</vt:lpwstr>
  </property>
</Properties>
</file>