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353" r:id="rId2"/>
    <p:sldId id="305" r:id="rId3"/>
    <p:sldId id="260" r:id="rId4"/>
    <p:sldId id="377" r:id="rId5"/>
    <p:sldId id="354" r:id="rId6"/>
    <p:sldId id="355" r:id="rId7"/>
    <p:sldId id="262" r:id="rId8"/>
    <p:sldId id="362" r:id="rId9"/>
    <p:sldId id="365" r:id="rId10"/>
    <p:sldId id="264" r:id="rId11"/>
    <p:sldId id="266" r:id="rId12"/>
    <p:sldId id="265" r:id="rId13"/>
    <p:sldId id="363" r:id="rId14"/>
    <p:sldId id="364" r:id="rId15"/>
    <p:sldId id="267" r:id="rId16"/>
    <p:sldId id="268" r:id="rId17"/>
    <p:sldId id="343" r:id="rId18"/>
    <p:sldId id="269" r:id="rId19"/>
    <p:sldId id="270" r:id="rId20"/>
    <p:sldId id="271" r:id="rId21"/>
    <p:sldId id="272" r:id="rId22"/>
    <p:sldId id="273" r:id="rId23"/>
    <p:sldId id="277" r:id="rId24"/>
    <p:sldId id="274" r:id="rId25"/>
    <p:sldId id="275" r:id="rId26"/>
    <p:sldId id="276" r:id="rId27"/>
    <p:sldId id="356" r:id="rId28"/>
    <p:sldId id="357" r:id="rId29"/>
    <p:sldId id="278" r:id="rId30"/>
    <p:sldId id="358" r:id="rId31"/>
    <p:sldId id="279" r:id="rId32"/>
    <p:sldId id="371" r:id="rId33"/>
    <p:sldId id="372" r:id="rId34"/>
    <p:sldId id="375" r:id="rId35"/>
    <p:sldId id="285" r:id="rId36"/>
    <p:sldId id="286" r:id="rId37"/>
    <p:sldId id="287" r:id="rId38"/>
    <p:sldId id="288" r:id="rId39"/>
    <p:sldId id="291" r:id="rId40"/>
    <p:sldId id="289" r:id="rId41"/>
    <p:sldId id="290" r:id="rId42"/>
    <p:sldId id="292" r:id="rId43"/>
    <p:sldId id="293" r:id="rId44"/>
    <p:sldId id="294" r:id="rId45"/>
    <p:sldId id="295" r:id="rId46"/>
    <p:sldId id="297" r:id="rId47"/>
    <p:sldId id="296" r:id="rId48"/>
    <p:sldId id="298" r:id="rId49"/>
    <p:sldId id="318" r:id="rId50"/>
  </p:sldIdLst>
  <p:sldSz cx="9144000" cy="6858000" type="screen4x3"/>
  <p:notesSz cx="6858000" cy="9144000"/>
  <p:custDataLst>
    <p:tags r:id="rId52"/>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67" y="3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15B1360-BC95-43B8-B834-66D8201975C2}" type="doc">
      <dgm:prSet loTypeId="urn:microsoft.com/office/officeart/2005/8/layout/hierarchy2#1" loCatId="hierarchy" qsTypeId="urn:microsoft.com/office/officeart/2005/8/quickstyle/simple1#1" qsCatId="simple" csTypeId="urn:microsoft.com/office/officeart/2005/8/colors/accent1_2#1" csCatId="accent1" phldr="1"/>
      <dgm:spPr/>
      <dgm:t>
        <a:bodyPr/>
        <a:lstStyle/>
        <a:p>
          <a:endParaRPr lang="zh-CN" altLang="en-US"/>
        </a:p>
      </dgm:t>
    </dgm:pt>
    <dgm:pt modelId="{C516EA9E-DF8F-4263-B044-25CA804901B4}">
      <dgm:prSet phldrT="[文本]"/>
      <dgm:spPr/>
      <dgm:t>
        <a:bodyPr/>
        <a:lstStyle/>
        <a:p>
          <a:r>
            <a:rPr lang="zh-CN" altLang="en-US" b="1" dirty="0"/>
            <a:t>行政立法主体</a:t>
          </a:r>
        </a:p>
      </dgm:t>
    </dgm:pt>
    <dgm:pt modelId="{759029F2-FCF9-4093-A1F5-BEE3174A04E3}" type="parTrans" cxnId="{CFB94572-3690-4879-9A5B-9378FC2379EA}">
      <dgm:prSet/>
      <dgm:spPr/>
      <dgm:t>
        <a:bodyPr/>
        <a:lstStyle/>
        <a:p>
          <a:endParaRPr lang="zh-CN" altLang="en-US"/>
        </a:p>
      </dgm:t>
    </dgm:pt>
    <dgm:pt modelId="{24E0E481-53E0-4EA5-A365-7070A5FCD95E}" type="sibTrans" cxnId="{CFB94572-3690-4879-9A5B-9378FC2379EA}">
      <dgm:prSet/>
      <dgm:spPr/>
      <dgm:t>
        <a:bodyPr/>
        <a:lstStyle/>
        <a:p>
          <a:endParaRPr lang="zh-CN" altLang="en-US"/>
        </a:p>
      </dgm:t>
    </dgm:pt>
    <dgm:pt modelId="{532C8004-C7F9-40DE-A278-A0B024221E6E}">
      <dgm:prSet phldrT="[文本]"/>
      <dgm:spPr/>
      <dgm:t>
        <a:bodyPr/>
        <a:lstStyle/>
        <a:p>
          <a:r>
            <a:rPr lang="zh-CN" altLang="en-US" b="1" dirty="0"/>
            <a:t>中央行政机关</a:t>
          </a:r>
        </a:p>
      </dgm:t>
    </dgm:pt>
    <dgm:pt modelId="{F09366A8-DFCA-4CEB-B446-7B173952B8D6}" type="parTrans" cxnId="{C984F20F-B044-4447-9398-FC9AE1336680}">
      <dgm:prSet/>
      <dgm:spPr/>
      <dgm:t>
        <a:bodyPr/>
        <a:lstStyle/>
        <a:p>
          <a:endParaRPr lang="zh-CN" altLang="en-US"/>
        </a:p>
      </dgm:t>
    </dgm:pt>
    <dgm:pt modelId="{5E82FF03-ACF0-4300-B518-5BFAEC9E6209}" type="sibTrans" cxnId="{C984F20F-B044-4447-9398-FC9AE1336680}">
      <dgm:prSet/>
      <dgm:spPr/>
      <dgm:t>
        <a:bodyPr/>
        <a:lstStyle/>
        <a:p>
          <a:endParaRPr lang="zh-CN" altLang="en-US"/>
        </a:p>
      </dgm:t>
    </dgm:pt>
    <dgm:pt modelId="{F4F92FD2-12E2-40E2-B4DD-437D7BF51525}">
      <dgm:prSet phldrT="[文本]"/>
      <dgm:spPr/>
      <dgm:t>
        <a:bodyPr/>
        <a:lstStyle/>
        <a:p>
          <a:r>
            <a:rPr lang="zh-CN" altLang="en-US" b="1" dirty="0"/>
            <a:t>国务院</a:t>
          </a:r>
        </a:p>
      </dgm:t>
    </dgm:pt>
    <dgm:pt modelId="{FF80BC7B-9F34-414A-B521-8FF733464936}" type="parTrans" cxnId="{2BB8B462-5144-4AA1-BAEF-9B7254823CE7}">
      <dgm:prSet/>
      <dgm:spPr/>
      <dgm:t>
        <a:bodyPr/>
        <a:lstStyle/>
        <a:p>
          <a:endParaRPr lang="zh-CN" altLang="en-US"/>
        </a:p>
      </dgm:t>
    </dgm:pt>
    <dgm:pt modelId="{3353041D-6CDC-424F-8FDE-C66449F2DB51}" type="sibTrans" cxnId="{2BB8B462-5144-4AA1-BAEF-9B7254823CE7}">
      <dgm:prSet/>
      <dgm:spPr/>
      <dgm:t>
        <a:bodyPr/>
        <a:lstStyle/>
        <a:p>
          <a:endParaRPr lang="zh-CN" altLang="en-US"/>
        </a:p>
      </dgm:t>
    </dgm:pt>
    <dgm:pt modelId="{2EC7EF85-802A-4F81-BA46-926189521FEC}">
      <dgm:prSet phldrT="[文本]"/>
      <dgm:spPr/>
      <dgm:t>
        <a:bodyPr/>
        <a:lstStyle/>
        <a:p>
          <a:r>
            <a:rPr lang="zh-CN" altLang="en-US" b="1" dirty="0"/>
            <a:t>国务院组成部门</a:t>
          </a:r>
          <a:endParaRPr lang="en-US" altLang="zh-CN" b="1" dirty="0"/>
        </a:p>
        <a:p>
          <a:r>
            <a:rPr lang="zh-CN" altLang="en-US" b="1" dirty="0"/>
            <a:t>国务院直属机构</a:t>
          </a:r>
        </a:p>
      </dgm:t>
    </dgm:pt>
    <dgm:pt modelId="{81FAF235-F49D-4111-B070-1256CD7768F6}" type="parTrans" cxnId="{7C1624E4-B9AB-42B2-A984-A8B95F67FBEF}">
      <dgm:prSet/>
      <dgm:spPr/>
      <dgm:t>
        <a:bodyPr/>
        <a:lstStyle/>
        <a:p>
          <a:endParaRPr lang="zh-CN" altLang="en-US"/>
        </a:p>
      </dgm:t>
    </dgm:pt>
    <dgm:pt modelId="{301F2D93-4D39-414E-83A4-6BC3C275992A}" type="sibTrans" cxnId="{7C1624E4-B9AB-42B2-A984-A8B95F67FBEF}">
      <dgm:prSet/>
      <dgm:spPr/>
      <dgm:t>
        <a:bodyPr/>
        <a:lstStyle/>
        <a:p>
          <a:endParaRPr lang="zh-CN" altLang="en-US"/>
        </a:p>
      </dgm:t>
    </dgm:pt>
    <dgm:pt modelId="{1F7F5C8D-0295-47A5-AB4C-8902A069D16D}">
      <dgm:prSet phldrT="[文本]"/>
      <dgm:spPr/>
      <dgm:t>
        <a:bodyPr/>
        <a:lstStyle/>
        <a:p>
          <a:r>
            <a:rPr lang="zh-CN" altLang="en-US" b="1" dirty="0"/>
            <a:t>地方行政机关</a:t>
          </a:r>
        </a:p>
      </dgm:t>
    </dgm:pt>
    <dgm:pt modelId="{6AD1123B-0DAA-4742-8522-0A6E28BE2D51}" type="parTrans" cxnId="{D43548E3-72D1-4F33-A36D-641962A39CFC}">
      <dgm:prSet/>
      <dgm:spPr/>
      <dgm:t>
        <a:bodyPr/>
        <a:lstStyle/>
        <a:p>
          <a:endParaRPr lang="zh-CN" altLang="en-US"/>
        </a:p>
      </dgm:t>
    </dgm:pt>
    <dgm:pt modelId="{655DD4F3-CEF5-48BB-9F13-BC07051DEE44}" type="sibTrans" cxnId="{D43548E3-72D1-4F33-A36D-641962A39CFC}">
      <dgm:prSet/>
      <dgm:spPr/>
      <dgm:t>
        <a:bodyPr/>
        <a:lstStyle/>
        <a:p>
          <a:endParaRPr lang="zh-CN" altLang="en-US"/>
        </a:p>
      </dgm:t>
    </dgm:pt>
    <dgm:pt modelId="{B9CF4D1A-BE2B-44BF-8FC8-B34145D33303}">
      <dgm:prSet phldrT="[文本]"/>
      <dgm:spPr/>
      <dgm:t>
        <a:bodyPr/>
        <a:lstStyle/>
        <a:p>
          <a:r>
            <a:rPr lang="zh-CN" altLang="en-US" b="1" dirty="0"/>
            <a:t>省级人民政府</a:t>
          </a:r>
        </a:p>
      </dgm:t>
    </dgm:pt>
    <dgm:pt modelId="{234A99E5-5997-460C-9033-317530897154}" type="parTrans" cxnId="{DF06F7DC-50D7-4D90-93E0-8617E319084C}">
      <dgm:prSet/>
      <dgm:spPr/>
      <dgm:t>
        <a:bodyPr/>
        <a:lstStyle/>
        <a:p>
          <a:endParaRPr lang="zh-CN" altLang="en-US"/>
        </a:p>
      </dgm:t>
    </dgm:pt>
    <dgm:pt modelId="{5A200EE2-5774-4C5D-9ADD-0AD0ADC9509F}" type="sibTrans" cxnId="{DF06F7DC-50D7-4D90-93E0-8617E319084C}">
      <dgm:prSet/>
      <dgm:spPr/>
      <dgm:t>
        <a:bodyPr/>
        <a:lstStyle/>
        <a:p>
          <a:endParaRPr lang="zh-CN" altLang="en-US"/>
        </a:p>
      </dgm:t>
    </dgm:pt>
    <dgm:pt modelId="{EF9C2332-5FFC-4DCA-83E1-84D5EC841F06}">
      <dgm:prSet/>
      <dgm:spPr/>
      <dgm:t>
        <a:bodyPr/>
        <a:lstStyle/>
        <a:p>
          <a:r>
            <a:rPr lang="zh-CN" altLang="en-US" b="1" dirty="0"/>
            <a:t>设区的市政府</a:t>
          </a:r>
        </a:p>
      </dgm:t>
    </dgm:pt>
    <dgm:pt modelId="{74DE7005-307C-4CB0-B4F6-0905F9677455}" type="parTrans" cxnId="{16DE6898-EA77-4C89-B99A-6C8696C39CE3}">
      <dgm:prSet/>
      <dgm:spPr/>
      <dgm:t>
        <a:bodyPr/>
        <a:lstStyle/>
        <a:p>
          <a:endParaRPr lang="zh-CN" altLang="en-US"/>
        </a:p>
      </dgm:t>
    </dgm:pt>
    <dgm:pt modelId="{740D102B-AF56-47F7-8DF4-BAD4988F9041}" type="sibTrans" cxnId="{16DE6898-EA77-4C89-B99A-6C8696C39CE3}">
      <dgm:prSet/>
      <dgm:spPr/>
      <dgm:t>
        <a:bodyPr/>
        <a:lstStyle/>
        <a:p>
          <a:endParaRPr lang="zh-CN" altLang="en-US"/>
        </a:p>
      </dgm:t>
    </dgm:pt>
    <dgm:pt modelId="{B8705432-1712-40FF-A600-B35A4669E9DF}">
      <dgm:prSet/>
      <dgm:spPr/>
      <dgm:t>
        <a:bodyPr/>
        <a:lstStyle/>
        <a:p>
          <a:r>
            <a:rPr lang="zh-CN" altLang="en-US" b="1" dirty="0"/>
            <a:t>自治州政府</a:t>
          </a:r>
        </a:p>
      </dgm:t>
    </dgm:pt>
    <dgm:pt modelId="{A36D7E9C-1726-422C-A07F-069D80F8BA0E}" type="parTrans" cxnId="{548EE4AF-3AF3-47E9-82EC-9CF6C13A2509}">
      <dgm:prSet/>
      <dgm:spPr/>
      <dgm:t>
        <a:bodyPr/>
        <a:lstStyle/>
        <a:p>
          <a:endParaRPr lang="zh-CN" altLang="en-US"/>
        </a:p>
      </dgm:t>
    </dgm:pt>
    <dgm:pt modelId="{FDFB3A09-397D-476A-A71F-7376333AA9A2}" type="sibTrans" cxnId="{548EE4AF-3AF3-47E9-82EC-9CF6C13A2509}">
      <dgm:prSet/>
      <dgm:spPr/>
      <dgm:t>
        <a:bodyPr/>
        <a:lstStyle/>
        <a:p>
          <a:endParaRPr lang="zh-CN" altLang="en-US"/>
        </a:p>
      </dgm:t>
    </dgm:pt>
    <dgm:pt modelId="{DD0BC4D2-76E1-4B87-9DAE-C7DDB3652E5D}" type="pres">
      <dgm:prSet presAssocID="{815B1360-BC95-43B8-B834-66D8201975C2}" presName="diagram" presStyleCnt="0">
        <dgm:presLayoutVars>
          <dgm:chPref val="1"/>
          <dgm:dir/>
          <dgm:animOne val="branch"/>
          <dgm:animLvl val="lvl"/>
          <dgm:resizeHandles val="exact"/>
        </dgm:presLayoutVars>
      </dgm:prSet>
      <dgm:spPr/>
    </dgm:pt>
    <dgm:pt modelId="{E1518D3C-610F-439E-8B88-A516B0CBE74C}" type="pres">
      <dgm:prSet presAssocID="{C516EA9E-DF8F-4263-B044-25CA804901B4}" presName="root1" presStyleCnt="0"/>
      <dgm:spPr/>
    </dgm:pt>
    <dgm:pt modelId="{6458500B-B5AE-4D30-92AF-C89F51B3FDF3}" type="pres">
      <dgm:prSet presAssocID="{C516EA9E-DF8F-4263-B044-25CA804901B4}" presName="LevelOneTextNode" presStyleLbl="node0" presStyleIdx="0" presStyleCnt="1">
        <dgm:presLayoutVars>
          <dgm:chPref val="3"/>
        </dgm:presLayoutVars>
      </dgm:prSet>
      <dgm:spPr/>
    </dgm:pt>
    <dgm:pt modelId="{98A1BC35-F060-47EB-AE26-7C79CB6F74B8}" type="pres">
      <dgm:prSet presAssocID="{C516EA9E-DF8F-4263-B044-25CA804901B4}" presName="level2hierChild" presStyleCnt="0"/>
      <dgm:spPr/>
    </dgm:pt>
    <dgm:pt modelId="{2A029917-C628-4902-95CD-072573A1148E}" type="pres">
      <dgm:prSet presAssocID="{F09366A8-DFCA-4CEB-B446-7B173952B8D6}" presName="conn2-1" presStyleLbl="parChTrans1D2" presStyleIdx="0" presStyleCnt="2"/>
      <dgm:spPr/>
    </dgm:pt>
    <dgm:pt modelId="{A57944A8-44F5-45EA-BB7E-4101CBFD08FF}" type="pres">
      <dgm:prSet presAssocID="{F09366A8-DFCA-4CEB-B446-7B173952B8D6}" presName="connTx" presStyleLbl="parChTrans1D2" presStyleIdx="0" presStyleCnt="2"/>
      <dgm:spPr/>
    </dgm:pt>
    <dgm:pt modelId="{EE6D5EBC-632A-4BC7-A5F9-431A1B0995B8}" type="pres">
      <dgm:prSet presAssocID="{532C8004-C7F9-40DE-A278-A0B024221E6E}" presName="root2" presStyleCnt="0"/>
      <dgm:spPr/>
    </dgm:pt>
    <dgm:pt modelId="{F11FCBA3-3432-4024-B8B5-ECCA7D5A2CAC}" type="pres">
      <dgm:prSet presAssocID="{532C8004-C7F9-40DE-A278-A0B024221E6E}" presName="LevelTwoTextNode" presStyleLbl="node2" presStyleIdx="0" presStyleCnt="2">
        <dgm:presLayoutVars>
          <dgm:chPref val="3"/>
        </dgm:presLayoutVars>
      </dgm:prSet>
      <dgm:spPr/>
    </dgm:pt>
    <dgm:pt modelId="{06AB6C11-386F-411B-8AB1-83F1D619E9E3}" type="pres">
      <dgm:prSet presAssocID="{532C8004-C7F9-40DE-A278-A0B024221E6E}" presName="level3hierChild" presStyleCnt="0"/>
      <dgm:spPr/>
    </dgm:pt>
    <dgm:pt modelId="{9AB1A41C-89F0-4093-BF5E-016EF6A961D3}" type="pres">
      <dgm:prSet presAssocID="{FF80BC7B-9F34-414A-B521-8FF733464936}" presName="conn2-1" presStyleLbl="parChTrans1D3" presStyleIdx="0" presStyleCnt="5"/>
      <dgm:spPr/>
    </dgm:pt>
    <dgm:pt modelId="{FFB82D92-F63E-4984-AF4A-268928800619}" type="pres">
      <dgm:prSet presAssocID="{FF80BC7B-9F34-414A-B521-8FF733464936}" presName="connTx" presStyleLbl="parChTrans1D3" presStyleIdx="0" presStyleCnt="5"/>
      <dgm:spPr/>
    </dgm:pt>
    <dgm:pt modelId="{5AD04AC2-57FB-467D-9186-353DF6D978DD}" type="pres">
      <dgm:prSet presAssocID="{F4F92FD2-12E2-40E2-B4DD-437D7BF51525}" presName="root2" presStyleCnt="0"/>
      <dgm:spPr/>
    </dgm:pt>
    <dgm:pt modelId="{0A40B808-F6F3-47F6-BCA3-B84634D036A7}" type="pres">
      <dgm:prSet presAssocID="{F4F92FD2-12E2-40E2-B4DD-437D7BF51525}" presName="LevelTwoTextNode" presStyleLbl="node3" presStyleIdx="0" presStyleCnt="5">
        <dgm:presLayoutVars>
          <dgm:chPref val="3"/>
        </dgm:presLayoutVars>
      </dgm:prSet>
      <dgm:spPr/>
    </dgm:pt>
    <dgm:pt modelId="{1DA1045E-237F-492D-8A08-7899C9A4BC2E}" type="pres">
      <dgm:prSet presAssocID="{F4F92FD2-12E2-40E2-B4DD-437D7BF51525}" presName="level3hierChild" presStyleCnt="0"/>
      <dgm:spPr/>
    </dgm:pt>
    <dgm:pt modelId="{4B1D5E72-9CA0-4801-8572-A5E82C022E5B}" type="pres">
      <dgm:prSet presAssocID="{81FAF235-F49D-4111-B070-1256CD7768F6}" presName="conn2-1" presStyleLbl="parChTrans1D3" presStyleIdx="1" presStyleCnt="5"/>
      <dgm:spPr/>
    </dgm:pt>
    <dgm:pt modelId="{3D29FADC-5EE8-4909-A0D0-9E23860C5CFC}" type="pres">
      <dgm:prSet presAssocID="{81FAF235-F49D-4111-B070-1256CD7768F6}" presName="connTx" presStyleLbl="parChTrans1D3" presStyleIdx="1" presStyleCnt="5"/>
      <dgm:spPr/>
    </dgm:pt>
    <dgm:pt modelId="{18E57EE4-E278-48CA-9085-4283F5EF3CF0}" type="pres">
      <dgm:prSet presAssocID="{2EC7EF85-802A-4F81-BA46-926189521FEC}" presName="root2" presStyleCnt="0"/>
      <dgm:spPr/>
    </dgm:pt>
    <dgm:pt modelId="{F205D163-58C4-45FB-BD9D-10CBDCACCBAB}" type="pres">
      <dgm:prSet presAssocID="{2EC7EF85-802A-4F81-BA46-926189521FEC}" presName="LevelTwoTextNode" presStyleLbl="node3" presStyleIdx="1" presStyleCnt="5">
        <dgm:presLayoutVars>
          <dgm:chPref val="3"/>
        </dgm:presLayoutVars>
      </dgm:prSet>
      <dgm:spPr/>
    </dgm:pt>
    <dgm:pt modelId="{B7C0B5CE-EBA3-45B8-A5DB-4F7E62DB238F}" type="pres">
      <dgm:prSet presAssocID="{2EC7EF85-802A-4F81-BA46-926189521FEC}" presName="level3hierChild" presStyleCnt="0"/>
      <dgm:spPr/>
    </dgm:pt>
    <dgm:pt modelId="{3236EE06-D3D2-4BCB-A5A6-0BDE74BAF9E3}" type="pres">
      <dgm:prSet presAssocID="{6AD1123B-0DAA-4742-8522-0A6E28BE2D51}" presName="conn2-1" presStyleLbl="parChTrans1D2" presStyleIdx="1" presStyleCnt="2"/>
      <dgm:spPr/>
    </dgm:pt>
    <dgm:pt modelId="{EA1BDD80-E08E-4558-92FC-815F7E9D45B4}" type="pres">
      <dgm:prSet presAssocID="{6AD1123B-0DAA-4742-8522-0A6E28BE2D51}" presName="connTx" presStyleLbl="parChTrans1D2" presStyleIdx="1" presStyleCnt="2"/>
      <dgm:spPr/>
    </dgm:pt>
    <dgm:pt modelId="{09F171D7-51A8-4BCC-BDD8-08BD5E371789}" type="pres">
      <dgm:prSet presAssocID="{1F7F5C8D-0295-47A5-AB4C-8902A069D16D}" presName="root2" presStyleCnt="0"/>
      <dgm:spPr/>
    </dgm:pt>
    <dgm:pt modelId="{72CA12BA-7397-49E2-85E4-56B25ACF5931}" type="pres">
      <dgm:prSet presAssocID="{1F7F5C8D-0295-47A5-AB4C-8902A069D16D}" presName="LevelTwoTextNode" presStyleLbl="node2" presStyleIdx="1" presStyleCnt="2">
        <dgm:presLayoutVars>
          <dgm:chPref val="3"/>
        </dgm:presLayoutVars>
      </dgm:prSet>
      <dgm:spPr/>
    </dgm:pt>
    <dgm:pt modelId="{71AE11E7-DE1D-49AE-BF0F-82E950ADAB84}" type="pres">
      <dgm:prSet presAssocID="{1F7F5C8D-0295-47A5-AB4C-8902A069D16D}" presName="level3hierChild" presStyleCnt="0"/>
      <dgm:spPr/>
    </dgm:pt>
    <dgm:pt modelId="{B8E56C08-8A3F-4F2D-A10B-3B50EC6E2DA6}" type="pres">
      <dgm:prSet presAssocID="{234A99E5-5997-460C-9033-317530897154}" presName="conn2-1" presStyleLbl="parChTrans1D3" presStyleIdx="2" presStyleCnt="5"/>
      <dgm:spPr/>
    </dgm:pt>
    <dgm:pt modelId="{C89E060B-96D6-4A3D-AAFB-25AE00E55189}" type="pres">
      <dgm:prSet presAssocID="{234A99E5-5997-460C-9033-317530897154}" presName="connTx" presStyleLbl="parChTrans1D3" presStyleIdx="2" presStyleCnt="5"/>
      <dgm:spPr/>
    </dgm:pt>
    <dgm:pt modelId="{FDA789D1-3EC2-411F-93C9-3732DD6D7303}" type="pres">
      <dgm:prSet presAssocID="{B9CF4D1A-BE2B-44BF-8FC8-B34145D33303}" presName="root2" presStyleCnt="0"/>
      <dgm:spPr/>
    </dgm:pt>
    <dgm:pt modelId="{88E481BD-F189-40E5-B901-0B9C21913F3D}" type="pres">
      <dgm:prSet presAssocID="{B9CF4D1A-BE2B-44BF-8FC8-B34145D33303}" presName="LevelTwoTextNode" presStyleLbl="node3" presStyleIdx="2" presStyleCnt="5">
        <dgm:presLayoutVars>
          <dgm:chPref val="3"/>
        </dgm:presLayoutVars>
      </dgm:prSet>
      <dgm:spPr/>
    </dgm:pt>
    <dgm:pt modelId="{BF97884F-D984-41FE-BE86-D3A5E7B670D2}" type="pres">
      <dgm:prSet presAssocID="{B9CF4D1A-BE2B-44BF-8FC8-B34145D33303}" presName="level3hierChild" presStyleCnt="0"/>
      <dgm:spPr/>
    </dgm:pt>
    <dgm:pt modelId="{CBB5C716-5B3A-455A-9953-9A9CACA6C5F3}" type="pres">
      <dgm:prSet presAssocID="{74DE7005-307C-4CB0-B4F6-0905F9677455}" presName="conn2-1" presStyleLbl="parChTrans1D3" presStyleIdx="3" presStyleCnt="5"/>
      <dgm:spPr/>
    </dgm:pt>
    <dgm:pt modelId="{9EF3879B-D563-4CF7-9495-F1DA03AB4B49}" type="pres">
      <dgm:prSet presAssocID="{74DE7005-307C-4CB0-B4F6-0905F9677455}" presName="connTx" presStyleLbl="parChTrans1D3" presStyleIdx="3" presStyleCnt="5"/>
      <dgm:spPr/>
    </dgm:pt>
    <dgm:pt modelId="{4AF4673D-B912-4973-841A-67562D604EB2}" type="pres">
      <dgm:prSet presAssocID="{EF9C2332-5FFC-4DCA-83E1-84D5EC841F06}" presName="root2" presStyleCnt="0"/>
      <dgm:spPr/>
    </dgm:pt>
    <dgm:pt modelId="{B4653447-7452-4806-A16F-1B085EF63583}" type="pres">
      <dgm:prSet presAssocID="{EF9C2332-5FFC-4DCA-83E1-84D5EC841F06}" presName="LevelTwoTextNode" presStyleLbl="node3" presStyleIdx="3" presStyleCnt="5">
        <dgm:presLayoutVars>
          <dgm:chPref val="3"/>
        </dgm:presLayoutVars>
      </dgm:prSet>
      <dgm:spPr/>
    </dgm:pt>
    <dgm:pt modelId="{9D976758-8129-4F3C-BADE-EF8A9AC23C53}" type="pres">
      <dgm:prSet presAssocID="{EF9C2332-5FFC-4DCA-83E1-84D5EC841F06}" presName="level3hierChild" presStyleCnt="0"/>
      <dgm:spPr/>
    </dgm:pt>
    <dgm:pt modelId="{7BD96511-61F0-4BE8-8D96-35BBFA3C3134}" type="pres">
      <dgm:prSet presAssocID="{A36D7E9C-1726-422C-A07F-069D80F8BA0E}" presName="conn2-1" presStyleLbl="parChTrans1D3" presStyleIdx="4" presStyleCnt="5"/>
      <dgm:spPr/>
    </dgm:pt>
    <dgm:pt modelId="{D75288D7-465B-421D-98C9-5EF6E98F3B76}" type="pres">
      <dgm:prSet presAssocID="{A36D7E9C-1726-422C-A07F-069D80F8BA0E}" presName="connTx" presStyleLbl="parChTrans1D3" presStyleIdx="4" presStyleCnt="5"/>
      <dgm:spPr/>
    </dgm:pt>
    <dgm:pt modelId="{BA13BCAE-026F-4DFE-89EE-8FB726F652E2}" type="pres">
      <dgm:prSet presAssocID="{B8705432-1712-40FF-A600-B35A4669E9DF}" presName="root2" presStyleCnt="0"/>
      <dgm:spPr/>
    </dgm:pt>
    <dgm:pt modelId="{5937C680-1A12-4640-A8F5-46735899F958}" type="pres">
      <dgm:prSet presAssocID="{B8705432-1712-40FF-A600-B35A4669E9DF}" presName="LevelTwoTextNode" presStyleLbl="node3" presStyleIdx="4" presStyleCnt="5">
        <dgm:presLayoutVars>
          <dgm:chPref val="3"/>
        </dgm:presLayoutVars>
      </dgm:prSet>
      <dgm:spPr/>
    </dgm:pt>
    <dgm:pt modelId="{F9642248-584B-4C25-B41B-C0C05CE971D7}" type="pres">
      <dgm:prSet presAssocID="{B8705432-1712-40FF-A600-B35A4669E9DF}" presName="level3hierChild" presStyleCnt="0"/>
      <dgm:spPr/>
    </dgm:pt>
  </dgm:ptLst>
  <dgm:cxnLst>
    <dgm:cxn modelId="{C984F20F-B044-4447-9398-FC9AE1336680}" srcId="{C516EA9E-DF8F-4263-B044-25CA804901B4}" destId="{532C8004-C7F9-40DE-A278-A0B024221E6E}" srcOrd="0" destOrd="0" parTransId="{F09366A8-DFCA-4CEB-B446-7B173952B8D6}" sibTransId="{5E82FF03-ACF0-4300-B518-5BFAEC9E6209}"/>
    <dgm:cxn modelId="{B1A09D2D-1F43-4EA9-B5BE-D2C64F62D637}" type="presOf" srcId="{A36D7E9C-1726-422C-A07F-069D80F8BA0E}" destId="{7BD96511-61F0-4BE8-8D96-35BBFA3C3134}" srcOrd="0" destOrd="0" presId="urn:microsoft.com/office/officeart/2005/8/layout/hierarchy2#1"/>
    <dgm:cxn modelId="{AD08F93E-B57B-4162-8EF6-AAA7A9B106CF}" type="presOf" srcId="{532C8004-C7F9-40DE-A278-A0B024221E6E}" destId="{F11FCBA3-3432-4024-B8B5-ECCA7D5A2CAC}" srcOrd="0" destOrd="0" presId="urn:microsoft.com/office/officeart/2005/8/layout/hierarchy2#1"/>
    <dgm:cxn modelId="{DEC4ED61-8B89-4D48-8355-85CEF740377D}" type="presOf" srcId="{FF80BC7B-9F34-414A-B521-8FF733464936}" destId="{FFB82D92-F63E-4984-AF4A-268928800619}" srcOrd="1" destOrd="0" presId="urn:microsoft.com/office/officeart/2005/8/layout/hierarchy2#1"/>
    <dgm:cxn modelId="{2BB8B462-5144-4AA1-BAEF-9B7254823CE7}" srcId="{532C8004-C7F9-40DE-A278-A0B024221E6E}" destId="{F4F92FD2-12E2-40E2-B4DD-437D7BF51525}" srcOrd="0" destOrd="0" parTransId="{FF80BC7B-9F34-414A-B521-8FF733464936}" sibTransId="{3353041D-6CDC-424F-8FDE-C66449F2DB51}"/>
    <dgm:cxn modelId="{D550D245-7923-45C8-AF15-7F8958219C62}" type="presOf" srcId="{A36D7E9C-1726-422C-A07F-069D80F8BA0E}" destId="{D75288D7-465B-421D-98C9-5EF6E98F3B76}" srcOrd="1" destOrd="0" presId="urn:microsoft.com/office/officeart/2005/8/layout/hierarchy2#1"/>
    <dgm:cxn modelId="{C76D2D4A-60BE-4E8B-9F47-1C1C4ACE9067}" type="presOf" srcId="{234A99E5-5997-460C-9033-317530897154}" destId="{C89E060B-96D6-4A3D-AAFB-25AE00E55189}" srcOrd="1" destOrd="0" presId="urn:microsoft.com/office/officeart/2005/8/layout/hierarchy2#1"/>
    <dgm:cxn modelId="{F8468E6A-B9C6-44AC-A566-05D1B57C9111}" type="presOf" srcId="{B9CF4D1A-BE2B-44BF-8FC8-B34145D33303}" destId="{88E481BD-F189-40E5-B901-0B9C21913F3D}" srcOrd="0" destOrd="0" presId="urn:microsoft.com/office/officeart/2005/8/layout/hierarchy2#1"/>
    <dgm:cxn modelId="{425BF34A-1465-4A80-B3EF-010321EF6FCE}" type="presOf" srcId="{81FAF235-F49D-4111-B070-1256CD7768F6}" destId="{3D29FADC-5EE8-4909-A0D0-9E23860C5CFC}" srcOrd="1" destOrd="0" presId="urn:microsoft.com/office/officeart/2005/8/layout/hierarchy2#1"/>
    <dgm:cxn modelId="{CFB94572-3690-4879-9A5B-9378FC2379EA}" srcId="{815B1360-BC95-43B8-B834-66D8201975C2}" destId="{C516EA9E-DF8F-4263-B044-25CA804901B4}" srcOrd="0" destOrd="0" parTransId="{759029F2-FCF9-4093-A1F5-BEE3174A04E3}" sibTransId="{24E0E481-53E0-4EA5-A365-7070A5FCD95E}"/>
    <dgm:cxn modelId="{799E9855-9145-4424-B211-67B1FA859525}" type="presOf" srcId="{FF80BC7B-9F34-414A-B521-8FF733464936}" destId="{9AB1A41C-89F0-4093-BF5E-016EF6A961D3}" srcOrd="0" destOrd="0" presId="urn:microsoft.com/office/officeart/2005/8/layout/hierarchy2#1"/>
    <dgm:cxn modelId="{BA141C7F-112C-40D7-A6AD-96E04C5C935C}" type="presOf" srcId="{815B1360-BC95-43B8-B834-66D8201975C2}" destId="{DD0BC4D2-76E1-4B87-9DAE-C7DDB3652E5D}" srcOrd="0" destOrd="0" presId="urn:microsoft.com/office/officeart/2005/8/layout/hierarchy2#1"/>
    <dgm:cxn modelId="{16DE6898-EA77-4C89-B99A-6C8696C39CE3}" srcId="{1F7F5C8D-0295-47A5-AB4C-8902A069D16D}" destId="{EF9C2332-5FFC-4DCA-83E1-84D5EC841F06}" srcOrd="1" destOrd="0" parTransId="{74DE7005-307C-4CB0-B4F6-0905F9677455}" sibTransId="{740D102B-AF56-47F7-8DF4-BAD4988F9041}"/>
    <dgm:cxn modelId="{712EF698-23AD-4A9E-A1D6-0DF1E4AC2CFB}" type="presOf" srcId="{234A99E5-5997-460C-9033-317530897154}" destId="{B8E56C08-8A3F-4F2D-A10B-3B50EC6E2DA6}" srcOrd="0" destOrd="0" presId="urn:microsoft.com/office/officeart/2005/8/layout/hierarchy2#1"/>
    <dgm:cxn modelId="{57CE3A9C-AA4B-41CD-B6A3-D54228BDF22A}" type="presOf" srcId="{F4F92FD2-12E2-40E2-B4DD-437D7BF51525}" destId="{0A40B808-F6F3-47F6-BCA3-B84634D036A7}" srcOrd="0" destOrd="0" presId="urn:microsoft.com/office/officeart/2005/8/layout/hierarchy2#1"/>
    <dgm:cxn modelId="{EF5BC6A0-D656-4B11-88B6-F9D637A6AD1C}" type="presOf" srcId="{81FAF235-F49D-4111-B070-1256CD7768F6}" destId="{4B1D5E72-9CA0-4801-8572-A5E82C022E5B}" srcOrd="0" destOrd="0" presId="urn:microsoft.com/office/officeart/2005/8/layout/hierarchy2#1"/>
    <dgm:cxn modelId="{548EE4AF-3AF3-47E9-82EC-9CF6C13A2509}" srcId="{1F7F5C8D-0295-47A5-AB4C-8902A069D16D}" destId="{B8705432-1712-40FF-A600-B35A4669E9DF}" srcOrd="2" destOrd="0" parTransId="{A36D7E9C-1726-422C-A07F-069D80F8BA0E}" sibTransId="{FDFB3A09-397D-476A-A71F-7376333AA9A2}"/>
    <dgm:cxn modelId="{43A8F1B0-6B0A-455B-B2C3-390408419C07}" type="presOf" srcId="{F09366A8-DFCA-4CEB-B446-7B173952B8D6}" destId="{A57944A8-44F5-45EA-BB7E-4101CBFD08FF}" srcOrd="1" destOrd="0" presId="urn:microsoft.com/office/officeart/2005/8/layout/hierarchy2#1"/>
    <dgm:cxn modelId="{CC1DA0B7-E597-4698-B661-30C46DD2333C}" type="presOf" srcId="{EF9C2332-5FFC-4DCA-83E1-84D5EC841F06}" destId="{B4653447-7452-4806-A16F-1B085EF63583}" srcOrd="0" destOrd="0" presId="urn:microsoft.com/office/officeart/2005/8/layout/hierarchy2#1"/>
    <dgm:cxn modelId="{4DE7EDB7-9BC1-46CE-84AC-B9710DB35193}" type="presOf" srcId="{B8705432-1712-40FF-A600-B35A4669E9DF}" destId="{5937C680-1A12-4640-A8F5-46735899F958}" srcOrd="0" destOrd="0" presId="urn:microsoft.com/office/officeart/2005/8/layout/hierarchy2#1"/>
    <dgm:cxn modelId="{DE6457BD-6C63-47A0-A98C-4E13C3877553}" type="presOf" srcId="{74DE7005-307C-4CB0-B4F6-0905F9677455}" destId="{9EF3879B-D563-4CF7-9495-F1DA03AB4B49}" srcOrd="1" destOrd="0" presId="urn:microsoft.com/office/officeart/2005/8/layout/hierarchy2#1"/>
    <dgm:cxn modelId="{7B7C0CC0-F6D5-4882-AB55-F93A9A90CD2E}" type="presOf" srcId="{6AD1123B-0DAA-4742-8522-0A6E28BE2D51}" destId="{EA1BDD80-E08E-4558-92FC-815F7E9D45B4}" srcOrd="1" destOrd="0" presId="urn:microsoft.com/office/officeart/2005/8/layout/hierarchy2#1"/>
    <dgm:cxn modelId="{164657C1-CE93-420F-AC90-3B4602B3A2F9}" type="presOf" srcId="{74DE7005-307C-4CB0-B4F6-0905F9677455}" destId="{CBB5C716-5B3A-455A-9953-9A9CACA6C5F3}" srcOrd="0" destOrd="0" presId="urn:microsoft.com/office/officeart/2005/8/layout/hierarchy2#1"/>
    <dgm:cxn modelId="{7F8D1EC8-D93E-4789-AE3A-CFBE0E38C78A}" type="presOf" srcId="{F09366A8-DFCA-4CEB-B446-7B173952B8D6}" destId="{2A029917-C628-4902-95CD-072573A1148E}" srcOrd="0" destOrd="0" presId="urn:microsoft.com/office/officeart/2005/8/layout/hierarchy2#1"/>
    <dgm:cxn modelId="{3D5E00CB-AFCC-4445-8DDC-FD51E8503683}" type="presOf" srcId="{1F7F5C8D-0295-47A5-AB4C-8902A069D16D}" destId="{72CA12BA-7397-49E2-85E4-56B25ACF5931}" srcOrd="0" destOrd="0" presId="urn:microsoft.com/office/officeart/2005/8/layout/hierarchy2#1"/>
    <dgm:cxn modelId="{519A23D5-7FFD-4D0E-B8AC-8E5AB66AC779}" type="presOf" srcId="{2EC7EF85-802A-4F81-BA46-926189521FEC}" destId="{F205D163-58C4-45FB-BD9D-10CBDCACCBAB}" srcOrd="0" destOrd="0" presId="urn:microsoft.com/office/officeart/2005/8/layout/hierarchy2#1"/>
    <dgm:cxn modelId="{DF06F7DC-50D7-4D90-93E0-8617E319084C}" srcId="{1F7F5C8D-0295-47A5-AB4C-8902A069D16D}" destId="{B9CF4D1A-BE2B-44BF-8FC8-B34145D33303}" srcOrd="0" destOrd="0" parTransId="{234A99E5-5997-460C-9033-317530897154}" sibTransId="{5A200EE2-5774-4C5D-9ADD-0AD0ADC9509F}"/>
    <dgm:cxn modelId="{D43548E3-72D1-4F33-A36D-641962A39CFC}" srcId="{C516EA9E-DF8F-4263-B044-25CA804901B4}" destId="{1F7F5C8D-0295-47A5-AB4C-8902A069D16D}" srcOrd="1" destOrd="0" parTransId="{6AD1123B-0DAA-4742-8522-0A6E28BE2D51}" sibTransId="{655DD4F3-CEF5-48BB-9F13-BC07051DEE44}"/>
    <dgm:cxn modelId="{7C1624E4-B9AB-42B2-A984-A8B95F67FBEF}" srcId="{532C8004-C7F9-40DE-A278-A0B024221E6E}" destId="{2EC7EF85-802A-4F81-BA46-926189521FEC}" srcOrd="1" destOrd="0" parTransId="{81FAF235-F49D-4111-B070-1256CD7768F6}" sibTransId="{301F2D93-4D39-414E-83A4-6BC3C275992A}"/>
    <dgm:cxn modelId="{45CD7EF7-958B-4E14-85E8-E2D83E5B1A78}" type="presOf" srcId="{C516EA9E-DF8F-4263-B044-25CA804901B4}" destId="{6458500B-B5AE-4D30-92AF-C89F51B3FDF3}" srcOrd="0" destOrd="0" presId="urn:microsoft.com/office/officeart/2005/8/layout/hierarchy2#1"/>
    <dgm:cxn modelId="{397CEEF7-55AB-4E31-A046-09FD56102618}" type="presOf" srcId="{6AD1123B-0DAA-4742-8522-0A6E28BE2D51}" destId="{3236EE06-D3D2-4BCB-A5A6-0BDE74BAF9E3}" srcOrd="0" destOrd="0" presId="urn:microsoft.com/office/officeart/2005/8/layout/hierarchy2#1"/>
    <dgm:cxn modelId="{E557F008-0C32-4C41-9793-3ED11068044D}" type="presParOf" srcId="{DD0BC4D2-76E1-4B87-9DAE-C7DDB3652E5D}" destId="{E1518D3C-610F-439E-8B88-A516B0CBE74C}" srcOrd="0" destOrd="0" presId="urn:microsoft.com/office/officeart/2005/8/layout/hierarchy2#1"/>
    <dgm:cxn modelId="{5E6905FB-4B7D-4A5D-BBAF-BC01E039AFEE}" type="presParOf" srcId="{E1518D3C-610F-439E-8B88-A516B0CBE74C}" destId="{6458500B-B5AE-4D30-92AF-C89F51B3FDF3}" srcOrd="0" destOrd="0" presId="urn:microsoft.com/office/officeart/2005/8/layout/hierarchy2#1"/>
    <dgm:cxn modelId="{BB8A41DE-BDB3-4C22-88FA-6DE796352BCE}" type="presParOf" srcId="{E1518D3C-610F-439E-8B88-A516B0CBE74C}" destId="{98A1BC35-F060-47EB-AE26-7C79CB6F74B8}" srcOrd="1" destOrd="0" presId="urn:microsoft.com/office/officeart/2005/8/layout/hierarchy2#1"/>
    <dgm:cxn modelId="{16392C6B-88BE-44EB-BB85-6541A948E29A}" type="presParOf" srcId="{98A1BC35-F060-47EB-AE26-7C79CB6F74B8}" destId="{2A029917-C628-4902-95CD-072573A1148E}" srcOrd="0" destOrd="0" presId="urn:microsoft.com/office/officeart/2005/8/layout/hierarchy2#1"/>
    <dgm:cxn modelId="{5F2FB88B-82FD-45AB-A172-D576D4121929}" type="presParOf" srcId="{2A029917-C628-4902-95CD-072573A1148E}" destId="{A57944A8-44F5-45EA-BB7E-4101CBFD08FF}" srcOrd="0" destOrd="0" presId="urn:microsoft.com/office/officeart/2005/8/layout/hierarchy2#1"/>
    <dgm:cxn modelId="{05A5DDEC-B06A-41F8-B106-A82B062767EA}" type="presParOf" srcId="{98A1BC35-F060-47EB-AE26-7C79CB6F74B8}" destId="{EE6D5EBC-632A-4BC7-A5F9-431A1B0995B8}" srcOrd="1" destOrd="0" presId="urn:microsoft.com/office/officeart/2005/8/layout/hierarchy2#1"/>
    <dgm:cxn modelId="{B927E1C2-5F5A-48D3-A781-843848A43C2D}" type="presParOf" srcId="{EE6D5EBC-632A-4BC7-A5F9-431A1B0995B8}" destId="{F11FCBA3-3432-4024-B8B5-ECCA7D5A2CAC}" srcOrd="0" destOrd="0" presId="urn:microsoft.com/office/officeart/2005/8/layout/hierarchy2#1"/>
    <dgm:cxn modelId="{4FB44C57-58BE-4C94-A998-D9836D341CAB}" type="presParOf" srcId="{EE6D5EBC-632A-4BC7-A5F9-431A1B0995B8}" destId="{06AB6C11-386F-411B-8AB1-83F1D619E9E3}" srcOrd="1" destOrd="0" presId="urn:microsoft.com/office/officeart/2005/8/layout/hierarchy2#1"/>
    <dgm:cxn modelId="{D1602BAD-CB19-4756-93F4-661BB2314AD0}" type="presParOf" srcId="{06AB6C11-386F-411B-8AB1-83F1D619E9E3}" destId="{9AB1A41C-89F0-4093-BF5E-016EF6A961D3}" srcOrd="0" destOrd="0" presId="urn:microsoft.com/office/officeart/2005/8/layout/hierarchy2#1"/>
    <dgm:cxn modelId="{99E2C035-70FF-452E-8908-2282B448D979}" type="presParOf" srcId="{9AB1A41C-89F0-4093-BF5E-016EF6A961D3}" destId="{FFB82D92-F63E-4984-AF4A-268928800619}" srcOrd="0" destOrd="0" presId="urn:microsoft.com/office/officeart/2005/8/layout/hierarchy2#1"/>
    <dgm:cxn modelId="{0D2466E9-DB23-406A-A808-98272B5032CF}" type="presParOf" srcId="{06AB6C11-386F-411B-8AB1-83F1D619E9E3}" destId="{5AD04AC2-57FB-467D-9186-353DF6D978DD}" srcOrd="1" destOrd="0" presId="urn:microsoft.com/office/officeart/2005/8/layout/hierarchy2#1"/>
    <dgm:cxn modelId="{AD38BDED-7BD7-49CC-9569-EEBE6FA02E52}" type="presParOf" srcId="{5AD04AC2-57FB-467D-9186-353DF6D978DD}" destId="{0A40B808-F6F3-47F6-BCA3-B84634D036A7}" srcOrd="0" destOrd="0" presId="urn:microsoft.com/office/officeart/2005/8/layout/hierarchy2#1"/>
    <dgm:cxn modelId="{2D648B60-4530-44E7-A8CF-36D5B65FBDD6}" type="presParOf" srcId="{5AD04AC2-57FB-467D-9186-353DF6D978DD}" destId="{1DA1045E-237F-492D-8A08-7899C9A4BC2E}" srcOrd="1" destOrd="0" presId="urn:microsoft.com/office/officeart/2005/8/layout/hierarchy2#1"/>
    <dgm:cxn modelId="{0E5E315A-F0BC-48C9-BABD-0AD998DDCC52}" type="presParOf" srcId="{06AB6C11-386F-411B-8AB1-83F1D619E9E3}" destId="{4B1D5E72-9CA0-4801-8572-A5E82C022E5B}" srcOrd="2" destOrd="0" presId="urn:microsoft.com/office/officeart/2005/8/layout/hierarchy2#1"/>
    <dgm:cxn modelId="{6B0FC844-5EE9-49E5-8A18-ECE1DE962156}" type="presParOf" srcId="{4B1D5E72-9CA0-4801-8572-A5E82C022E5B}" destId="{3D29FADC-5EE8-4909-A0D0-9E23860C5CFC}" srcOrd="0" destOrd="0" presId="urn:microsoft.com/office/officeart/2005/8/layout/hierarchy2#1"/>
    <dgm:cxn modelId="{9707FD6B-7FD2-441D-9FBD-502888A37001}" type="presParOf" srcId="{06AB6C11-386F-411B-8AB1-83F1D619E9E3}" destId="{18E57EE4-E278-48CA-9085-4283F5EF3CF0}" srcOrd="3" destOrd="0" presId="urn:microsoft.com/office/officeart/2005/8/layout/hierarchy2#1"/>
    <dgm:cxn modelId="{7B959D2D-1140-48CB-BF0F-E81942B1E5DC}" type="presParOf" srcId="{18E57EE4-E278-48CA-9085-4283F5EF3CF0}" destId="{F205D163-58C4-45FB-BD9D-10CBDCACCBAB}" srcOrd="0" destOrd="0" presId="urn:microsoft.com/office/officeart/2005/8/layout/hierarchy2#1"/>
    <dgm:cxn modelId="{7A2A7B7A-4FE0-41E3-8894-FF11C87FA623}" type="presParOf" srcId="{18E57EE4-E278-48CA-9085-4283F5EF3CF0}" destId="{B7C0B5CE-EBA3-45B8-A5DB-4F7E62DB238F}" srcOrd="1" destOrd="0" presId="urn:microsoft.com/office/officeart/2005/8/layout/hierarchy2#1"/>
    <dgm:cxn modelId="{FFAC4D53-69EB-49E0-882D-99A435A02108}" type="presParOf" srcId="{98A1BC35-F060-47EB-AE26-7C79CB6F74B8}" destId="{3236EE06-D3D2-4BCB-A5A6-0BDE74BAF9E3}" srcOrd="2" destOrd="0" presId="urn:microsoft.com/office/officeart/2005/8/layout/hierarchy2#1"/>
    <dgm:cxn modelId="{9AB6787D-677A-4617-9CB4-A43A15CA03B5}" type="presParOf" srcId="{3236EE06-D3D2-4BCB-A5A6-0BDE74BAF9E3}" destId="{EA1BDD80-E08E-4558-92FC-815F7E9D45B4}" srcOrd="0" destOrd="0" presId="urn:microsoft.com/office/officeart/2005/8/layout/hierarchy2#1"/>
    <dgm:cxn modelId="{DB78BBAB-2135-4BC0-B5BF-45A76AD72E3C}" type="presParOf" srcId="{98A1BC35-F060-47EB-AE26-7C79CB6F74B8}" destId="{09F171D7-51A8-4BCC-BDD8-08BD5E371789}" srcOrd="3" destOrd="0" presId="urn:microsoft.com/office/officeart/2005/8/layout/hierarchy2#1"/>
    <dgm:cxn modelId="{DDB7C972-C9D0-4A85-9F22-82422486D88F}" type="presParOf" srcId="{09F171D7-51A8-4BCC-BDD8-08BD5E371789}" destId="{72CA12BA-7397-49E2-85E4-56B25ACF5931}" srcOrd="0" destOrd="0" presId="urn:microsoft.com/office/officeart/2005/8/layout/hierarchy2#1"/>
    <dgm:cxn modelId="{08F6913A-6A9A-46A5-9346-D1B8D9233F62}" type="presParOf" srcId="{09F171D7-51A8-4BCC-BDD8-08BD5E371789}" destId="{71AE11E7-DE1D-49AE-BF0F-82E950ADAB84}" srcOrd="1" destOrd="0" presId="urn:microsoft.com/office/officeart/2005/8/layout/hierarchy2#1"/>
    <dgm:cxn modelId="{689DB6E5-F361-45F0-A33F-9F8BAA2D3A23}" type="presParOf" srcId="{71AE11E7-DE1D-49AE-BF0F-82E950ADAB84}" destId="{B8E56C08-8A3F-4F2D-A10B-3B50EC6E2DA6}" srcOrd="0" destOrd="0" presId="urn:microsoft.com/office/officeart/2005/8/layout/hierarchy2#1"/>
    <dgm:cxn modelId="{37CDE090-7C89-4211-9382-5660C7C047CF}" type="presParOf" srcId="{B8E56C08-8A3F-4F2D-A10B-3B50EC6E2DA6}" destId="{C89E060B-96D6-4A3D-AAFB-25AE00E55189}" srcOrd="0" destOrd="0" presId="urn:microsoft.com/office/officeart/2005/8/layout/hierarchy2#1"/>
    <dgm:cxn modelId="{B8FAC897-86D2-4A03-9C3E-A687B1D72023}" type="presParOf" srcId="{71AE11E7-DE1D-49AE-BF0F-82E950ADAB84}" destId="{FDA789D1-3EC2-411F-93C9-3732DD6D7303}" srcOrd="1" destOrd="0" presId="urn:microsoft.com/office/officeart/2005/8/layout/hierarchy2#1"/>
    <dgm:cxn modelId="{71B293C6-D000-4D01-A37E-EE94C0997BF2}" type="presParOf" srcId="{FDA789D1-3EC2-411F-93C9-3732DD6D7303}" destId="{88E481BD-F189-40E5-B901-0B9C21913F3D}" srcOrd="0" destOrd="0" presId="urn:microsoft.com/office/officeart/2005/8/layout/hierarchy2#1"/>
    <dgm:cxn modelId="{52C0A389-4E30-42B3-8655-4CB0D83428A6}" type="presParOf" srcId="{FDA789D1-3EC2-411F-93C9-3732DD6D7303}" destId="{BF97884F-D984-41FE-BE86-D3A5E7B670D2}" srcOrd="1" destOrd="0" presId="urn:microsoft.com/office/officeart/2005/8/layout/hierarchy2#1"/>
    <dgm:cxn modelId="{E0D95FE6-13D1-4DDC-833C-D3256745360E}" type="presParOf" srcId="{71AE11E7-DE1D-49AE-BF0F-82E950ADAB84}" destId="{CBB5C716-5B3A-455A-9953-9A9CACA6C5F3}" srcOrd="2" destOrd="0" presId="urn:microsoft.com/office/officeart/2005/8/layout/hierarchy2#1"/>
    <dgm:cxn modelId="{04E96221-FF16-4275-951A-9C5FD1FE2B1B}" type="presParOf" srcId="{CBB5C716-5B3A-455A-9953-9A9CACA6C5F3}" destId="{9EF3879B-D563-4CF7-9495-F1DA03AB4B49}" srcOrd="0" destOrd="0" presId="urn:microsoft.com/office/officeart/2005/8/layout/hierarchy2#1"/>
    <dgm:cxn modelId="{FEFBF67E-9574-43B8-ACA1-B649DD2805A6}" type="presParOf" srcId="{71AE11E7-DE1D-49AE-BF0F-82E950ADAB84}" destId="{4AF4673D-B912-4973-841A-67562D604EB2}" srcOrd="3" destOrd="0" presId="urn:microsoft.com/office/officeart/2005/8/layout/hierarchy2#1"/>
    <dgm:cxn modelId="{BCE1E760-C8BB-4B26-BF6D-22A8281F81D6}" type="presParOf" srcId="{4AF4673D-B912-4973-841A-67562D604EB2}" destId="{B4653447-7452-4806-A16F-1B085EF63583}" srcOrd="0" destOrd="0" presId="urn:microsoft.com/office/officeart/2005/8/layout/hierarchy2#1"/>
    <dgm:cxn modelId="{4B463665-0C94-406A-A5A4-C9FF92E98DDD}" type="presParOf" srcId="{4AF4673D-B912-4973-841A-67562D604EB2}" destId="{9D976758-8129-4F3C-BADE-EF8A9AC23C53}" srcOrd="1" destOrd="0" presId="urn:microsoft.com/office/officeart/2005/8/layout/hierarchy2#1"/>
    <dgm:cxn modelId="{11524115-A976-467D-9E3B-D8BE25FD9FA0}" type="presParOf" srcId="{71AE11E7-DE1D-49AE-BF0F-82E950ADAB84}" destId="{7BD96511-61F0-4BE8-8D96-35BBFA3C3134}" srcOrd="4" destOrd="0" presId="urn:microsoft.com/office/officeart/2005/8/layout/hierarchy2#1"/>
    <dgm:cxn modelId="{510C7F7A-79C2-423E-BC9E-3F1748924D78}" type="presParOf" srcId="{7BD96511-61F0-4BE8-8D96-35BBFA3C3134}" destId="{D75288D7-465B-421D-98C9-5EF6E98F3B76}" srcOrd="0" destOrd="0" presId="urn:microsoft.com/office/officeart/2005/8/layout/hierarchy2#1"/>
    <dgm:cxn modelId="{AC487456-F830-40D5-B431-B467F00F21AB}" type="presParOf" srcId="{71AE11E7-DE1D-49AE-BF0F-82E950ADAB84}" destId="{BA13BCAE-026F-4DFE-89EE-8FB726F652E2}" srcOrd="5" destOrd="0" presId="urn:microsoft.com/office/officeart/2005/8/layout/hierarchy2#1"/>
    <dgm:cxn modelId="{7A7DCFA4-EDD1-4A95-AB14-5209084A2BF8}" type="presParOf" srcId="{BA13BCAE-026F-4DFE-89EE-8FB726F652E2}" destId="{5937C680-1A12-4640-A8F5-46735899F958}" srcOrd="0" destOrd="0" presId="urn:microsoft.com/office/officeart/2005/8/layout/hierarchy2#1"/>
    <dgm:cxn modelId="{EA151FA0-CAB0-41FC-AABA-62E016D0C6BE}" type="presParOf" srcId="{BA13BCAE-026F-4DFE-89EE-8FB726F652E2}" destId="{F9642248-584B-4C25-B41B-C0C05CE971D7}"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3A8EF6-B181-45B0-A570-26ED6E3B1B1E}" type="doc">
      <dgm:prSet loTypeId="urn:microsoft.com/office/officeart/2005/8/layout/hierarchy2#2" loCatId="hierarchy" qsTypeId="urn:microsoft.com/office/officeart/2005/8/quickstyle/simple1#2" qsCatId="simple" csTypeId="urn:microsoft.com/office/officeart/2005/8/colors/accent1_2#2" csCatId="accent1" phldr="1"/>
      <dgm:spPr/>
      <dgm:t>
        <a:bodyPr/>
        <a:lstStyle/>
        <a:p>
          <a:endParaRPr lang="zh-CN" altLang="en-US"/>
        </a:p>
      </dgm:t>
    </dgm:pt>
    <dgm:pt modelId="{13E19314-02ED-4FA9-85FD-0FA43150A34B}">
      <dgm:prSet phldrT="[文本]" custT="1"/>
      <dgm:spPr/>
      <dgm:t>
        <a:bodyPr/>
        <a:lstStyle/>
        <a:p>
          <a:r>
            <a:rPr lang="zh-CN" altLang="en-US" sz="2000" b="1" dirty="0"/>
            <a:t>行政规范性文件</a:t>
          </a:r>
        </a:p>
      </dgm:t>
    </dgm:pt>
    <dgm:pt modelId="{A044A598-F4CA-49B8-BE4F-BFEF93324425}" type="parTrans" cxnId="{A0D16A11-A71B-4DCC-B3AD-073EBE7A3190}">
      <dgm:prSet/>
      <dgm:spPr/>
      <dgm:t>
        <a:bodyPr/>
        <a:lstStyle/>
        <a:p>
          <a:endParaRPr lang="zh-CN" altLang="en-US"/>
        </a:p>
      </dgm:t>
    </dgm:pt>
    <dgm:pt modelId="{B92348EF-411A-4A44-B03A-0782F96E22D4}" type="sibTrans" cxnId="{A0D16A11-A71B-4DCC-B3AD-073EBE7A3190}">
      <dgm:prSet/>
      <dgm:spPr/>
      <dgm:t>
        <a:bodyPr/>
        <a:lstStyle/>
        <a:p>
          <a:endParaRPr lang="zh-CN" altLang="en-US"/>
        </a:p>
      </dgm:t>
    </dgm:pt>
    <dgm:pt modelId="{2545DFD3-44A1-4437-A16C-85F3DA699699}">
      <dgm:prSet phldrT="[文本]" custT="1"/>
      <dgm:spPr/>
      <dgm:t>
        <a:bodyPr/>
        <a:lstStyle/>
        <a:p>
          <a:r>
            <a:rPr lang="zh-CN" altLang="en-US" sz="2000" b="1" dirty="0"/>
            <a:t>国务院</a:t>
          </a:r>
        </a:p>
      </dgm:t>
    </dgm:pt>
    <dgm:pt modelId="{B479CFF8-9229-4CE1-A0CC-13EE4602A5EE}" type="parTrans" cxnId="{D69AB7A6-079F-42D5-8706-081228C8EAFF}">
      <dgm:prSet/>
      <dgm:spPr/>
      <dgm:t>
        <a:bodyPr/>
        <a:lstStyle/>
        <a:p>
          <a:endParaRPr lang="zh-CN" altLang="en-US"/>
        </a:p>
      </dgm:t>
    </dgm:pt>
    <dgm:pt modelId="{9B216B88-CC77-4BD5-94B5-7E33E5C49449}" type="sibTrans" cxnId="{D69AB7A6-079F-42D5-8706-081228C8EAFF}">
      <dgm:prSet/>
      <dgm:spPr/>
      <dgm:t>
        <a:bodyPr/>
        <a:lstStyle/>
        <a:p>
          <a:endParaRPr lang="zh-CN" altLang="en-US"/>
        </a:p>
      </dgm:t>
    </dgm:pt>
    <dgm:pt modelId="{10481DC9-45DB-4237-B9C8-AAE7E612C4B3}">
      <dgm:prSet phldrT="[文本]" custT="1"/>
      <dgm:spPr/>
      <dgm:t>
        <a:bodyPr/>
        <a:lstStyle/>
        <a:p>
          <a:r>
            <a:rPr lang="zh-CN" altLang="en-US" sz="1800" b="1" dirty="0"/>
            <a:t>国务院部门、直属机构、部委管理国家局</a:t>
          </a:r>
        </a:p>
      </dgm:t>
    </dgm:pt>
    <dgm:pt modelId="{D0A73A7F-9098-4F66-B9E9-470222D26423}" type="parTrans" cxnId="{51945E54-A9D5-4F8A-8C6A-57CB9A9D29AA}">
      <dgm:prSet/>
      <dgm:spPr/>
      <dgm:t>
        <a:bodyPr/>
        <a:lstStyle/>
        <a:p>
          <a:endParaRPr lang="zh-CN" altLang="en-US"/>
        </a:p>
      </dgm:t>
    </dgm:pt>
    <dgm:pt modelId="{13E761B9-DAD2-4906-A408-9EC609F5105C}" type="sibTrans" cxnId="{51945E54-A9D5-4F8A-8C6A-57CB9A9D29AA}">
      <dgm:prSet/>
      <dgm:spPr/>
      <dgm:t>
        <a:bodyPr/>
        <a:lstStyle/>
        <a:p>
          <a:endParaRPr lang="zh-CN" altLang="en-US"/>
        </a:p>
      </dgm:t>
    </dgm:pt>
    <dgm:pt modelId="{653B051F-A6C6-4FA8-9B62-EF36388F4A97}">
      <dgm:prSet custT="1"/>
      <dgm:spPr/>
      <dgm:t>
        <a:bodyPr/>
        <a:lstStyle/>
        <a:p>
          <a:r>
            <a:rPr lang="zh-CN" altLang="en-US" sz="2000" b="1" dirty="0"/>
            <a:t>县级以上地方各级政府及其工作部门</a:t>
          </a:r>
        </a:p>
      </dgm:t>
    </dgm:pt>
    <dgm:pt modelId="{2CB393F4-6075-4360-97AE-5396EB732B81}" type="parTrans" cxnId="{93B2BCF2-B7DC-472F-ACF1-82E512897B24}">
      <dgm:prSet/>
      <dgm:spPr/>
      <dgm:t>
        <a:bodyPr/>
        <a:lstStyle/>
        <a:p>
          <a:endParaRPr lang="zh-CN" altLang="en-US"/>
        </a:p>
      </dgm:t>
    </dgm:pt>
    <dgm:pt modelId="{5CAABC63-908C-449B-A917-C99AEF12DDE4}" type="sibTrans" cxnId="{93B2BCF2-B7DC-472F-ACF1-82E512897B24}">
      <dgm:prSet/>
      <dgm:spPr/>
      <dgm:t>
        <a:bodyPr/>
        <a:lstStyle/>
        <a:p>
          <a:endParaRPr lang="zh-CN" altLang="en-US"/>
        </a:p>
      </dgm:t>
    </dgm:pt>
    <dgm:pt modelId="{2AB3A4CC-09AD-408C-9A16-44BC1AC17501}">
      <dgm:prSet custT="1"/>
      <dgm:spPr/>
      <dgm:t>
        <a:bodyPr/>
        <a:lstStyle/>
        <a:p>
          <a:r>
            <a:rPr lang="zh-CN" altLang="en-US" sz="2000" b="1" dirty="0"/>
            <a:t>乡镇政府</a:t>
          </a:r>
        </a:p>
      </dgm:t>
    </dgm:pt>
    <dgm:pt modelId="{FE94D80B-78E9-4DBF-A9D5-448BFB7BAF19}" type="parTrans" cxnId="{65BF9252-FD10-4883-A899-D27EB5ACE2F4}">
      <dgm:prSet/>
      <dgm:spPr/>
      <dgm:t>
        <a:bodyPr/>
        <a:lstStyle/>
        <a:p>
          <a:endParaRPr lang="zh-CN" altLang="en-US"/>
        </a:p>
      </dgm:t>
    </dgm:pt>
    <dgm:pt modelId="{DC115C38-3725-4EB0-9D51-032CD2E36A21}" type="sibTrans" cxnId="{65BF9252-FD10-4883-A899-D27EB5ACE2F4}">
      <dgm:prSet/>
      <dgm:spPr/>
      <dgm:t>
        <a:bodyPr/>
        <a:lstStyle/>
        <a:p>
          <a:endParaRPr lang="zh-CN" altLang="en-US"/>
        </a:p>
      </dgm:t>
    </dgm:pt>
    <dgm:pt modelId="{77B62B92-AC33-4740-AC77-A3D1A3FF5AE1}" type="pres">
      <dgm:prSet presAssocID="{9A3A8EF6-B181-45B0-A570-26ED6E3B1B1E}" presName="diagram" presStyleCnt="0">
        <dgm:presLayoutVars>
          <dgm:chPref val="1"/>
          <dgm:dir/>
          <dgm:animOne val="branch"/>
          <dgm:animLvl val="lvl"/>
          <dgm:resizeHandles val="exact"/>
        </dgm:presLayoutVars>
      </dgm:prSet>
      <dgm:spPr/>
    </dgm:pt>
    <dgm:pt modelId="{B4955115-9A61-4853-A0C1-EB29FAE442C3}" type="pres">
      <dgm:prSet presAssocID="{13E19314-02ED-4FA9-85FD-0FA43150A34B}" presName="root1" presStyleCnt="0"/>
      <dgm:spPr/>
    </dgm:pt>
    <dgm:pt modelId="{AAD1E68F-6CC4-4943-9A28-6DF33AFDA1DC}" type="pres">
      <dgm:prSet presAssocID="{13E19314-02ED-4FA9-85FD-0FA43150A34B}" presName="LevelOneTextNode" presStyleLbl="node0" presStyleIdx="0" presStyleCnt="1">
        <dgm:presLayoutVars>
          <dgm:chPref val="3"/>
        </dgm:presLayoutVars>
      </dgm:prSet>
      <dgm:spPr/>
    </dgm:pt>
    <dgm:pt modelId="{B7C96708-7496-4C4C-9C2E-F50633E58C28}" type="pres">
      <dgm:prSet presAssocID="{13E19314-02ED-4FA9-85FD-0FA43150A34B}" presName="level2hierChild" presStyleCnt="0"/>
      <dgm:spPr/>
    </dgm:pt>
    <dgm:pt modelId="{35A81BA7-3723-49CE-B030-6573920D4CAC}" type="pres">
      <dgm:prSet presAssocID="{B479CFF8-9229-4CE1-A0CC-13EE4602A5EE}" presName="conn2-1" presStyleLbl="parChTrans1D2" presStyleIdx="0" presStyleCnt="4"/>
      <dgm:spPr/>
    </dgm:pt>
    <dgm:pt modelId="{D4F82084-0058-4259-81C8-72AA26411C80}" type="pres">
      <dgm:prSet presAssocID="{B479CFF8-9229-4CE1-A0CC-13EE4602A5EE}" presName="connTx" presStyleLbl="parChTrans1D2" presStyleIdx="0" presStyleCnt="4"/>
      <dgm:spPr/>
    </dgm:pt>
    <dgm:pt modelId="{67C4F49A-AB19-4F23-8F38-9868DF3C558B}" type="pres">
      <dgm:prSet presAssocID="{2545DFD3-44A1-4437-A16C-85F3DA699699}" presName="root2" presStyleCnt="0"/>
      <dgm:spPr/>
    </dgm:pt>
    <dgm:pt modelId="{09D3745F-F949-4454-96A6-9DE3513D2450}" type="pres">
      <dgm:prSet presAssocID="{2545DFD3-44A1-4437-A16C-85F3DA699699}" presName="LevelTwoTextNode" presStyleLbl="node2" presStyleIdx="0" presStyleCnt="4" custScaleX="221326" custLinFactNeighborX="240" custLinFactNeighborY="5091">
        <dgm:presLayoutVars>
          <dgm:chPref val="3"/>
        </dgm:presLayoutVars>
      </dgm:prSet>
      <dgm:spPr/>
    </dgm:pt>
    <dgm:pt modelId="{A6B579CA-0BF9-4B34-9C54-B55516E05976}" type="pres">
      <dgm:prSet presAssocID="{2545DFD3-44A1-4437-A16C-85F3DA699699}" presName="level3hierChild" presStyleCnt="0"/>
      <dgm:spPr/>
    </dgm:pt>
    <dgm:pt modelId="{77C0A7A7-9324-4ED1-9DD2-38475A2A4B1F}" type="pres">
      <dgm:prSet presAssocID="{D0A73A7F-9098-4F66-B9E9-470222D26423}" presName="conn2-1" presStyleLbl="parChTrans1D2" presStyleIdx="1" presStyleCnt="4"/>
      <dgm:spPr/>
    </dgm:pt>
    <dgm:pt modelId="{25101F38-EC65-43B6-A3C1-C29A775AC8EB}" type="pres">
      <dgm:prSet presAssocID="{D0A73A7F-9098-4F66-B9E9-470222D26423}" presName="connTx" presStyleLbl="parChTrans1D2" presStyleIdx="1" presStyleCnt="4"/>
      <dgm:spPr/>
    </dgm:pt>
    <dgm:pt modelId="{A47A1855-D183-473B-99EA-AB5663FF2D00}" type="pres">
      <dgm:prSet presAssocID="{10481DC9-45DB-4237-B9C8-AAE7E612C4B3}" presName="root2" presStyleCnt="0"/>
      <dgm:spPr/>
    </dgm:pt>
    <dgm:pt modelId="{6278C800-29BE-41FB-9805-20A5C3899EB8}" type="pres">
      <dgm:prSet presAssocID="{10481DC9-45DB-4237-B9C8-AAE7E612C4B3}" presName="LevelTwoTextNode" presStyleLbl="node2" presStyleIdx="1" presStyleCnt="4" custScaleX="223977">
        <dgm:presLayoutVars>
          <dgm:chPref val="3"/>
        </dgm:presLayoutVars>
      </dgm:prSet>
      <dgm:spPr/>
    </dgm:pt>
    <dgm:pt modelId="{A43EE423-8708-4427-BA36-43DE0AA86529}" type="pres">
      <dgm:prSet presAssocID="{10481DC9-45DB-4237-B9C8-AAE7E612C4B3}" presName="level3hierChild" presStyleCnt="0"/>
      <dgm:spPr/>
    </dgm:pt>
    <dgm:pt modelId="{3D500841-ECAE-4F62-87FF-F9AE737BDFA3}" type="pres">
      <dgm:prSet presAssocID="{2CB393F4-6075-4360-97AE-5396EB732B81}" presName="conn2-1" presStyleLbl="parChTrans1D2" presStyleIdx="2" presStyleCnt="4"/>
      <dgm:spPr/>
    </dgm:pt>
    <dgm:pt modelId="{05FD69EA-DC94-4375-9CAD-5EA68FEC7659}" type="pres">
      <dgm:prSet presAssocID="{2CB393F4-6075-4360-97AE-5396EB732B81}" presName="connTx" presStyleLbl="parChTrans1D2" presStyleIdx="2" presStyleCnt="4"/>
      <dgm:spPr/>
    </dgm:pt>
    <dgm:pt modelId="{FE92225E-2B23-497E-85F2-F998FD7AAB80}" type="pres">
      <dgm:prSet presAssocID="{653B051F-A6C6-4FA8-9B62-EF36388F4A97}" presName="root2" presStyleCnt="0"/>
      <dgm:spPr/>
    </dgm:pt>
    <dgm:pt modelId="{4C336B5C-959A-459D-99E1-6D644125B751}" type="pres">
      <dgm:prSet presAssocID="{653B051F-A6C6-4FA8-9B62-EF36388F4A97}" presName="LevelTwoTextNode" presStyleLbl="node2" presStyleIdx="2" presStyleCnt="4" custScaleX="221326">
        <dgm:presLayoutVars>
          <dgm:chPref val="3"/>
        </dgm:presLayoutVars>
      </dgm:prSet>
      <dgm:spPr/>
    </dgm:pt>
    <dgm:pt modelId="{8FC57E73-6247-4E0F-8EE8-EB1CEDA408A9}" type="pres">
      <dgm:prSet presAssocID="{653B051F-A6C6-4FA8-9B62-EF36388F4A97}" presName="level3hierChild" presStyleCnt="0"/>
      <dgm:spPr/>
    </dgm:pt>
    <dgm:pt modelId="{1A5803FA-DB7F-4953-AE50-2E97C3880450}" type="pres">
      <dgm:prSet presAssocID="{FE94D80B-78E9-4DBF-A9D5-448BFB7BAF19}" presName="conn2-1" presStyleLbl="parChTrans1D2" presStyleIdx="3" presStyleCnt="4"/>
      <dgm:spPr/>
    </dgm:pt>
    <dgm:pt modelId="{BEADD94B-ED9A-457C-B65F-EDF1A8360ECC}" type="pres">
      <dgm:prSet presAssocID="{FE94D80B-78E9-4DBF-A9D5-448BFB7BAF19}" presName="connTx" presStyleLbl="parChTrans1D2" presStyleIdx="3" presStyleCnt="4"/>
      <dgm:spPr/>
    </dgm:pt>
    <dgm:pt modelId="{847A8CC1-2BA7-4F0F-8139-C1D7239235B2}" type="pres">
      <dgm:prSet presAssocID="{2AB3A4CC-09AD-408C-9A16-44BC1AC17501}" presName="root2" presStyleCnt="0"/>
      <dgm:spPr/>
    </dgm:pt>
    <dgm:pt modelId="{5E187386-BC82-40AD-BBFF-17AF554CA421}" type="pres">
      <dgm:prSet presAssocID="{2AB3A4CC-09AD-408C-9A16-44BC1AC17501}" presName="LevelTwoTextNode" presStyleLbl="node2" presStyleIdx="3" presStyleCnt="4" custScaleX="219044">
        <dgm:presLayoutVars>
          <dgm:chPref val="3"/>
        </dgm:presLayoutVars>
      </dgm:prSet>
      <dgm:spPr/>
    </dgm:pt>
    <dgm:pt modelId="{6EC608E8-736F-441B-9EF4-10F362FEF4BF}" type="pres">
      <dgm:prSet presAssocID="{2AB3A4CC-09AD-408C-9A16-44BC1AC17501}" presName="level3hierChild" presStyleCnt="0"/>
      <dgm:spPr/>
    </dgm:pt>
  </dgm:ptLst>
  <dgm:cxnLst>
    <dgm:cxn modelId="{A0D16A11-A71B-4DCC-B3AD-073EBE7A3190}" srcId="{9A3A8EF6-B181-45B0-A570-26ED6E3B1B1E}" destId="{13E19314-02ED-4FA9-85FD-0FA43150A34B}" srcOrd="0" destOrd="0" parTransId="{A044A598-F4CA-49B8-BE4F-BFEF93324425}" sibTransId="{B92348EF-411A-4A44-B03A-0782F96E22D4}"/>
    <dgm:cxn modelId="{44008325-3760-4250-8FB7-510CDEA17500}" type="presOf" srcId="{13E19314-02ED-4FA9-85FD-0FA43150A34B}" destId="{AAD1E68F-6CC4-4943-9A28-6DF33AFDA1DC}" srcOrd="0" destOrd="0" presId="urn:microsoft.com/office/officeart/2005/8/layout/hierarchy2#2"/>
    <dgm:cxn modelId="{38D13F2F-11D7-4836-BD56-843A29214D3C}" type="presOf" srcId="{2CB393F4-6075-4360-97AE-5396EB732B81}" destId="{05FD69EA-DC94-4375-9CAD-5EA68FEC7659}" srcOrd="1" destOrd="0" presId="urn:microsoft.com/office/officeart/2005/8/layout/hierarchy2#2"/>
    <dgm:cxn modelId="{3C01343E-DDFF-461C-8E77-74E7E8A85997}" type="presOf" srcId="{D0A73A7F-9098-4F66-B9E9-470222D26423}" destId="{25101F38-EC65-43B6-A3C1-C29A775AC8EB}" srcOrd="1" destOrd="0" presId="urn:microsoft.com/office/officeart/2005/8/layout/hierarchy2#2"/>
    <dgm:cxn modelId="{21118A41-9681-4DCF-B115-E9CB0C4F59CB}" type="presOf" srcId="{2AB3A4CC-09AD-408C-9A16-44BC1AC17501}" destId="{5E187386-BC82-40AD-BBFF-17AF554CA421}" srcOrd="0" destOrd="0" presId="urn:microsoft.com/office/officeart/2005/8/layout/hierarchy2#2"/>
    <dgm:cxn modelId="{ED6E2563-474C-4D68-BE8E-E956D72CB3C5}" type="presOf" srcId="{B479CFF8-9229-4CE1-A0CC-13EE4602A5EE}" destId="{D4F82084-0058-4259-81C8-72AA26411C80}" srcOrd="1" destOrd="0" presId="urn:microsoft.com/office/officeart/2005/8/layout/hierarchy2#2"/>
    <dgm:cxn modelId="{65BF9252-FD10-4883-A899-D27EB5ACE2F4}" srcId="{13E19314-02ED-4FA9-85FD-0FA43150A34B}" destId="{2AB3A4CC-09AD-408C-9A16-44BC1AC17501}" srcOrd="3" destOrd="0" parTransId="{FE94D80B-78E9-4DBF-A9D5-448BFB7BAF19}" sibTransId="{DC115C38-3725-4EB0-9D51-032CD2E36A21}"/>
    <dgm:cxn modelId="{C8AC0553-F1C1-4298-9538-4148782BAE0E}" type="presOf" srcId="{653B051F-A6C6-4FA8-9B62-EF36388F4A97}" destId="{4C336B5C-959A-459D-99E1-6D644125B751}" srcOrd="0" destOrd="0" presId="urn:microsoft.com/office/officeart/2005/8/layout/hierarchy2#2"/>
    <dgm:cxn modelId="{51945E54-A9D5-4F8A-8C6A-57CB9A9D29AA}" srcId="{13E19314-02ED-4FA9-85FD-0FA43150A34B}" destId="{10481DC9-45DB-4237-B9C8-AAE7E612C4B3}" srcOrd="1" destOrd="0" parTransId="{D0A73A7F-9098-4F66-B9E9-470222D26423}" sibTransId="{13E761B9-DAD2-4906-A408-9EC609F5105C}"/>
    <dgm:cxn modelId="{FA804086-C95C-4C81-941C-63ED92B5B76F}" type="presOf" srcId="{FE94D80B-78E9-4DBF-A9D5-448BFB7BAF19}" destId="{1A5803FA-DB7F-4953-AE50-2E97C3880450}" srcOrd="0" destOrd="0" presId="urn:microsoft.com/office/officeart/2005/8/layout/hierarchy2#2"/>
    <dgm:cxn modelId="{C3CD5E8D-D98F-4765-811A-C1FE6BF15AE1}" type="presOf" srcId="{2CB393F4-6075-4360-97AE-5396EB732B81}" destId="{3D500841-ECAE-4F62-87FF-F9AE737BDFA3}" srcOrd="0" destOrd="0" presId="urn:microsoft.com/office/officeart/2005/8/layout/hierarchy2#2"/>
    <dgm:cxn modelId="{BE7C1A9B-5126-4C14-9B14-070F33C36779}" type="presOf" srcId="{FE94D80B-78E9-4DBF-A9D5-448BFB7BAF19}" destId="{BEADD94B-ED9A-457C-B65F-EDF1A8360ECC}" srcOrd="1" destOrd="0" presId="urn:microsoft.com/office/officeart/2005/8/layout/hierarchy2#2"/>
    <dgm:cxn modelId="{D69AB7A6-079F-42D5-8706-081228C8EAFF}" srcId="{13E19314-02ED-4FA9-85FD-0FA43150A34B}" destId="{2545DFD3-44A1-4437-A16C-85F3DA699699}" srcOrd="0" destOrd="0" parTransId="{B479CFF8-9229-4CE1-A0CC-13EE4602A5EE}" sibTransId="{9B216B88-CC77-4BD5-94B5-7E33E5C49449}"/>
    <dgm:cxn modelId="{3EB225B6-020F-4ED3-BFD9-90654D57B5CB}" type="presOf" srcId="{D0A73A7F-9098-4F66-B9E9-470222D26423}" destId="{77C0A7A7-9324-4ED1-9DD2-38475A2A4B1F}" srcOrd="0" destOrd="0" presId="urn:microsoft.com/office/officeart/2005/8/layout/hierarchy2#2"/>
    <dgm:cxn modelId="{6B947CBA-C82E-4FA7-BEC1-07C59B985C33}" type="presOf" srcId="{2545DFD3-44A1-4437-A16C-85F3DA699699}" destId="{09D3745F-F949-4454-96A6-9DE3513D2450}" srcOrd="0" destOrd="0" presId="urn:microsoft.com/office/officeart/2005/8/layout/hierarchy2#2"/>
    <dgm:cxn modelId="{8DBB96C0-3523-40EC-BE81-F0EE18D6098E}" type="presOf" srcId="{B479CFF8-9229-4CE1-A0CC-13EE4602A5EE}" destId="{35A81BA7-3723-49CE-B030-6573920D4CAC}" srcOrd="0" destOrd="0" presId="urn:microsoft.com/office/officeart/2005/8/layout/hierarchy2#2"/>
    <dgm:cxn modelId="{2403F4E3-DEE0-44C6-857A-0758D1FBCA5E}" type="presOf" srcId="{9A3A8EF6-B181-45B0-A570-26ED6E3B1B1E}" destId="{77B62B92-AC33-4740-AC77-A3D1A3FF5AE1}" srcOrd="0" destOrd="0" presId="urn:microsoft.com/office/officeart/2005/8/layout/hierarchy2#2"/>
    <dgm:cxn modelId="{93B2BCF2-B7DC-472F-ACF1-82E512897B24}" srcId="{13E19314-02ED-4FA9-85FD-0FA43150A34B}" destId="{653B051F-A6C6-4FA8-9B62-EF36388F4A97}" srcOrd="2" destOrd="0" parTransId="{2CB393F4-6075-4360-97AE-5396EB732B81}" sibTransId="{5CAABC63-908C-449B-A917-C99AEF12DDE4}"/>
    <dgm:cxn modelId="{279780FE-3FB7-4FB1-89E4-13C3D45E4524}" type="presOf" srcId="{10481DC9-45DB-4237-B9C8-AAE7E612C4B3}" destId="{6278C800-29BE-41FB-9805-20A5C3899EB8}" srcOrd="0" destOrd="0" presId="urn:microsoft.com/office/officeart/2005/8/layout/hierarchy2#2"/>
    <dgm:cxn modelId="{4E09C90D-C630-4B5A-92B6-B72AA3BE0578}" type="presParOf" srcId="{77B62B92-AC33-4740-AC77-A3D1A3FF5AE1}" destId="{B4955115-9A61-4853-A0C1-EB29FAE442C3}" srcOrd="0" destOrd="0" presId="urn:microsoft.com/office/officeart/2005/8/layout/hierarchy2#2"/>
    <dgm:cxn modelId="{83CE4632-3369-438B-A0EF-887DFA993722}" type="presParOf" srcId="{B4955115-9A61-4853-A0C1-EB29FAE442C3}" destId="{AAD1E68F-6CC4-4943-9A28-6DF33AFDA1DC}" srcOrd="0" destOrd="0" presId="urn:microsoft.com/office/officeart/2005/8/layout/hierarchy2#2"/>
    <dgm:cxn modelId="{5E0145B5-702F-4B37-B945-186A80C5FDCC}" type="presParOf" srcId="{B4955115-9A61-4853-A0C1-EB29FAE442C3}" destId="{B7C96708-7496-4C4C-9C2E-F50633E58C28}" srcOrd="1" destOrd="0" presId="urn:microsoft.com/office/officeart/2005/8/layout/hierarchy2#2"/>
    <dgm:cxn modelId="{0BF79569-D094-4326-87EE-785DD6BCAC29}" type="presParOf" srcId="{B7C96708-7496-4C4C-9C2E-F50633E58C28}" destId="{35A81BA7-3723-49CE-B030-6573920D4CAC}" srcOrd="0" destOrd="0" presId="urn:microsoft.com/office/officeart/2005/8/layout/hierarchy2#2"/>
    <dgm:cxn modelId="{B2099E83-56C0-4699-98BD-EFE6F64967D0}" type="presParOf" srcId="{35A81BA7-3723-49CE-B030-6573920D4CAC}" destId="{D4F82084-0058-4259-81C8-72AA26411C80}" srcOrd="0" destOrd="0" presId="urn:microsoft.com/office/officeart/2005/8/layout/hierarchy2#2"/>
    <dgm:cxn modelId="{B5A96470-F16F-406F-8E86-2086B23BA3B4}" type="presParOf" srcId="{B7C96708-7496-4C4C-9C2E-F50633E58C28}" destId="{67C4F49A-AB19-4F23-8F38-9868DF3C558B}" srcOrd="1" destOrd="0" presId="urn:microsoft.com/office/officeart/2005/8/layout/hierarchy2#2"/>
    <dgm:cxn modelId="{B032E0FF-8FEA-45BA-B6AE-B7E5300E5D43}" type="presParOf" srcId="{67C4F49A-AB19-4F23-8F38-9868DF3C558B}" destId="{09D3745F-F949-4454-96A6-9DE3513D2450}" srcOrd="0" destOrd="0" presId="urn:microsoft.com/office/officeart/2005/8/layout/hierarchy2#2"/>
    <dgm:cxn modelId="{008C112A-9FFB-415B-BE19-A65AC0B1FCEC}" type="presParOf" srcId="{67C4F49A-AB19-4F23-8F38-9868DF3C558B}" destId="{A6B579CA-0BF9-4B34-9C54-B55516E05976}" srcOrd="1" destOrd="0" presId="urn:microsoft.com/office/officeart/2005/8/layout/hierarchy2#2"/>
    <dgm:cxn modelId="{C8CF61C7-2F4A-428A-8976-E4469FD510A4}" type="presParOf" srcId="{B7C96708-7496-4C4C-9C2E-F50633E58C28}" destId="{77C0A7A7-9324-4ED1-9DD2-38475A2A4B1F}" srcOrd="2" destOrd="0" presId="urn:microsoft.com/office/officeart/2005/8/layout/hierarchy2#2"/>
    <dgm:cxn modelId="{8F67A6AF-BA04-4495-9485-66577C5C1048}" type="presParOf" srcId="{77C0A7A7-9324-4ED1-9DD2-38475A2A4B1F}" destId="{25101F38-EC65-43B6-A3C1-C29A775AC8EB}" srcOrd="0" destOrd="0" presId="urn:microsoft.com/office/officeart/2005/8/layout/hierarchy2#2"/>
    <dgm:cxn modelId="{EB0A144F-4A60-4C5C-9966-D3B170A561F3}" type="presParOf" srcId="{B7C96708-7496-4C4C-9C2E-F50633E58C28}" destId="{A47A1855-D183-473B-99EA-AB5663FF2D00}" srcOrd="3" destOrd="0" presId="urn:microsoft.com/office/officeart/2005/8/layout/hierarchy2#2"/>
    <dgm:cxn modelId="{8D9CDAD2-A4C2-4327-85F6-5ED8A8CF5A90}" type="presParOf" srcId="{A47A1855-D183-473B-99EA-AB5663FF2D00}" destId="{6278C800-29BE-41FB-9805-20A5C3899EB8}" srcOrd="0" destOrd="0" presId="urn:microsoft.com/office/officeart/2005/8/layout/hierarchy2#2"/>
    <dgm:cxn modelId="{F34A2B00-A673-4B6C-9076-8749FAD915FA}" type="presParOf" srcId="{A47A1855-D183-473B-99EA-AB5663FF2D00}" destId="{A43EE423-8708-4427-BA36-43DE0AA86529}" srcOrd="1" destOrd="0" presId="urn:microsoft.com/office/officeart/2005/8/layout/hierarchy2#2"/>
    <dgm:cxn modelId="{61A527A3-4D73-4DD0-B8B3-9C86D892F7F7}" type="presParOf" srcId="{B7C96708-7496-4C4C-9C2E-F50633E58C28}" destId="{3D500841-ECAE-4F62-87FF-F9AE737BDFA3}" srcOrd="4" destOrd="0" presId="urn:microsoft.com/office/officeart/2005/8/layout/hierarchy2#2"/>
    <dgm:cxn modelId="{ED99BA20-08A1-40B7-87A9-44ECC67E528D}" type="presParOf" srcId="{3D500841-ECAE-4F62-87FF-F9AE737BDFA3}" destId="{05FD69EA-DC94-4375-9CAD-5EA68FEC7659}" srcOrd="0" destOrd="0" presId="urn:microsoft.com/office/officeart/2005/8/layout/hierarchy2#2"/>
    <dgm:cxn modelId="{852223CC-67F8-4CAF-8714-8A041F42D7AE}" type="presParOf" srcId="{B7C96708-7496-4C4C-9C2E-F50633E58C28}" destId="{FE92225E-2B23-497E-85F2-F998FD7AAB80}" srcOrd="5" destOrd="0" presId="urn:microsoft.com/office/officeart/2005/8/layout/hierarchy2#2"/>
    <dgm:cxn modelId="{A2C424AB-308B-44AD-BAEC-18CC2D30DB25}" type="presParOf" srcId="{FE92225E-2B23-497E-85F2-F998FD7AAB80}" destId="{4C336B5C-959A-459D-99E1-6D644125B751}" srcOrd="0" destOrd="0" presId="urn:microsoft.com/office/officeart/2005/8/layout/hierarchy2#2"/>
    <dgm:cxn modelId="{2FD1C761-23AF-460D-9837-F966EA2E0EB7}" type="presParOf" srcId="{FE92225E-2B23-497E-85F2-F998FD7AAB80}" destId="{8FC57E73-6247-4E0F-8EE8-EB1CEDA408A9}" srcOrd="1" destOrd="0" presId="urn:microsoft.com/office/officeart/2005/8/layout/hierarchy2#2"/>
    <dgm:cxn modelId="{704D45D7-ED57-482E-BB8F-F627B1E3D801}" type="presParOf" srcId="{B7C96708-7496-4C4C-9C2E-F50633E58C28}" destId="{1A5803FA-DB7F-4953-AE50-2E97C3880450}" srcOrd="6" destOrd="0" presId="urn:microsoft.com/office/officeart/2005/8/layout/hierarchy2#2"/>
    <dgm:cxn modelId="{BB9D998B-A97A-46BD-AFC1-56DDFF664016}" type="presParOf" srcId="{1A5803FA-DB7F-4953-AE50-2E97C3880450}" destId="{BEADD94B-ED9A-457C-B65F-EDF1A8360ECC}" srcOrd="0" destOrd="0" presId="urn:microsoft.com/office/officeart/2005/8/layout/hierarchy2#2"/>
    <dgm:cxn modelId="{E354CFCF-1AA7-4B7D-8574-36CAC1C6E272}" type="presParOf" srcId="{B7C96708-7496-4C4C-9C2E-F50633E58C28}" destId="{847A8CC1-2BA7-4F0F-8139-C1D7239235B2}" srcOrd="7" destOrd="0" presId="urn:microsoft.com/office/officeart/2005/8/layout/hierarchy2#2"/>
    <dgm:cxn modelId="{D3F72CCB-FB80-4A92-AED6-0EF4DD5277AC}" type="presParOf" srcId="{847A8CC1-2BA7-4F0F-8139-C1D7239235B2}" destId="{5E187386-BC82-40AD-BBFF-17AF554CA421}" srcOrd="0" destOrd="0" presId="urn:microsoft.com/office/officeart/2005/8/layout/hierarchy2#2"/>
    <dgm:cxn modelId="{62D9B8A6-4C30-493C-9DB2-53E27E595F43}" type="presParOf" srcId="{847A8CC1-2BA7-4F0F-8139-C1D7239235B2}" destId="{6EC608E8-736F-441B-9EF4-10F362FEF4BF}" srcOrd="1" destOrd="0" presId="urn:microsoft.com/office/officeart/2005/8/layout/hierarchy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03BD28-1CE1-40E8-B2D6-D525A44741FA}" type="doc">
      <dgm:prSet loTypeId="urn:microsoft.com/office/officeart/2005/8/layout/hierarchy2#3" loCatId="hierarchy" qsTypeId="urn:microsoft.com/office/officeart/2005/8/quickstyle/simple1#3" qsCatId="simple" csTypeId="urn:microsoft.com/office/officeart/2005/8/colors/accent1_2#3" csCatId="accent1" phldr="1"/>
      <dgm:spPr/>
      <dgm:t>
        <a:bodyPr/>
        <a:lstStyle/>
        <a:p>
          <a:endParaRPr lang="zh-CN" altLang="en-US"/>
        </a:p>
      </dgm:t>
    </dgm:pt>
    <dgm:pt modelId="{B0C472A6-1249-4DBE-A2AD-FFD21ED6FE95}">
      <dgm:prSet phldrT="[文本]" custT="1"/>
      <dgm:spPr/>
      <dgm:t>
        <a:bodyPr/>
        <a:lstStyle/>
        <a:p>
          <a:r>
            <a:rPr lang="zh-CN" altLang="en-US" sz="1600" b="1" dirty="0"/>
            <a:t>行政规范性文件</a:t>
          </a:r>
        </a:p>
      </dgm:t>
    </dgm:pt>
    <dgm:pt modelId="{0699AA24-6C68-498F-9124-E053BBCAA8BB}" type="parTrans" cxnId="{87AFAF4D-D6AA-4D36-A3E8-0688D6D9AC67}">
      <dgm:prSet/>
      <dgm:spPr/>
      <dgm:t>
        <a:bodyPr/>
        <a:lstStyle/>
        <a:p>
          <a:endParaRPr lang="zh-CN" altLang="en-US"/>
        </a:p>
      </dgm:t>
    </dgm:pt>
    <dgm:pt modelId="{53F6DB12-C339-4533-97B4-612C15E81A1C}" type="sibTrans" cxnId="{87AFAF4D-D6AA-4D36-A3E8-0688D6D9AC67}">
      <dgm:prSet/>
      <dgm:spPr/>
      <dgm:t>
        <a:bodyPr/>
        <a:lstStyle/>
        <a:p>
          <a:endParaRPr lang="zh-CN" altLang="en-US"/>
        </a:p>
      </dgm:t>
    </dgm:pt>
    <dgm:pt modelId="{7BE1858D-CADB-4D95-9D81-6CFE902F4DE2}">
      <dgm:prSet phldrT="[文本]" custT="1"/>
      <dgm:spPr/>
      <dgm:t>
        <a:bodyPr/>
        <a:lstStyle/>
        <a:p>
          <a:r>
            <a:rPr lang="zh-CN" altLang="en-US" sz="1600" b="1" dirty="0"/>
            <a:t>组织、业务文件</a:t>
          </a:r>
        </a:p>
      </dgm:t>
    </dgm:pt>
    <dgm:pt modelId="{436975B6-F367-4F0F-98EC-4094C1AB5834}" type="parTrans" cxnId="{8DD1E5AC-D895-4098-9169-A7F8EB99B30D}">
      <dgm:prSet/>
      <dgm:spPr/>
      <dgm:t>
        <a:bodyPr/>
        <a:lstStyle/>
        <a:p>
          <a:endParaRPr lang="zh-CN" altLang="en-US"/>
        </a:p>
      </dgm:t>
    </dgm:pt>
    <dgm:pt modelId="{DAC5FAD7-0722-499B-8584-37527F3F6111}" type="sibTrans" cxnId="{8DD1E5AC-D895-4098-9169-A7F8EB99B30D}">
      <dgm:prSet/>
      <dgm:spPr/>
      <dgm:t>
        <a:bodyPr/>
        <a:lstStyle/>
        <a:p>
          <a:endParaRPr lang="zh-CN" altLang="en-US"/>
        </a:p>
      </dgm:t>
    </dgm:pt>
    <dgm:pt modelId="{A1519C0C-3BF5-4CB6-AFFA-6E01242EFFBA}">
      <dgm:prSet phldrT="[文本]" custT="1"/>
      <dgm:spPr/>
      <dgm:t>
        <a:bodyPr/>
        <a:lstStyle/>
        <a:p>
          <a:r>
            <a:rPr lang="zh-CN" altLang="en-US" sz="1600" b="1" dirty="0"/>
            <a:t>解释性文件</a:t>
          </a:r>
        </a:p>
      </dgm:t>
    </dgm:pt>
    <dgm:pt modelId="{E6CAE000-AF7E-4521-B091-F4BA2BD8E21C}" type="parTrans" cxnId="{AEF32A63-5A32-4103-8E09-9C6943A130B2}">
      <dgm:prSet/>
      <dgm:spPr/>
      <dgm:t>
        <a:bodyPr/>
        <a:lstStyle/>
        <a:p>
          <a:endParaRPr lang="zh-CN" altLang="en-US"/>
        </a:p>
      </dgm:t>
    </dgm:pt>
    <dgm:pt modelId="{85846CD1-663C-451D-B91D-69BE0B077E8D}" type="sibTrans" cxnId="{AEF32A63-5A32-4103-8E09-9C6943A130B2}">
      <dgm:prSet/>
      <dgm:spPr/>
      <dgm:t>
        <a:bodyPr/>
        <a:lstStyle/>
        <a:p>
          <a:endParaRPr lang="zh-CN" altLang="en-US"/>
        </a:p>
      </dgm:t>
    </dgm:pt>
    <dgm:pt modelId="{02934CCE-BC68-4B72-8976-2AA95A86415B}">
      <dgm:prSet phldrT="[文本]" custT="1"/>
      <dgm:spPr/>
      <dgm:t>
        <a:bodyPr/>
        <a:lstStyle/>
        <a:p>
          <a:r>
            <a:rPr lang="zh-CN" altLang="en-US" sz="1600" b="1" dirty="0"/>
            <a:t>法定解释文件</a:t>
          </a:r>
        </a:p>
      </dgm:t>
    </dgm:pt>
    <dgm:pt modelId="{534BB75F-B180-4DC3-B46F-DE6F13AD6206}" type="parTrans" cxnId="{9BB65FA4-C980-4C15-A130-2EDFB5E43186}">
      <dgm:prSet/>
      <dgm:spPr/>
      <dgm:t>
        <a:bodyPr/>
        <a:lstStyle/>
        <a:p>
          <a:endParaRPr lang="zh-CN" altLang="en-US"/>
        </a:p>
      </dgm:t>
    </dgm:pt>
    <dgm:pt modelId="{CA9A732E-0443-434F-A2D4-EEA27B121135}" type="sibTrans" cxnId="{9BB65FA4-C980-4C15-A130-2EDFB5E43186}">
      <dgm:prSet/>
      <dgm:spPr/>
      <dgm:t>
        <a:bodyPr/>
        <a:lstStyle/>
        <a:p>
          <a:endParaRPr lang="zh-CN" altLang="en-US"/>
        </a:p>
      </dgm:t>
    </dgm:pt>
    <dgm:pt modelId="{E7571A12-F435-46F4-B3ED-0719721C809F}">
      <dgm:prSet custT="1"/>
      <dgm:spPr/>
      <dgm:t>
        <a:bodyPr/>
        <a:lstStyle/>
        <a:p>
          <a:r>
            <a:rPr lang="zh-CN" altLang="en-US" sz="1600" b="1" dirty="0"/>
            <a:t>裁量基准文件</a:t>
          </a:r>
        </a:p>
      </dgm:t>
    </dgm:pt>
    <dgm:pt modelId="{F3A323F2-1317-47F7-A136-9CEFB3484E08}" type="parTrans" cxnId="{EC5086E5-29B3-480A-A816-86BE972E437B}">
      <dgm:prSet/>
      <dgm:spPr/>
      <dgm:t>
        <a:bodyPr/>
        <a:lstStyle/>
        <a:p>
          <a:endParaRPr lang="zh-CN" altLang="en-US"/>
        </a:p>
      </dgm:t>
    </dgm:pt>
    <dgm:pt modelId="{8A78C06D-5611-4528-AB88-0B30B189AF9A}" type="sibTrans" cxnId="{EC5086E5-29B3-480A-A816-86BE972E437B}">
      <dgm:prSet/>
      <dgm:spPr/>
      <dgm:t>
        <a:bodyPr/>
        <a:lstStyle/>
        <a:p>
          <a:endParaRPr lang="zh-CN" altLang="en-US"/>
        </a:p>
      </dgm:t>
    </dgm:pt>
    <dgm:pt modelId="{DA03B72F-F63F-4A35-A15E-9D7625261855}">
      <dgm:prSet custT="1"/>
      <dgm:spPr/>
      <dgm:t>
        <a:bodyPr/>
        <a:lstStyle/>
        <a:p>
          <a:r>
            <a:rPr lang="zh-CN" altLang="en-US" sz="1600" b="1" dirty="0"/>
            <a:t>创制性文件</a:t>
          </a:r>
        </a:p>
      </dgm:t>
    </dgm:pt>
    <dgm:pt modelId="{A05D27CB-F734-45F6-8CDB-85A827A406C6}" type="parTrans" cxnId="{20D7CF9C-B5A2-492E-97C4-6C8A8F0BF29B}">
      <dgm:prSet/>
      <dgm:spPr/>
      <dgm:t>
        <a:bodyPr/>
        <a:lstStyle/>
        <a:p>
          <a:endParaRPr lang="zh-CN" altLang="en-US"/>
        </a:p>
      </dgm:t>
    </dgm:pt>
    <dgm:pt modelId="{D10C896A-C06F-4D39-BC3D-DB547EB2A28C}" type="sibTrans" cxnId="{20D7CF9C-B5A2-492E-97C4-6C8A8F0BF29B}">
      <dgm:prSet/>
      <dgm:spPr/>
      <dgm:t>
        <a:bodyPr/>
        <a:lstStyle/>
        <a:p>
          <a:endParaRPr lang="zh-CN" altLang="en-US"/>
        </a:p>
      </dgm:t>
    </dgm:pt>
    <dgm:pt modelId="{10EDB90C-165E-4259-87DC-418B9FCD32E1}">
      <dgm:prSet custT="1"/>
      <dgm:spPr/>
      <dgm:t>
        <a:bodyPr/>
        <a:lstStyle/>
        <a:p>
          <a:r>
            <a:rPr lang="zh-CN" altLang="en-US" sz="1400" b="1" dirty="0"/>
            <a:t>机构设置、业务划分、服装仪表、案卷制作方式等</a:t>
          </a:r>
        </a:p>
      </dgm:t>
    </dgm:pt>
    <dgm:pt modelId="{ECEE0D25-D7D3-421C-B061-7A9D061DEAF3}" type="parTrans" cxnId="{D39B1F07-0E96-4075-A235-220327E268F6}">
      <dgm:prSet/>
      <dgm:spPr/>
      <dgm:t>
        <a:bodyPr/>
        <a:lstStyle/>
        <a:p>
          <a:endParaRPr lang="zh-CN" altLang="en-US"/>
        </a:p>
      </dgm:t>
    </dgm:pt>
    <dgm:pt modelId="{84C45AC0-17E6-419B-B124-6C2CFAC672EA}" type="sibTrans" cxnId="{D39B1F07-0E96-4075-A235-220327E268F6}">
      <dgm:prSet/>
      <dgm:spPr/>
      <dgm:t>
        <a:bodyPr/>
        <a:lstStyle/>
        <a:p>
          <a:endParaRPr lang="zh-CN" altLang="en-US"/>
        </a:p>
      </dgm:t>
    </dgm:pt>
    <dgm:pt modelId="{4971ECE5-7448-4E5E-AF59-1A2216BB39AF}">
      <dgm:prSet custT="1"/>
      <dgm:spPr/>
      <dgm:t>
        <a:bodyPr/>
        <a:lstStyle/>
        <a:p>
          <a:r>
            <a:rPr lang="zh-CN" altLang="en-US" sz="1600" b="1" dirty="0"/>
            <a:t>自主解释性文件</a:t>
          </a:r>
        </a:p>
      </dgm:t>
    </dgm:pt>
    <dgm:pt modelId="{F81C8518-D291-4EFD-AF38-423FAB8694E8}" type="parTrans" cxnId="{CBA4B9F8-CC6D-42BD-908D-991BA0851D82}">
      <dgm:prSet/>
      <dgm:spPr/>
      <dgm:t>
        <a:bodyPr/>
        <a:lstStyle/>
        <a:p>
          <a:endParaRPr lang="zh-CN" altLang="en-US"/>
        </a:p>
      </dgm:t>
    </dgm:pt>
    <dgm:pt modelId="{E01B1128-F1C8-4E68-A0E5-A1F9F583F7D8}" type="sibTrans" cxnId="{CBA4B9F8-CC6D-42BD-908D-991BA0851D82}">
      <dgm:prSet/>
      <dgm:spPr/>
      <dgm:t>
        <a:bodyPr/>
        <a:lstStyle/>
        <a:p>
          <a:endParaRPr lang="zh-CN" altLang="en-US"/>
        </a:p>
      </dgm:t>
    </dgm:pt>
    <dgm:pt modelId="{2B4402F7-8C15-4C9E-A52E-E41AF918CBED}">
      <dgm:prSet custT="1"/>
      <dgm:spPr/>
      <dgm:t>
        <a:bodyPr/>
        <a:lstStyle/>
        <a:p>
          <a:r>
            <a:rPr lang="zh-CN" altLang="en-US" sz="1600" b="1" dirty="0">
              <a:hlinkClick xmlns:r="http://schemas.openxmlformats.org/officeDocument/2006/relationships" r:id="" action="ppaction://noaction"/>
            </a:rPr>
            <a:t>依职权创制性文件</a:t>
          </a:r>
          <a:endParaRPr lang="zh-CN" altLang="en-US" sz="1600" b="1" dirty="0"/>
        </a:p>
      </dgm:t>
    </dgm:pt>
    <dgm:pt modelId="{0C6E1E39-ED34-4F73-8B2E-8A3473C7C87B}" type="parTrans" cxnId="{3A0D3426-73D3-42B1-A175-7BD7A8FB83EA}">
      <dgm:prSet/>
      <dgm:spPr/>
      <dgm:t>
        <a:bodyPr/>
        <a:lstStyle/>
        <a:p>
          <a:endParaRPr lang="zh-CN" altLang="en-US"/>
        </a:p>
      </dgm:t>
    </dgm:pt>
    <dgm:pt modelId="{E91A8BC8-9D66-4844-8613-978DA8B9BD07}" type="sibTrans" cxnId="{3A0D3426-73D3-42B1-A175-7BD7A8FB83EA}">
      <dgm:prSet/>
      <dgm:spPr/>
      <dgm:t>
        <a:bodyPr/>
        <a:lstStyle/>
        <a:p>
          <a:endParaRPr lang="zh-CN" altLang="en-US"/>
        </a:p>
      </dgm:t>
    </dgm:pt>
    <dgm:pt modelId="{BE84730E-4891-417C-96E0-9C2232404A0B}">
      <dgm:prSet custT="1"/>
      <dgm:spPr/>
      <dgm:t>
        <a:bodyPr/>
        <a:lstStyle/>
        <a:p>
          <a:r>
            <a:rPr lang="zh-CN" altLang="en-US" sz="1600" b="1" dirty="0">
              <a:hlinkClick xmlns:r="http://schemas.openxmlformats.org/officeDocument/2006/relationships" r:id="" action="ppaction://noaction"/>
            </a:rPr>
            <a:t>依授权创制性文件</a:t>
          </a:r>
          <a:endParaRPr lang="zh-CN" altLang="en-US" sz="1600" b="1" dirty="0"/>
        </a:p>
      </dgm:t>
    </dgm:pt>
    <dgm:pt modelId="{117BA569-EA73-4C6A-8320-F2771FF506DA}" type="parTrans" cxnId="{BEF94B96-9FC1-4EBB-8E12-4E6A2CEB86B5}">
      <dgm:prSet/>
      <dgm:spPr/>
      <dgm:t>
        <a:bodyPr/>
        <a:lstStyle/>
        <a:p>
          <a:endParaRPr lang="zh-CN" altLang="en-US"/>
        </a:p>
      </dgm:t>
    </dgm:pt>
    <dgm:pt modelId="{3EEC0A8E-604D-41A4-B5B2-4608D4E73217}" type="sibTrans" cxnId="{BEF94B96-9FC1-4EBB-8E12-4E6A2CEB86B5}">
      <dgm:prSet/>
      <dgm:spPr/>
      <dgm:t>
        <a:bodyPr/>
        <a:lstStyle/>
        <a:p>
          <a:endParaRPr lang="zh-CN" altLang="en-US"/>
        </a:p>
      </dgm:t>
    </dgm:pt>
    <dgm:pt modelId="{E21EFF91-FA60-49D4-AC7F-8E44955C05E3}">
      <dgm:prSet custT="1"/>
      <dgm:spPr/>
      <dgm:t>
        <a:bodyPr/>
        <a:lstStyle/>
        <a:p>
          <a:r>
            <a:rPr lang="zh-CN" altLang="en-US" sz="1600" b="1" dirty="0"/>
            <a:t>指导性文件</a:t>
          </a:r>
        </a:p>
      </dgm:t>
    </dgm:pt>
    <dgm:pt modelId="{DD5362C0-9F81-492A-86B6-446FEDDBD779}" type="parTrans" cxnId="{CE59E0EA-0CAD-4B70-A4AD-D8B316127AC7}">
      <dgm:prSet/>
      <dgm:spPr/>
      <dgm:t>
        <a:bodyPr/>
        <a:lstStyle/>
        <a:p>
          <a:endParaRPr lang="zh-CN" altLang="en-US"/>
        </a:p>
      </dgm:t>
    </dgm:pt>
    <dgm:pt modelId="{20E3E212-83C6-41C0-B16F-258C7A6536C3}" type="sibTrans" cxnId="{CE59E0EA-0CAD-4B70-A4AD-D8B316127AC7}">
      <dgm:prSet/>
      <dgm:spPr/>
      <dgm:t>
        <a:bodyPr/>
        <a:lstStyle/>
        <a:p>
          <a:endParaRPr lang="zh-CN" altLang="en-US"/>
        </a:p>
      </dgm:t>
    </dgm:pt>
    <dgm:pt modelId="{71031D3A-2503-4BE0-87D8-D1B8AB83978E}" type="pres">
      <dgm:prSet presAssocID="{3003BD28-1CE1-40E8-B2D6-D525A44741FA}" presName="diagram" presStyleCnt="0">
        <dgm:presLayoutVars>
          <dgm:chPref val="1"/>
          <dgm:dir/>
          <dgm:animOne val="branch"/>
          <dgm:animLvl val="lvl"/>
          <dgm:resizeHandles val="exact"/>
        </dgm:presLayoutVars>
      </dgm:prSet>
      <dgm:spPr/>
    </dgm:pt>
    <dgm:pt modelId="{952F6D85-35EE-4E4D-85D3-E96147546C3D}" type="pres">
      <dgm:prSet presAssocID="{B0C472A6-1249-4DBE-A2AD-FFD21ED6FE95}" presName="root1" presStyleCnt="0"/>
      <dgm:spPr/>
    </dgm:pt>
    <dgm:pt modelId="{3B69787B-B0DB-4006-B8EA-4489CFB65266}" type="pres">
      <dgm:prSet presAssocID="{B0C472A6-1249-4DBE-A2AD-FFD21ED6FE95}" presName="LevelOneTextNode" presStyleLbl="node0" presStyleIdx="0" presStyleCnt="1">
        <dgm:presLayoutVars>
          <dgm:chPref val="3"/>
        </dgm:presLayoutVars>
      </dgm:prSet>
      <dgm:spPr/>
    </dgm:pt>
    <dgm:pt modelId="{1E67FA47-BD7D-4FCA-B7F2-9EF763BCAB36}" type="pres">
      <dgm:prSet presAssocID="{B0C472A6-1249-4DBE-A2AD-FFD21ED6FE95}" presName="level2hierChild" presStyleCnt="0"/>
      <dgm:spPr/>
    </dgm:pt>
    <dgm:pt modelId="{95E67FCA-BBD0-4416-B97A-2CE6332AA7ED}" type="pres">
      <dgm:prSet presAssocID="{436975B6-F367-4F0F-98EC-4094C1AB5834}" presName="conn2-1" presStyleLbl="parChTrans1D2" presStyleIdx="0" presStyleCnt="5"/>
      <dgm:spPr/>
    </dgm:pt>
    <dgm:pt modelId="{C1D07E2D-2AD0-4C8D-9D06-679DCF69E9CA}" type="pres">
      <dgm:prSet presAssocID="{436975B6-F367-4F0F-98EC-4094C1AB5834}" presName="connTx" presStyleLbl="parChTrans1D2" presStyleIdx="0" presStyleCnt="5"/>
      <dgm:spPr/>
    </dgm:pt>
    <dgm:pt modelId="{BFE044BD-B952-43BC-971D-1B6BC07BF254}" type="pres">
      <dgm:prSet presAssocID="{7BE1858D-CADB-4D95-9D81-6CFE902F4DE2}" presName="root2" presStyleCnt="0"/>
      <dgm:spPr/>
    </dgm:pt>
    <dgm:pt modelId="{0EAD6091-A43A-4E8D-B396-6ECE7003903F}" type="pres">
      <dgm:prSet presAssocID="{7BE1858D-CADB-4D95-9D81-6CFE902F4DE2}" presName="LevelTwoTextNode" presStyleLbl="node2" presStyleIdx="0" presStyleCnt="5" custLinFactNeighborX="-6176" custLinFactNeighborY="15103">
        <dgm:presLayoutVars>
          <dgm:chPref val="3"/>
        </dgm:presLayoutVars>
      </dgm:prSet>
      <dgm:spPr/>
    </dgm:pt>
    <dgm:pt modelId="{576D69DD-4B2F-4147-AEA6-08C1862EF8CB}" type="pres">
      <dgm:prSet presAssocID="{7BE1858D-CADB-4D95-9D81-6CFE902F4DE2}" presName="level3hierChild" presStyleCnt="0"/>
      <dgm:spPr/>
    </dgm:pt>
    <dgm:pt modelId="{A5133159-C037-4CD4-B65A-5CF3C608B703}" type="pres">
      <dgm:prSet presAssocID="{ECEE0D25-D7D3-421C-B061-7A9D061DEAF3}" presName="conn2-1" presStyleLbl="parChTrans1D3" presStyleIdx="0" presStyleCnt="5"/>
      <dgm:spPr/>
    </dgm:pt>
    <dgm:pt modelId="{45193B14-328A-4F42-A4A0-AEC62C802B81}" type="pres">
      <dgm:prSet presAssocID="{ECEE0D25-D7D3-421C-B061-7A9D061DEAF3}" presName="connTx" presStyleLbl="parChTrans1D3" presStyleIdx="0" presStyleCnt="5"/>
      <dgm:spPr/>
    </dgm:pt>
    <dgm:pt modelId="{43519E23-4D13-45E2-BB04-BF80BE5EE4D2}" type="pres">
      <dgm:prSet presAssocID="{10EDB90C-165E-4259-87DC-418B9FCD32E1}" presName="root2" presStyleCnt="0"/>
      <dgm:spPr/>
    </dgm:pt>
    <dgm:pt modelId="{3DCAFD66-0E7B-45F3-95A5-CF86A35AD7C2}" type="pres">
      <dgm:prSet presAssocID="{10EDB90C-165E-4259-87DC-418B9FCD32E1}" presName="LevelTwoTextNode" presStyleLbl="node3" presStyleIdx="0" presStyleCnt="5" custScaleX="138611">
        <dgm:presLayoutVars>
          <dgm:chPref val="3"/>
        </dgm:presLayoutVars>
      </dgm:prSet>
      <dgm:spPr/>
    </dgm:pt>
    <dgm:pt modelId="{85EC3AD1-2FD9-4F05-9FA8-91CD0711D5EC}" type="pres">
      <dgm:prSet presAssocID="{10EDB90C-165E-4259-87DC-418B9FCD32E1}" presName="level3hierChild" presStyleCnt="0"/>
      <dgm:spPr/>
    </dgm:pt>
    <dgm:pt modelId="{58539DA6-2D8B-44F5-A6E9-EBE6F263DA4E}" type="pres">
      <dgm:prSet presAssocID="{E6CAE000-AF7E-4521-B091-F4BA2BD8E21C}" presName="conn2-1" presStyleLbl="parChTrans1D2" presStyleIdx="1" presStyleCnt="5"/>
      <dgm:spPr/>
    </dgm:pt>
    <dgm:pt modelId="{C90B8766-54D5-4699-9FBF-3E003EB49152}" type="pres">
      <dgm:prSet presAssocID="{E6CAE000-AF7E-4521-B091-F4BA2BD8E21C}" presName="connTx" presStyleLbl="parChTrans1D2" presStyleIdx="1" presStyleCnt="5"/>
      <dgm:spPr/>
    </dgm:pt>
    <dgm:pt modelId="{CC685AAF-16E0-4BCA-947F-7E8DB8AAC12D}" type="pres">
      <dgm:prSet presAssocID="{A1519C0C-3BF5-4CB6-AFFA-6E01242EFFBA}" presName="root2" presStyleCnt="0"/>
      <dgm:spPr/>
    </dgm:pt>
    <dgm:pt modelId="{6550D52C-B891-43A2-BE9B-CBA0DD01B5A8}" type="pres">
      <dgm:prSet presAssocID="{A1519C0C-3BF5-4CB6-AFFA-6E01242EFFBA}" presName="LevelTwoTextNode" presStyleLbl="node2" presStyleIdx="1" presStyleCnt="5">
        <dgm:presLayoutVars>
          <dgm:chPref val="3"/>
        </dgm:presLayoutVars>
      </dgm:prSet>
      <dgm:spPr/>
    </dgm:pt>
    <dgm:pt modelId="{EB8A9140-4D2C-4CB7-87F2-9DEB4DF6D6B6}" type="pres">
      <dgm:prSet presAssocID="{A1519C0C-3BF5-4CB6-AFFA-6E01242EFFBA}" presName="level3hierChild" presStyleCnt="0"/>
      <dgm:spPr/>
    </dgm:pt>
    <dgm:pt modelId="{A30D818B-1B80-4410-8533-E6EB0DA841C0}" type="pres">
      <dgm:prSet presAssocID="{534BB75F-B180-4DC3-B46F-DE6F13AD6206}" presName="conn2-1" presStyleLbl="parChTrans1D3" presStyleIdx="1" presStyleCnt="5"/>
      <dgm:spPr/>
    </dgm:pt>
    <dgm:pt modelId="{7C67984E-473D-4FA8-A295-964A9956362B}" type="pres">
      <dgm:prSet presAssocID="{534BB75F-B180-4DC3-B46F-DE6F13AD6206}" presName="connTx" presStyleLbl="parChTrans1D3" presStyleIdx="1" presStyleCnt="5"/>
      <dgm:spPr/>
    </dgm:pt>
    <dgm:pt modelId="{75218EB0-0853-4305-9965-B91ED4D35765}" type="pres">
      <dgm:prSet presAssocID="{02934CCE-BC68-4B72-8976-2AA95A86415B}" presName="root2" presStyleCnt="0"/>
      <dgm:spPr/>
    </dgm:pt>
    <dgm:pt modelId="{852205D3-4579-4D0F-898C-F1FD8EC5D2D2}" type="pres">
      <dgm:prSet presAssocID="{02934CCE-BC68-4B72-8976-2AA95A86415B}" presName="LevelTwoTextNode" presStyleLbl="node3" presStyleIdx="1" presStyleCnt="5" custScaleX="138056">
        <dgm:presLayoutVars>
          <dgm:chPref val="3"/>
        </dgm:presLayoutVars>
      </dgm:prSet>
      <dgm:spPr/>
    </dgm:pt>
    <dgm:pt modelId="{A3775536-606D-4E5A-BB2E-B21D74602198}" type="pres">
      <dgm:prSet presAssocID="{02934CCE-BC68-4B72-8976-2AA95A86415B}" presName="level3hierChild" presStyleCnt="0"/>
      <dgm:spPr/>
    </dgm:pt>
    <dgm:pt modelId="{91CDEC44-F947-4C34-88DF-C16ECA3F3657}" type="pres">
      <dgm:prSet presAssocID="{F81C8518-D291-4EFD-AF38-423FAB8694E8}" presName="conn2-1" presStyleLbl="parChTrans1D3" presStyleIdx="2" presStyleCnt="5"/>
      <dgm:spPr/>
    </dgm:pt>
    <dgm:pt modelId="{66626B60-937B-498F-AE76-8A056937C6EF}" type="pres">
      <dgm:prSet presAssocID="{F81C8518-D291-4EFD-AF38-423FAB8694E8}" presName="connTx" presStyleLbl="parChTrans1D3" presStyleIdx="2" presStyleCnt="5"/>
      <dgm:spPr/>
    </dgm:pt>
    <dgm:pt modelId="{F6C8C5A1-3465-4CA6-AE57-6E39DCC62331}" type="pres">
      <dgm:prSet presAssocID="{4971ECE5-7448-4E5E-AF59-1A2216BB39AF}" presName="root2" presStyleCnt="0"/>
      <dgm:spPr/>
    </dgm:pt>
    <dgm:pt modelId="{440BF874-93F0-46F6-B2E7-EE7795E1D129}" type="pres">
      <dgm:prSet presAssocID="{4971ECE5-7448-4E5E-AF59-1A2216BB39AF}" presName="LevelTwoTextNode" presStyleLbl="node3" presStyleIdx="2" presStyleCnt="5" custScaleX="138056">
        <dgm:presLayoutVars>
          <dgm:chPref val="3"/>
        </dgm:presLayoutVars>
      </dgm:prSet>
      <dgm:spPr/>
    </dgm:pt>
    <dgm:pt modelId="{4206D8F1-2CC6-420E-ABF9-2EE2A41A89D7}" type="pres">
      <dgm:prSet presAssocID="{4971ECE5-7448-4E5E-AF59-1A2216BB39AF}" presName="level3hierChild" presStyleCnt="0"/>
      <dgm:spPr/>
    </dgm:pt>
    <dgm:pt modelId="{4FF3BB6A-AC81-434F-8CA3-235FE17A96AF}" type="pres">
      <dgm:prSet presAssocID="{F3A323F2-1317-47F7-A136-9CEFB3484E08}" presName="conn2-1" presStyleLbl="parChTrans1D2" presStyleIdx="2" presStyleCnt="5"/>
      <dgm:spPr/>
    </dgm:pt>
    <dgm:pt modelId="{C1C3CE40-011E-4DDD-9F49-70B1EAA3D039}" type="pres">
      <dgm:prSet presAssocID="{F3A323F2-1317-47F7-A136-9CEFB3484E08}" presName="connTx" presStyleLbl="parChTrans1D2" presStyleIdx="2" presStyleCnt="5"/>
      <dgm:spPr/>
    </dgm:pt>
    <dgm:pt modelId="{DB409A30-B638-4953-A5B1-B6C73B79006B}" type="pres">
      <dgm:prSet presAssocID="{E7571A12-F435-46F4-B3ED-0719721C809F}" presName="root2" presStyleCnt="0"/>
      <dgm:spPr/>
    </dgm:pt>
    <dgm:pt modelId="{96E363B4-146D-481B-8E54-3D9800C14FD1}" type="pres">
      <dgm:prSet presAssocID="{E7571A12-F435-46F4-B3ED-0719721C809F}" presName="LevelTwoTextNode" presStyleLbl="node2" presStyleIdx="2" presStyleCnt="5">
        <dgm:presLayoutVars>
          <dgm:chPref val="3"/>
        </dgm:presLayoutVars>
      </dgm:prSet>
      <dgm:spPr/>
    </dgm:pt>
    <dgm:pt modelId="{C47AA2C0-DC17-480C-85D3-A4C0829C7187}" type="pres">
      <dgm:prSet presAssocID="{E7571A12-F435-46F4-B3ED-0719721C809F}" presName="level3hierChild" presStyleCnt="0"/>
      <dgm:spPr/>
    </dgm:pt>
    <dgm:pt modelId="{C63E4CC1-3BF6-4F03-A355-0B1F05B30AC4}" type="pres">
      <dgm:prSet presAssocID="{A05D27CB-F734-45F6-8CDB-85A827A406C6}" presName="conn2-1" presStyleLbl="parChTrans1D2" presStyleIdx="3" presStyleCnt="5"/>
      <dgm:spPr/>
    </dgm:pt>
    <dgm:pt modelId="{2A8CEDCF-2403-4D7B-8EBC-B95EB60512C7}" type="pres">
      <dgm:prSet presAssocID="{A05D27CB-F734-45F6-8CDB-85A827A406C6}" presName="connTx" presStyleLbl="parChTrans1D2" presStyleIdx="3" presStyleCnt="5"/>
      <dgm:spPr/>
    </dgm:pt>
    <dgm:pt modelId="{0CC4D608-CD50-4F38-B5E7-EA119A26A1C3}" type="pres">
      <dgm:prSet presAssocID="{DA03B72F-F63F-4A35-A15E-9D7625261855}" presName="root2" presStyleCnt="0"/>
      <dgm:spPr/>
    </dgm:pt>
    <dgm:pt modelId="{26FAF94B-0DCB-4B06-9C52-CA06C4325DCE}" type="pres">
      <dgm:prSet presAssocID="{DA03B72F-F63F-4A35-A15E-9D7625261855}" presName="LevelTwoTextNode" presStyleLbl="node2" presStyleIdx="3" presStyleCnt="5">
        <dgm:presLayoutVars>
          <dgm:chPref val="3"/>
        </dgm:presLayoutVars>
      </dgm:prSet>
      <dgm:spPr/>
    </dgm:pt>
    <dgm:pt modelId="{BA250010-1EFF-4B7F-86E7-F644BD75803C}" type="pres">
      <dgm:prSet presAssocID="{DA03B72F-F63F-4A35-A15E-9D7625261855}" presName="level3hierChild" presStyleCnt="0"/>
      <dgm:spPr/>
    </dgm:pt>
    <dgm:pt modelId="{26CAC17E-8E41-4380-8132-4E33A9D4046D}" type="pres">
      <dgm:prSet presAssocID="{0C6E1E39-ED34-4F73-8B2E-8A3473C7C87B}" presName="conn2-1" presStyleLbl="parChTrans1D3" presStyleIdx="3" presStyleCnt="5"/>
      <dgm:spPr/>
    </dgm:pt>
    <dgm:pt modelId="{83466132-AB92-4B02-928B-CDDFB0AB6CBF}" type="pres">
      <dgm:prSet presAssocID="{0C6E1E39-ED34-4F73-8B2E-8A3473C7C87B}" presName="connTx" presStyleLbl="parChTrans1D3" presStyleIdx="3" presStyleCnt="5"/>
      <dgm:spPr/>
    </dgm:pt>
    <dgm:pt modelId="{137D1599-7D5E-4FA1-A7B5-362BA0A2F233}" type="pres">
      <dgm:prSet presAssocID="{2B4402F7-8C15-4C9E-A52E-E41AF918CBED}" presName="root2" presStyleCnt="0"/>
      <dgm:spPr/>
    </dgm:pt>
    <dgm:pt modelId="{BC4B64B7-9C34-4B21-84FD-FE8F9BD6CEC0}" type="pres">
      <dgm:prSet presAssocID="{2B4402F7-8C15-4C9E-A52E-E41AF918CBED}" presName="LevelTwoTextNode" presStyleLbl="node3" presStyleIdx="3" presStyleCnt="5" custScaleX="139166">
        <dgm:presLayoutVars>
          <dgm:chPref val="3"/>
        </dgm:presLayoutVars>
      </dgm:prSet>
      <dgm:spPr/>
    </dgm:pt>
    <dgm:pt modelId="{D97511FB-3AEE-4A5C-AB22-0DA2E6B8644B}" type="pres">
      <dgm:prSet presAssocID="{2B4402F7-8C15-4C9E-A52E-E41AF918CBED}" presName="level3hierChild" presStyleCnt="0"/>
      <dgm:spPr/>
    </dgm:pt>
    <dgm:pt modelId="{4A6DF341-7411-4BEE-ACE1-75D0988A781D}" type="pres">
      <dgm:prSet presAssocID="{117BA569-EA73-4C6A-8320-F2771FF506DA}" presName="conn2-1" presStyleLbl="parChTrans1D3" presStyleIdx="4" presStyleCnt="5"/>
      <dgm:spPr/>
    </dgm:pt>
    <dgm:pt modelId="{687B3506-9DE4-436E-B058-9ABF11BE64D9}" type="pres">
      <dgm:prSet presAssocID="{117BA569-EA73-4C6A-8320-F2771FF506DA}" presName="connTx" presStyleLbl="parChTrans1D3" presStyleIdx="4" presStyleCnt="5"/>
      <dgm:spPr/>
    </dgm:pt>
    <dgm:pt modelId="{6969A26E-D5DB-417C-A864-48AF4DE7861F}" type="pres">
      <dgm:prSet presAssocID="{BE84730E-4891-417C-96E0-9C2232404A0B}" presName="root2" presStyleCnt="0"/>
      <dgm:spPr/>
    </dgm:pt>
    <dgm:pt modelId="{C0A06232-8466-4D4E-B72B-76757AB221F4}" type="pres">
      <dgm:prSet presAssocID="{BE84730E-4891-417C-96E0-9C2232404A0B}" presName="LevelTwoTextNode" presStyleLbl="node3" presStyleIdx="4" presStyleCnt="5" custScaleX="139721">
        <dgm:presLayoutVars>
          <dgm:chPref val="3"/>
        </dgm:presLayoutVars>
      </dgm:prSet>
      <dgm:spPr/>
    </dgm:pt>
    <dgm:pt modelId="{448F0B32-AB3E-48D9-AECD-AD29597B1AB0}" type="pres">
      <dgm:prSet presAssocID="{BE84730E-4891-417C-96E0-9C2232404A0B}" presName="level3hierChild" presStyleCnt="0"/>
      <dgm:spPr/>
    </dgm:pt>
    <dgm:pt modelId="{6CE1F4B4-FB1F-49BA-B5B3-CCCAEE28FD16}" type="pres">
      <dgm:prSet presAssocID="{DD5362C0-9F81-492A-86B6-446FEDDBD779}" presName="conn2-1" presStyleLbl="parChTrans1D2" presStyleIdx="4" presStyleCnt="5"/>
      <dgm:spPr/>
    </dgm:pt>
    <dgm:pt modelId="{CE4BE3DE-B777-4651-89C7-6ADB99A3C643}" type="pres">
      <dgm:prSet presAssocID="{DD5362C0-9F81-492A-86B6-446FEDDBD779}" presName="connTx" presStyleLbl="parChTrans1D2" presStyleIdx="4" presStyleCnt="5"/>
      <dgm:spPr/>
    </dgm:pt>
    <dgm:pt modelId="{798B0171-D010-4281-A6F7-CB4C2AF9D696}" type="pres">
      <dgm:prSet presAssocID="{E21EFF91-FA60-49D4-AC7F-8E44955C05E3}" presName="root2" presStyleCnt="0"/>
      <dgm:spPr/>
    </dgm:pt>
    <dgm:pt modelId="{F65EDC5F-F70F-43F5-A597-05677FDC8769}" type="pres">
      <dgm:prSet presAssocID="{E21EFF91-FA60-49D4-AC7F-8E44955C05E3}" presName="LevelTwoTextNode" presStyleLbl="node2" presStyleIdx="4" presStyleCnt="5">
        <dgm:presLayoutVars>
          <dgm:chPref val="3"/>
        </dgm:presLayoutVars>
      </dgm:prSet>
      <dgm:spPr/>
    </dgm:pt>
    <dgm:pt modelId="{FF0F3322-E1C3-45BE-B0BF-BAA8DF020B95}" type="pres">
      <dgm:prSet presAssocID="{E21EFF91-FA60-49D4-AC7F-8E44955C05E3}" presName="level3hierChild" presStyleCnt="0"/>
      <dgm:spPr/>
    </dgm:pt>
  </dgm:ptLst>
  <dgm:cxnLst>
    <dgm:cxn modelId="{D39B1F07-0E96-4075-A235-220327E268F6}" srcId="{7BE1858D-CADB-4D95-9D81-6CFE902F4DE2}" destId="{10EDB90C-165E-4259-87DC-418B9FCD32E1}" srcOrd="0" destOrd="0" parTransId="{ECEE0D25-D7D3-421C-B061-7A9D061DEAF3}" sibTransId="{84C45AC0-17E6-419B-B124-6C2CFAC672EA}"/>
    <dgm:cxn modelId="{11AF7610-0B65-4224-9ABF-46D752938D18}" type="presOf" srcId="{117BA569-EA73-4C6A-8320-F2771FF506DA}" destId="{4A6DF341-7411-4BEE-ACE1-75D0988A781D}" srcOrd="0" destOrd="0" presId="urn:microsoft.com/office/officeart/2005/8/layout/hierarchy2#3"/>
    <dgm:cxn modelId="{A6DED516-7520-4EB2-BAE0-72BBD3BB753C}" type="presOf" srcId="{534BB75F-B180-4DC3-B46F-DE6F13AD6206}" destId="{7C67984E-473D-4FA8-A295-964A9956362B}" srcOrd="1" destOrd="0" presId="urn:microsoft.com/office/officeart/2005/8/layout/hierarchy2#3"/>
    <dgm:cxn modelId="{5C9ED124-B79D-463D-ADB2-5BF6B7A5A4CC}" type="presOf" srcId="{2B4402F7-8C15-4C9E-A52E-E41AF918CBED}" destId="{BC4B64B7-9C34-4B21-84FD-FE8F9BD6CEC0}" srcOrd="0" destOrd="0" presId="urn:microsoft.com/office/officeart/2005/8/layout/hierarchy2#3"/>
    <dgm:cxn modelId="{3A0D3426-73D3-42B1-A175-7BD7A8FB83EA}" srcId="{DA03B72F-F63F-4A35-A15E-9D7625261855}" destId="{2B4402F7-8C15-4C9E-A52E-E41AF918CBED}" srcOrd="0" destOrd="0" parTransId="{0C6E1E39-ED34-4F73-8B2E-8A3473C7C87B}" sibTransId="{E91A8BC8-9D66-4844-8613-978DA8B9BD07}"/>
    <dgm:cxn modelId="{6FC11533-5D5C-49A6-B9A9-E720BC00B2AE}" type="presOf" srcId="{BE84730E-4891-417C-96E0-9C2232404A0B}" destId="{C0A06232-8466-4D4E-B72B-76757AB221F4}" srcOrd="0" destOrd="0" presId="urn:microsoft.com/office/officeart/2005/8/layout/hierarchy2#3"/>
    <dgm:cxn modelId="{67071A33-2ED8-48E2-9583-55B1907757C3}" type="presOf" srcId="{DD5362C0-9F81-492A-86B6-446FEDDBD779}" destId="{6CE1F4B4-FB1F-49BA-B5B3-CCCAEE28FD16}" srcOrd="0" destOrd="0" presId="urn:microsoft.com/office/officeart/2005/8/layout/hierarchy2#3"/>
    <dgm:cxn modelId="{3493B734-1B2A-4457-9445-2C78EF09F457}" type="presOf" srcId="{3003BD28-1CE1-40E8-B2D6-D525A44741FA}" destId="{71031D3A-2503-4BE0-87D8-D1B8AB83978E}" srcOrd="0" destOrd="0" presId="urn:microsoft.com/office/officeart/2005/8/layout/hierarchy2#3"/>
    <dgm:cxn modelId="{CDB48A38-3113-40E0-BFCC-1ECD84D00DB9}" type="presOf" srcId="{436975B6-F367-4F0F-98EC-4094C1AB5834}" destId="{C1D07E2D-2AD0-4C8D-9D06-679DCF69E9CA}" srcOrd="1" destOrd="0" presId="urn:microsoft.com/office/officeart/2005/8/layout/hierarchy2#3"/>
    <dgm:cxn modelId="{4C97995E-C1CF-444D-8D47-3A1282451DE0}" type="presOf" srcId="{02934CCE-BC68-4B72-8976-2AA95A86415B}" destId="{852205D3-4579-4D0F-898C-F1FD8EC5D2D2}" srcOrd="0" destOrd="0" presId="urn:microsoft.com/office/officeart/2005/8/layout/hierarchy2#3"/>
    <dgm:cxn modelId="{8D044960-CBEC-468B-8F7D-2F6D5924225E}" type="presOf" srcId="{DD5362C0-9F81-492A-86B6-446FEDDBD779}" destId="{CE4BE3DE-B777-4651-89C7-6ADB99A3C643}" srcOrd="1" destOrd="0" presId="urn:microsoft.com/office/officeart/2005/8/layout/hierarchy2#3"/>
    <dgm:cxn modelId="{AEF32A63-5A32-4103-8E09-9C6943A130B2}" srcId="{B0C472A6-1249-4DBE-A2AD-FFD21ED6FE95}" destId="{A1519C0C-3BF5-4CB6-AFFA-6E01242EFFBA}" srcOrd="1" destOrd="0" parTransId="{E6CAE000-AF7E-4521-B091-F4BA2BD8E21C}" sibTransId="{85846CD1-663C-451D-B91D-69BE0B077E8D}"/>
    <dgm:cxn modelId="{CF2FE646-1270-47B1-BACE-B53F37EA0B07}" type="presOf" srcId="{F3A323F2-1317-47F7-A136-9CEFB3484E08}" destId="{4FF3BB6A-AC81-434F-8CA3-235FE17A96AF}" srcOrd="0" destOrd="0" presId="urn:microsoft.com/office/officeart/2005/8/layout/hierarchy2#3"/>
    <dgm:cxn modelId="{30898F6B-BD68-4270-9958-5083C4BE47D1}" type="presOf" srcId="{A1519C0C-3BF5-4CB6-AFFA-6E01242EFFBA}" destId="{6550D52C-B891-43A2-BE9B-CBA0DD01B5A8}" srcOrd="0" destOrd="0" presId="urn:microsoft.com/office/officeart/2005/8/layout/hierarchy2#3"/>
    <dgm:cxn modelId="{3479BB6B-BAC4-42AF-9C41-5F80B4F6E826}" type="presOf" srcId="{E21EFF91-FA60-49D4-AC7F-8E44955C05E3}" destId="{F65EDC5F-F70F-43F5-A597-05677FDC8769}" srcOrd="0" destOrd="0" presId="urn:microsoft.com/office/officeart/2005/8/layout/hierarchy2#3"/>
    <dgm:cxn modelId="{87AFAF4D-D6AA-4D36-A3E8-0688D6D9AC67}" srcId="{3003BD28-1CE1-40E8-B2D6-D525A44741FA}" destId="{B0C472A6-1249-4DBE-A2AD-FFD21ED6FE95}" srcOrd="0" destOrd="0" parTransId="{0699AA24-6C68-498F-9124-E053BBCAA8BB}" sibTransId="{53F6DB12-C339-4533-97B4-612C15E81A1C}"/>
    <dgm:cxn modelId="{AF6D4E55-94FD-44A4-B9BE-2772DE5D2D67}" type="presOf" srcId="{10EDB90C-165E-4259-87DC-418B9FCD32E1}" destId="{3DCAFD66-0E7B-45F3-95A5-CF86A35AD7C2}" srcOrd="0" destOrd="0" presId="urn:microsoft.com/office/officeart/2005/8/layout/hierarchy2#3"/>
    <dgm:cxn modelId="{16FC3689-63D4-4A4D-9AD7-C17DB4211332}" type="presOf" srcId="{B0C472A6-1249-4DBE-A2AD-FFD21ED6FE95}" destId="{3B69787B-B0DB-4006-B8EA-4489CFB65266}" srcOrd="0" destOrd="0" presId="urn:microsoft.com/office/officeart/2005/8/layout/hierarchy2#3"/>
    <dgm:cxn modelId="{93B86089-6019-4EB0-8473-1FEDDEE7E4C3}" type="presOf" srcId="{A05D27CB-F734-45F6-8CDB-85A827A406C6}" destId="{C63E4CC1-3BF6-4F03-A355-0B1F05B30AC4}" srcOrd="0" destOrd="0" presId="urn:microsoft.com/office/officeart/2005/8/layout/hierarchy2#3"/>
    <dgm:cxn modelId="{23F02E8B-617E-4427-B306-B400F094200E}" type="presOf" srcId="{E6CAE000-AF7E-4521-B091-F4BA2BD8E21C}" destId="{C90B8766-54D5-4699-9FBF-3E003EB49152}" srcOrd="1" destOrd="0" presId="urn:microsoft.com/office/officeart/2005/8/layout/hierarchy2#3"/>
    <dgm:cxn modelId="{BEF94B96-9FC1-4EBB-8E12-4E6A2CEB86B5}" srcId="{DA03B72F-F63F-4A35-A15E-9D7625261855}" destId="{BE84730E-4891-417C-96E0-9C2232404A0B}" srcOrd="1" destOrd="0" parTransId="{117BA569-EA73-4C6A-8320-F2771FF506DA}" sibTransId="{3EEC0A8E-604D-41A4-B5B2-4608D4E73217}"/>
    <dgm:cxn modelId="{CAA8ED98-97E0-4098-812F-160C9C52CB09}" type="presOf" srcId="{F81C8518-D291-4EFD-AF38-423FAB8694E8}" destId="{66626B60-937B-498F-AE76-8A056937C6EF}" srcOrd="1" destOrd="0" presId="urn:microsoft.com/office/officeart/2005/8/layout/hierarchy2#3"/>
    <dgm:cxn modelId="{57D2AC9A-4CA3-4ABA-9ADE-71E5D52182F3}" type="presOf" srcId="{E7571A12-F435-46F4-B3ED-0719721C809F}" destId="{96E363B4-146D-481B-8E54-3D9800C14FD1}" srcOrd="0" destOrd="0" presId="urn:microsoft.com/office/officeart/2005/8/layout/hierarchy2#3"/>
    <dgm:cxn modelId="{691C9D9B-1FBE-44F3-9FB7-2D0A08FD26F9}" type="presOf" srcId="{117BA569-EA73-4C6A-8320-F2771FF506DA}" destId="{687B3506-9DE4-436E-B058-9ABF11BE64D9}" srcOrd="1" destOrd="0" presId="urn:microsoft.com/office/officeart/2005/8/layout/hierarchy2#3"/>
    <dgm:cxn modelId="{20D7CF9C-B5A2-492E-97C4-6C8A8F0BF29B}" srcId="{B0C472A6-1249-4DBE-A2AD-FFD21ED6FE95}" destId="{DA03B72F-F63F-4A35-A15E-9D7625261855}" srcOrd="3" destOrd="0" parTransId="{A05D27CB-F734-45F6-8CDB-85A827A406C6}" sibTransId="{D10C896A-C06F-4D39-BC3D-DB547EB2A28C}"/>
    <dgm:cxn modelId="{9BB65FA4-C980-4C15-A130-2EDFB5E43186}" srcId="{A1519C0C-3BF5-4CB6-AFFA-6E01242EFFBA}" destId="{02934CCE-BC68-4B72-8976-2AA95A86415B}" srcOrd="0" destOrd="0" parTransId="{534BB75F-B180-4DC3-B46F-DE6F13AD6206}" sibTransId="{CA9A732E-0443-434F-A2D4-EEA27B121135}"/>
    <dgm:cxn modelId="{8DD1E5AC-D895-4098-9169-A7F8EB99B30D}" srcId="{B0C472A6-1249-4DBE-A2AD-FFD21ED6FE95}" destId="{7BE1858D-CADB-4D95-9D81-6CFE902F4DE2}" srcOrd="0" destOrd="0" parTransId="{436975B6-F367-4F0F-98EC-4094C1AB5834}" sibTransId="{DAC5FAD7-0722-499B-8584-37527F3F6111}"/>
    <dgm:cxn modelId="{D32BE3BD-2401-4A73-907A-27FFD8C4CB3F}" type="presOf" srcId="{436975B6-F367-4F0F-98EC-4094C1AB5834}" destId="{95E67FCA-BBD0-4416-B97A-2CE6332AA7ED}" srcOrd="0" destOrd="0" presId="urn:microsoft.com/office/officeart/2005/8/layout/hierarchy2#3"/>
    <dgm:cxn modelId="{636947BF-FF78-4F0B-976A-07459720CE53}" type="presOf" srcId="{DA03B72F-F63F-4A35-A15E-9D7625261855}" destId="{26FAF94B-0DCB-4B06-9C52-CA06C4325DCE}" srcOrd="0" destOrd="0" presId="urn:microsoft.com/office/officeart/2005/8/layout/hierarchy2#3"/>
    <dgm:cxn modelId="{C09352C3-625F-4AE6-82E7-779B17C230E1}" type="presOf" srcId="{4971ECE5-7448-4E5E-AF59-1A2216BB39AF}" destId="{440BF874-93F0-46F6-B2E7-EE7795E1D129}" srcOrd="0" destOrd="0" presId="urn:microsoft.com/office/officeart/2005/8/layout/hierarchy2#3"/>
    <dgm:cxn modelId="{A83C3ACF-D204-4474-9A6F-E90ECC59BAEC}" type="presOf" srcId="{7BE1858D-CADB-4D95-9D81-6CFE902F4DE2}" destId="{0EAD6091-A43A-4E8D-B396-6ECE7003903F}" srcOrd="0" destOrd="0" presId="urn:microsoft.com/office/officeart/2005/8/layout/hierarchy2#3"/>
    <dgm:cxn modelId="{F542FCD0-B32E-4AC0-81E9-68BAF1B0BEAC}" type="presOf" srcId="{E6CAE000-AF7E-4521-B091-F4BA2BD8E21C}" destId="{58539DA6-2D8B-44F5-A6E9-EBE6F263DA4E}" srcOrd="0" destOrd="0" presId="urn:microsoft.com/office/officeart/2005/8/layout/hierarchy2#3"/>
    <dgm:cxn modelId="{5972F4D3-D551-40CD-899C-61D8A043031D}" type="presOf" srcId="{534BB75F-B180-4DC3-B46F-DE6F13AD6206}" destId="{A30D818B-1B80-4410-8533-E6EB0DA841C0}" srcOrd="0" destOrd="0" presId="urn:microsoft.com/office/officeart/2005/8/layout/hierarchy2#3"/>
    <dgm:cxn modelId="{FC3BCFD5-FCCA-4794-A122-2CF2453F7723}" type="presOf" srcId="{0C6E1E39-ED34-4F73-8B2E-8A3473C7C87B}" destId="{83466132-AB92-4B02-928B-CDDFB0AB6CBF}" srcOrd="1" destOrd="0" presId="urn:microsoft.com/office/officeart/2005/8/layout/hierarchy2#3"/>
    <dgm:cxn modelId="{41F0BAD8-8CFA-4792-A617-D97C2EC17F08}" type="presOf" srcId="{ECEE0D25-D7D3-421C-B061-7A9D061DEAF3}" destId="{45193B14-328A-4F42-A4A0-AEC62C802B81}" srcOrd="1" destOrd="0" presId="urn:microsoft.com/office/officeart/2005/8/layout/hierarchy2#3"/>
    <dgm:cxn modelId="{BE8D46DB-95E7-4639-A829-D393CE60817D}" type="presOf" srcId="{F81C8518-D291-4EFD-AF38-423FAB8694E8}" destId="{91CDEC44-F947-4C34-88DF-C16ECA3F3657}" srcOrd="0" destOrd="0" presId="urn:microsoft.com/office/officeart/2005/8/layout/hierarchy2#3"/>
    <dgm:cxn modelId="{0EB3B2DF-474E-4B6F-A898-FC75FB7A28C6}" type="presOf" srcId="{A05D27CB-F734-45F6-8CDB-85A827A406C6}" destId="{2A8CEDCF-2403-4D7B-8EBC-B95EB60512C7}" srcOrd="1" destOrd="0" presId="urn:microsoft.com/office/officeart/2005/8/layout/hierarchy2#3"/>
    <dgm:cxn modelId="{EEB4A8E1-A79F-44BC-8151-D632D97B1576}" type="presOf" srcId="{F3A323F2-1317-47F7-A136-9CEFB3484E08}" destId="{C1C3CE40-011E-4DDD-9F49-70B1EAA3D039}" srcOrd="1" destOrd="0" presId="urn:microsoft.com/office/officeart/2005/8/layout/hierarchy2#3"/>
    <dgm:cxn modelId="{D890CCE3-919D-4F79-94FB-616EB1ABFB52}" type="presOf" srcId="{0C6E1E39-ED34-4F73-8B2E-8A3473C7C87B}" destId="{26CAC17E-8E41-4380-8132-4E33A9D4046D}" srcOrd="0" destOrd="0" presId="urn:microsoft.com/office/officeart/2005/8/layout/hierarchy2#3"/>
    <dgm:cxn modelId="{EC5086E5-29B3-480A-A816-86BE972E437B}" srcId="{B0C472A6-1249-4DBE-A2AD-FFD21ED6FE95}" destId="{E7571A12-F435-46F4-B3ED-0719721C809F}" srcOrd="2" destOrd="0" parTransId="{F3A323F2-1317-47F7-A136-9CEFB3484E08}" sibTransId="{8A78C06D-5611-4528-AB88-0B30B189AF9A}"/>
    <dgm:cxn modelId="{CE59E0EA-0CAD-4B70-A4AD-D8B316127AC7}" srcId="{B0C472A6-1249-4DBE-A2AD-FFD21ED6FE95}" destId="{E21EFF91-FA60-49D4-AC7F-8E44955C05E3}" srcOrd="4" destOrd="0" parTransId="{DD5362C0-9F81-492A-86B6-446FEDDBD779}" sibTransId="{20E3E212-83C6-41C0-B16F-258C7A6536C3}"/>
    <dgm:cxn modelId="{CBA4B9F8-CC6D-42BD-908D-991BA0851D82}" srcId="{A1519C0C-3BF5-4CB6-AFFA-6E01242EFFBA}" destId="{4971ECE5-7448-4E5E-AF59-1A2216BB39AF}" srcOrd="1" destOrd="0" parTransId="{F81C8518-D291-4EFD-AF38-423FAB8694E8}" sibTransId="{E01B1128-F1C8-4E68-A0E5-A1F9F583F7D8}"/>
    <dgm:cxn modelId="{645A71FE-3BFB-4821-B6CA-AB5506227AD8}" type="presOf" srcId="{ECEE0D25-D7D3-421C-B061-7A9D061DEAF3}" destId="{A5133159-C037-4CD4-B65A-5CF3C608B703}" srcOrd="0" destOrd="0" presId="urn:microsoft.com/office/officeart/2005/8/layout/hierarchy2#3"/>
    <dgm:cxn modelId="{8BF7DAE5-B374-4278-BFBA-687EA7B9CE6C}" type="presParOf" srcId="{71031D3A-2503-4BE0-87D8-D1B8AB83978E}" destId="{952F6D85-35EE-4E4D-85D3-E96147546C3D}" srcOrd="0" destOrd="0" presId="urn:microsoft.com/office/officeart/2005/8/layout/hierarchy2#3"/>
    <dgm:cxn modelId="{237A4F86-91B2-4B92-8D63-59F5B48B4730}" type="presParOf" srcId="{952F6D85-35EE-4E4D-85D3-E96147546C3D}" destId="{3B69787B-B0DB-4006-B8EA-4489CFB65266}" srcOrd="0" destOrd="0" presId="urn:microsoft.com/office/officeart/2005/8/layout/hierarchy2#3"/>
    <dgm:cxn modelId="{15731948-FC21-4C85-B892-5EE87C5CB8D4}" type="presParOf" srcId="{952F6D85-35EE-4E4D-85D3-E96147546C3D}" destId="{1E67FA47-BD7D-4FCA-B7F2-9EF763BCAB36}" srcOrd="1" destOrd="0" presId="urn:microsoft.com/office/officeart/2005/8/layout/hierarchy2#3"/>
    <dgm:cxn modelId="{12935FFC-1621-4A38-B605-6ADBEB225A8B}" type="presParOf" srcId="{1E67FA47-BD7D-4FCA-B7F2-9EF763BCAB36}" destId="{95E67FCA-BBD0-4416-B97A-2CE6332AA7ED}" srcOrd="0" destOrd="0" presId="urn:microsoft.com/office/officeart/2005/8/layout/hierarchy2#3"/>
    <dgm:cxn modelId="{EE68360D-24D9-49AD-9319-EEA651BAF94F}" type="presParOf" srcId="{95E67FCA-BBD0-4416-B97A-2CE6332AA7ED}" destId="{C1D07E2D-2AD0-4C8D-9D06-679DCF69E9CA}" srcOrd="0" destOrd="0" presId="urn:microsoft.com/office/officeart/2005/8/layout/hierarchy2#3"/>
    <dgm:cxn modelId="{79C71CED-6108-4F2F-A587-68976D6EB9F2}" type="presParOf" srcId="{1E67FA47-BD7D-4FCA-B7F2-9EF763BCAB36}" destId="{BFE044BD-B952-43BC-971D-1B6BC07BF254}" srcOrd="1" destOrd="0" presId="urn:microsoft.com/office/officeart/2005/8/layout/hierarchy2#3"/>
    <dgm:cxn modelId="{2CA69069-9A7D-482E-8C0F-5ABB3446D153}" type="presParOf" srcId="{BFE044BD-B952-43BC-971D-1B6BC07BF254}" destId="{0EAD6091-A43A-4E8D-B396-6ECE7003903F}" srcOrd="0" destOrd="0" presId="urn:microsoft.com/office/officeart/2005/8/layout/hierarchy2#3"/>
    <dgm:cxn modelId="{D821EA76-E4F0-406D-AA2C-745F08AB576F}" type="presParOf" srcId="{BFE044BD-B952-43BC-971D-1B6BC07BF254}" destId="{576D69DD-4B2F-4147-AEA6-08C1862EF8CB}" srcOrd="1" destOrd="0" presId="urn:microsoft.com/office/officeart/2005/8/layout/hierarchy2#3"/>
    <dgm:cxn modelId="{A2508A46-ECA4-4301-9AEE-904D6C3632BE}" type="presParOf" srcId="{576D69DD-4B2F-4147-AEA6-08C1862EF8CB}" destId="{A5133159-C037-4CD4-B65A-5CF3C608B703}" srcOrd="0" destOrd="0" presId="urn:microsoft.com/office/officeart/2005/8/layout/hierarchy2#3"/>
    <dgm:cxn modelId="{227E9E56-313E-436E-B8B7-B46ABF7D0A68}" type="presParOf" srcId="{A5133159-C037-4CD4-B65A-5CF3C608B703}" destId="{45193B14-328A-4F42-A4A0-AEC62C802B81}" srcOrd="0" destOrd="0" presId="urn:microsoft.com/office/officeart/2005/8/layout/hierarchy2#3"/>
    <dgm:cxn modelId="{467F3F39-DB21-4E70-99E3-5B848A1798D0}" type="presParOf" srcId="{576D69DD-4B2F-4147-AEA6-08C1862EF8CB}" destId="{43519E23-4D13-45E2-BB04-BF80BE5EE4D2}" srcOrd="1" destOrd="0" presId="urn:microsoft.com/office/officeart/2005/8/layout/hierarchy2#3"/>
    <dgm:cxn modelId="{365F9624-C9B0-4243-B0E9-616F3A8011E0}" type="presParOf" srcId="{43519E23-4D13-45E2-BB04-BF80BE5EE4D2}" destId="{3DCAFD66-0E7B-45F3-95A5-CF86A35AD7C2}" srcOrd="0" destOrd="0" presId="urn:microsoft.com/office/officeart/2005/8/layout/hierarchy2#3"/>
    <dgm:cxn modelId="{9AE30508-AEB4-4C2C-964D-D767CEFB4F8E}" type="presParOf" srcId="{43519E23-4D13-45E2-BB04-BF80BE5EE4D2}" destId="{85EC3AD1-2FD9-4F05-9FA8-91CD0711D5EC}" srcOrd="1" destOrd="0" presId="urn:microsoft.com/office/officeart/2005/8/layout/hierarchy2#3"/>
    <dgm:cxn modelId="{5D35BFAA-BDD1-4A58-8C16-DC1CC7A410BB}" type="presParOf" srcId="{1E67FA47-BD7D-4FCA-B7F2-9EF763BCAB36}" destId="{58539DA6-2D8B-44F5-A6E9-EBE6F263DA4E}" srcOrd="2" destOrd="0" presId="urn:microsoft.com/office/officeart/2005/8/layout/hierarchy2#3"/>
    <dgm:cxn modelId="{B7B9C141-F02C-46AD-80EC-FB3AE3313A15}" type="presParOf" srcId="{58539DA6-2D8B-44F5-A6E9-EBE6F263DA4E}" destId="{C90B8766-54D5-4699-9FBF-3E003EB49152}" srcOrd="0" destOrd="0" presId="urn:microsoft.com/office/officeart/2005/8/layout/hierarchy2#3"/>
    <dgm:cxn modelId="{21A303E6-6974-4F48-88B6-E148179C56C2}" type="presParOf" srcId="{1E67FA47-BD7D-4FCA-B7F2-9EF763BCAB36}" destId="{CC685AAF-16E0-4BCA-947F-7E8DB8AAC12D}" srcOrd="3" destOrd="0" presId="urn:microsoft.com/office/officeart/2005/8/layout/hierarchy2#3"/>
    <dgm:cxn modelId="{2475EA70-4CA8-4E8A-8B92-FA218FC9CF3B}" type="presParOf" srcId="{CC685AAF-16E0-4BCA-947F-7E8DB8AAC12D}" destId="{6550D52C-B891-43A2-BE9B-CBA0DD01B5A8}" srcOrd="0" destOrd="0" presId="urn:microsoft.com/office/officeart/2005/8/layout/hierarchy2#3"/>
    <dgm:cxn modelId="{B2D0002F-5471-4303-A223-B06E76885A1D}" type="presParOf" srcId="{CC685AAF-16E0-4BCA-947F-7E8DB8AAC12D}" destId="{EB8A9140-4D2C-4CB7-87F2-9DEB4DF6D6B6}" srcOrd="1" destOrd="0" presId="urn:microsoft.com/office/officeart/2005/8/layout/hierarchy2#3"/>
    <dgm:cxn modelId="{B5D7B2C2-1DC6-420F-9534-B5F0C4360C29}" type="presParOf" srcId="{EB8A9140-4D2C-4CB7-87F2-9DEB4DF6D6B6}" destId="{A30D818B-1B80-4410-8533-E6EB0DA841C0}" srcOrd="0" destOrd="0" presId="urn:microsoft.com/office/officeart/2005/8/layout/hierarchy2#3"/>
    <dgm:cxn modelId="{333C2E6B-D093-42C5-ADBB-4CB6743F9793}" type="presParOf" srcId="{A30D818B-1B80-4410-8533-E6EB0DA841C0}" destId="{7C67984E-473D-4FA8-A295-964A9956362B}" srcOrd="0" destOrd="0" presId="urn:microsoft.com/office/officeart/2005/8/layout/hierarchy2#3"/>
    <dgm:cxn modelId="{AB50FF70-B306-4979-9BDA-346D0781BA73}" type="presParOf" srcId="{EB8A9140-4D2C-4CB7-87F2-9DEB4DF6D6B6}" destId="{75218EB0-0853-4305-9965-B91ED4D35765}" srcOrd="1" destOrd="0" presId="urn:microsoft.com/office/officeart/2005/8/layout/hierarchy2#3"/>
    <dgm:cxn modelId="{A3F20E1F-8569-45FE-8F18-2B89DB227E75}" type="presParOf" srcId="{75218EB0-0853-4305-9965-B91ED4D35765}" destId="{852205D3-4579-4D0F-898C-F1FD8EC5D2D2}" srcOrd="0" destOrd="0" presId="urn:microsoft.com/office/officeart/2005/8/layout/hierarchy2#3"/>
    <dgm:cxn modelId="{E805162D-147A-4A4B-A41D-49ED813C3690}" type="presParOf" srcId="{75218EB0-0853-4305-9965-B91ED4D35765}" destId="{A3775536-606D-4E5A-BB2E-B21D74602198}" srcOrd="1" destOrd="0" presId="urn:microsoft.com/office/officeart/2005/8/layout/hierarchy2#3"/>
    <dgm:cxn modelId="{4BEA4E6B-AD71-41DB-941A-905440AE31DE}" type="presParOf" srcId="{EB8A9140-4D2C-4CB7-87F2-9DEB4DF6D6B6}" destId="{91CDEC44-F947-4C34-88DF-C16ECA3F3657}" srcOrd="2" destOrd="0" presId="urn:microsoft.com/office/officeart/2005/8/layout/hierarchy2#3"/>
    <dgm:cxn modelId="{5E1AC5E4-8EF6-4F77-A44C-11377D719D70}" type="presParOf" srcId="{91CDEC44-F947-4C34-88DF-C16ECA3F3657}" destId="{66626B60-937B-498F-AE76-8A056937C6EF}" srcOrd="0" destOrd="0" presId="urn:microsoft.com/office/officeart/2005/8/layout/hierarchy2#3"/>
    <dgm:cxn modelId="{58DBED95-E320-488A-9674-07C1A78A005F}" type="presParOf" srcId="{EB8A9140-4D2C-4CB7-87F2-9DEB4DF6D6B6}" destId="{F6C8C5A1-3465-4CA6-AE57-6E39DCC62331}" srcOrd="3" destOrd="0" presId="urn:microsoft.com/office/officeart/2005/8/layout/hierarchy2#3"/>
    <dgm:cxn modelId="{0F87DEC3-89E4-459C-AD2C-F377C21F4A44}" type="presParOf" srcId="{F6C8C5A1-3465-4CA6-AE57-6E39DCC62331}" destId="{440BF874-93F0-46F6-B2E7-EE7795E1D129}" srcOrd="0" destOrd="0" presId="urn:microsoft.com/office/officeart/2005/8/layout/hierarchy2#3"/>
    <dgm:cxn modelId="{BDD06652-45D8-42EA-8056-6D20E8F82E78}" type="presParOf" srcId="{F6C8C5A1-3465-4CA6-AE57-6E39DCC62331}" destId="{4206D8F1-2CC6-420E-ABF9-2EE2A41A89D7}" srcOrd="1" destOrd="0" presId="urn:microsoft.com/office/officeart/2005/8/layout/hierarchy2#3"/>
    <dgm:cxn modelId="{43E00AE8-79BD-4B14-9B48-7CA18BAAEC44}" type="presParOf" srcId="{1E67FA47-BD7D-4FCA-B7F2-9EF763BCAB36}" destId="{4FF3BB6A-AC81-434F-8CA3-235FE17A96AF}" srcOrd="4" destOrd="0" presId="urn:microsoft.com/office/officeart/2005/8/layout/hierarchy2#3"/>
    <dgm:cxn modelId="{1031E1D5-DD75-4805-855A-9981A157CB86}" type="presParOf" srcId="{4FF3BB6A-AC81-434F-8CA3-235FE17A96AF}" destId="{C1C3CE40-011E-4DDD-9F49-70B1EAA3D039}" srcOrd="0" destOrd="0" presId="urn:microsoft.com/office/officeart/2005/8/layout/hierarchy2#3"/>
    <dgm:cxn modelId="{8BD5CC1A-C3A5-457B-B950-92ABE6100A9F}" type="presParOf" srcId="{1E67FA47-BD7D-4FCA-B7F2-9EF763BCAB36}" destId="{DB409A30-B638-4953-A5B1-B6C73B79006B}" srcOrd="5" destOrd="0" presId="urn:microsoft.com/office/officeart/2005/8/layout/hierarchy2#3"/>
    <dgm:cxn modelId="{DCA3EEA9-5CA9-41E8-A8D0-1507392B69ED}" type="presParOf" srcId="{DB409A30-B638-4953-A5B1-B6C73B79006B}" destId="{96E363B4-146D-481B-8E54-3D9800C14FD1}" srcOrd="0" destOrd="0" presId="urn:microsoft.com/office/officeart/2005/8/layout/hierarchy2#3"/>
    <dgm:cxn modelId="{4238FD3D-8AD4-426E-9544-8A99A577A7F8}" type="presParOf" srcId="{DB409A30-B638-4953-A5B1-B6C73B79006B}" destId="{C47AA2C0-DC17-480C-85D3-A4C0829C7187}" srcOrd="1" destOrd="0" presId="urn:microsoft.com/office/officeart/2005/8/layout/hierarchy2#3"/>
    <dgm:cxn modelId="{8C954F5C-D5BB-422E-85B5-B77D9BBDC2FA}" type="presParOf" srcId="{1E67FA47-BD7D-4FCA-B7F2-9EF763BCAB36}" destId="{C63E4CC1-3BF6-4F03-A355-0B1F05B30AC4}" srcOrd="6" destOrd="0" presId="urn:microsoft.com/office/officeart/2005/8/layout/hierarchy2#3"/>
    <dgm:cxn modelId="{F09BA8C7-79ED-4979-B0C6-A86847AF766A}" type="presParOf" srcId="{C63E4CC1-3BF6-4F03-A355-0B1F05B30AC4}" destId="{2A8CEDCF-2403-4D7B-8EBC-B95EB60512C7}" srcOrd="0" destOrd="0" presId="urn:microsoft.com/office/officeart/2005/8/layout/hierarchy2#3"/>
    <dgm:cxn modelId="{59CF94E3-8F96-4CE0-B408-0A9558871B66}" type="presParOf" srcId="{1E67FA47-BD7D-4FCA-B7F2-9EF763BCAB36}" destId="{0CC4D608-CD50-4F38-B5E7-EA119A26A1C3}" srcOrd="7" destOrd="0" presId="urn:microsoft.com/office/officeart/2005/8/layout/hierarchy2#3"/>
    <dgm:cxn modelId="{E12B2A3E-88C3-4063-A5F1-4AD58703F2AB}" type="presParOf" srcId="{0CC4D608-CD50-4F38-B5E7-EA119A26A1C3}" destId="{26FAF94B-0DCB-4B06-9C52-CA06C4325DCE}" srcOrd="0" destOrd="0" presId="urn:microsoft.com/office/officeart/2005/8/layout/hierarchy2#3"/>
    <dgm:cxn modelId="{796707CE-FAA2-4FF7-8BFE-756535C4CB28}" type="presParOf" srcId="{0CC4D608-CD50-4F38-B5E7-EA119A26A1C3}" destId="{BA250010-1EFF-4B7F-86E7-F644BD75803C}" srcOrd="1" destOrd="0" presId="urn:microsoft.com/office/officeart/2005/8/layout/hierarchy2#3"/>
    <dgm:cxn modelId="{D8E54D93-A626-4A1C-9E95-BA6D95026028}" type="presParOf" srcId="{BA250010-1EFF-4B7F-86E7-F644BD75803C}" destId="{26CAC17E-8E41-4380-8132-4E33A9D4046D}" srcOrd="0" destOrd="0" presId="urn:microsoft.com/office/officeart/2005/8/layout/hierarchy2#3"/>
    <dgm:cxn modelId="{6ADA7028-D942-4E5E-AB7B-0AC4C11038B0}" type="presParOf" srcId="{26CAC17E-8E41-4380-8132-4E33A9D4046D}" destId="{83466132-AB92-4B02-928B-CDDFB0AB6CBF}" srcOrd="0" destOrd="0" presId="urn:microsoft.com/office/officeart/2005/8/layout/hierarchy2#3"/>
    <dgm:cxn modelId="{D481305E-C2D0-48B7-8AC6-BB3537665F94}" type="presParOf" srcId="{BA250010-1EFF-4B7F-86E7-F644BD75803C}" destId="{137D1599-7D5E-4FA1-A7B5-362BA0A2F233}" srcOrd="1" destOrd="0" presId="urn:microsoft.com/office/officeart/2005/8/layout/hierarchy2#3"/>
    <dgm:cxn modelId="{00FA3670-1406-4B07-AC8C-A174A6637F55}" type="presParOf" srcId="{137D1599-7D5E-4FA1-A7B5-362BA0A2F233}" destId="{BC4B64B7-9C34-4B21-84FD-FE8F9BD6CEC0}" srcOrd="0" destOrd="0" presId="urn:microsoft.com/office/officeart/2005/8/layout/hierarchy2#3"/>
    <dgm:cxn modelId="{33DABD8B-D225-4CA2-A574-7AE7C48A0E5C}" type="presParOf" srcId="{137D1599-7D5E-4FA1-A7B5-362BA0A2F233}" destId="{D97511FB-3AEE-4A5C-AB22-0DA2E6B8644B}" srcOrd="1" destOrd="0" presId="urn:microsoft.com/office/officeart/2005/8/layout/hierarchy2#3"/>
    <dgm:cxn modelId="{07ADE1CA-A9BF-40C9-9950-40C7ACEC0B8C}" type="presParOf" srcId="{BA250010-1EFF-4B7F-86E7-F644BD75803C}" destId="{4A6DF341-7411-4BEE-ACE1-75D0988A781D}" srcOrd="2" destOrd="0" presId="urn:microsoft.com/office/officeart/2005/8/layout/hierarchy2#3"/>
    <dgm:cxn modelId="{A1EBF15E-9FBD-4D25-9D72-C30D42F68091}" type="presParOf" srcId="{4A6DF341-7411-4BEE-ACE1-75D0988A781D}" destId="{687B3506-9DE4-436E-B058-9ABF11BE64D9}" srcOrd="0" destOrd="0" presId="urn:microsoft.com/office/officeart/2005/8/layout/hierarchy2#3"/>
    <dgm:cxn modelId="{268C9DE3-0569-4FC0-A2DF-C65BBE7C48F4}" type="presParOf" srcId="{BA250010-1EFF-4B7F-86E7-F644BD75803C}" destId="{6969A26E-D5DB-417C-A864-48AF4DE7861F}" srcOrd="3" destOrd="0" presId="urn:microsoft.com/office/officeart/2005/8/layout/hierarchy2#3"/>
    <dgm:cxn modelId="{6F687B14-2EAD-4977-8417-98958EED3609}" type="presParOf" srcId="{6969A26E-D5DB-417C-A864-48AF4DE7861F}" destId="{C0A06232-8466-4D4E-B72B-76757AB221F4}" srcOrd="0" destOrd="0" presId="urn:microsoft.com/office/officeart/2005/8/layout/hierarchy2#3"/>
    <dgm:cxn modelId="{0B2532A0-A85A-4A23-AA71-D7E18F629F66}" type="presParOf" srcId="{6969A26E-D5DB-417C-A864-48AF4DE7861F}" destId="{448F0B32-AB3E-48D9-AECD-AD29597B1AB0}" srcOrd="1" destOrd="0" presId="urn:microsoft.com/office/officeart/2005/8/layout/hierarchy2#3"/>
    <dgm:cxn modelId="{F20F83D3-DC36-4914-9510-12F0565AD5A1}" type="presParOf" srcId="{1E67FA47-BD7D-4FCA-B7F2-9EF763BCAB36}" destId="{6CE1F4B4-FB1F-49BA-B5B3-CCCAEE28FD16}" srcOrd="8" destOrd="0" presId="urn:microsoft.com/office/officeart/2005/8/layout/hierarchy2#3"/>
    <dgm:cxn modelId="{91688BDE-7419-44E3-B410-035C3D4035C3}" type="presParOf" srcId="{6CE1F4B4-FB1F-49BA-B5B3-CCCAEE28FD16}" destId="{CE4BE3DE-B777-4651-89C7-6ADB99A3C643}" srcOrd="0" destOrd="0" presId="urn:microsoft.com/office/officeart/2005/8/layout/hierarchy2#3"/>
    <dgm:cxn modelId="{F96DE7EF-D53D-4004-83DF-0C85A026AEEB}" type="presParOf" srcId="{1E67FA47-BD7D-4FCA-B7F2-9EF763BCAB36}" destId="{798B0171-D010-4281-A6F7-CB4C2AF9D696}" srcOrd="9" destOrd="0" presId="urn:microsoft.com/office/officeart/2005/8/layout/hierarchy2#3"/>
    <dgm:cxn modelId="{E44A04F3-9DCF-46C6-B61E-0658E165C511}" type="presParOf" srcId="{798B0171-D010-4281-A6F7-CB4C2AF9D696}" destId="{F65EDC5F-F70F-43F5-A597-05677FDC8769}" srcOrd="0" destOrd="0" presId="urn:microsoft.com/office/officeart/2005/8/layout/hierarchy2#3"/>
    <dgm:cxn modelId="{D746B4D5-4906-497E-80EB-115347643214}" type="presParOf" srcId="{798B0171-D010-4281-A6F7-CB4C2AF9D696}" destId="{FF0F3322-E1C3-45BE-B0BF-BAA8DF020B95}" srcOrd="1" destOrd="0" presId="urn:microsoft.com/office/officeart/2005/8/layout/hierarchy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8500B-B5AE-4D30-92AF-C89F51B3FDF3}">
      <dsp:nvSpPr>
        <dsp:cNvPr id="0" name=""/>
        <dsp:cNvSpPr/>
      </dsp:nvSpPr>
      <dsp:spPr>
        <a:xfrm>
          <a:off x="808298" y="1460834"/>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行政立法主体</a:t>
          </a:r>
        </a:p>
      </dsp:txBody>
      <dsp:txXfrm>
        <a:off x="829541" y="1482077"/>
        <a:ext cx="1408092" cy="682803"/>
      </dsp:txXfrm>
    </dsp:sp>
    <dsp:sp modelId="{2A029917-C628-4902-95CD-072573A1148E}">
      <dsp:nvSpPr>
        <dsp:cNvPr id="0" name=""/>
        <dsp:cNvSpPr/>
      </dsp:nvSpPr>
      <dsp:spPr>
        <a:xfrm rot="17945813">
          <a:off x="1952399" y="1286115"/>
          <a:ext cx="1193184" cy="32124"/>
        </a:xfrm>
        <a:custGeom>
          <a:avLst/>
          <a:gdLst/>
          <a:ahLst/>
          <a:cxnLst/>
          <a:rect l="0" t="0" r="0" b="0"/>
          <a:pathLst>
            <a:path>
              <a:moveTo>
                <a:pt x="0" y="16062"/>
              </a:moveTo>
              <a:lnTo>
                <a:pt x="1193184" y="1606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19162" y="1272348"/>
        <a:ext cx="59659" cy="59659"/>
      </dsp:txXfrm>
    </dsp:sp>
    <dsp:sp modelId="{F11FCBA3-3432-4024-B8B5-ECCA7D5A2CAC}">
      <dsp:nvSpPr>
        <dsp:cNvPr id="0" name=""/>
        <dsp:cNvSpPr/>
      </dsp:nvSpPr>
      <dsp:spPr>
        <a:xfrm>
          <a:off x="2839107" y="418231"/>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中央行政机关</a:t>
          </a:r>
        </a:p>
      </dsp:txBody>
      <dsp:txXfrm>
        <a:off x="2860350" y="439474"/>
        <a:ext cx="1408092" cy="682803"/>
      </dsp:txXfrm>
    </dsp:sp>
    <dsp:sp modelId="{9AB1A41C-89F0-4093-BF5E-016EF6A961D3}">
      <dsp:nvSpPr>
        <dsp:cNvPr id="0" name=""/>
        <dsp:cNvSpPr/>
      </dsp:nvSpPr>
      <dsp:spPr>
        <a:xfrm rot="19457599">
          <a:off x="4222522" y="556293"/>
          <a:ext cx="714556" cy="32124"/>
        </a:xfrm>
        <a:custGeom>
          <a:avLst/>
          <a:gdLst/>
          <a:ahLst/>
          <a:cxnLst/>
          <a:rect l="0" t="0" r="0" b="0"/>
          <a:pathLst>
            <a:path>
              <a:moveTo>
                <a:pt x="0" y="16062"/>
              </a:moveTo>
              <a:lnTo>
                <a:pt x="714556" y="1606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1937" y="554491"/>
        <a:ext cx="35727" cy="35727"/>
      </dsp:txXfrm>
    </dsp:sp>
    <dsp:sp modelId="{0A40B808-F6F3-47F6-BCA3-B84634D036A7}">
      <dsp:nvSpPr>
        <dsp:cNvPr id="0" name=""/>
        <dsp:cNvSpPr/>
      </dsp:nvSpPr>
      <dsp:spPr>
        <a:xfrm>
          <a:off x="4869916" y="1190"/>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国务院</a:t>
          </a:r>
        </a:p>
      </dsp:txBody>
      <dsp:txXfrm>
        <a:off x="4891159" y="22433"/>
        <a:ext cx="1408092" cy="682803"/>
      </dsp:txXfrm>
    </dsp:sp>
    <dsp:sp modelId="{4B1D5E72-9CA0-4801-8572-A5E82C022E5B}">
      <dsp:nvSpPr>
        <dsp:cNvPr id="0" name=""/>
        <dsp:cNvSpPr/>
      </dsp:nvSpPr>
      <dsp:spPr>
        <a:xfrm rot="2142401">
          <a:off x="4222522" y="973334"/>
          <a:ext cx="714556" cy="32124"/>
        </a:xfrm>
        <a:custGeom>
          <a:avLst/>
          <a:gdLst/>
          <a:ahLst/>
          <a:cxnLst/>
          <a:rect l="0" t="0" r="0" b="0"/>
          <a:pathLst>
            <a:path>
              <a:moveTo>
                <a:pt x="0" y="16062"/>
              </a:moveTo>
              <a:lnTo>
                <a:pt x="714556" y="1606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1937" y="971533"/>
        <a:ext cx="35727" cy="35727"/>
      </dsp:txXfrm>
    </dsp:sp>
    <dsp:sp modelId="{F205D163-58C4-45FB-BD9D-10CBDCACCBAB}">
      <dsp:nvSpPr>
        <dsp:cNvPr id="0" name=""/>
        <dsp:cNvSpPr/>
      </dsp:nvSpPr>
      <dsp:spPr>
        <a:xfrm>
          <a:off x="4869916" y="835273"/>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国务院组成部门</a:t>
          </a:r>
          <a:endParaRPr lang="en-US" altLang="zh-CN" sz="1500" b="1" kern="1200" dirty="0"/>
        </a:p>
        <a:p>
          <a:pPr marL="0" lvl="0" indent="0" algn="ctr" defTabSz="666750">
            <a:lnSpc>
              <a:spcPct val="90000"/>
            </a:lnSpc>
            <a:spcBef>
              <a:spcPct val="0"/>
            </a:spcBef>
            <a:spcAft>
              <a:spcPct val="35000"/>
            </a:spcAft>
            <a:buNone/>
          </a:pPr>
          <a:r>
            <a:rPr lang="zh-CN" altLang="en-US" sz="1500" b="1" kern="1200" dirty="0"/>
            <a:t>国务院直属机构</a:t>
          </a:r>
        </a:p>
      </dsp:txBody>
      <dsp:txXfrm>
        <a:off x="4891159" y="856516"/>
        <a:ext cx="1408092" cy="682803"/>
      </dsp:txXfrm>
    </dsp:sp>
    <dsp:sp modelId="{3236EE06-D3D2-4BCB-A5A6-0BDE74BAF9E3}">
      <dsp:nvSpPr>
        <dsp:cNvPr id="0" name=""/>
        <dsp:cNvSpPr/>
      </dsp:nvSpPr>
      <dsp:spPr>
        <a:xfrm rot="3654187">
          <a:off x="1952399" y="2328718"/>
          <a:ext cx="1193184" cy="32124"/>
        </a:xfrm>
        <a:custGeom>
          <a:avLst/>
          <a:gdLst/>
          <a:ahLst/>
          <a:cxnLst/>
          <a:rect l="0" t="0" r="0" b="0"/>
          <a:pathLst>
            <a:path>
              <a:moveTo>
                <a:pt x="0" y="16062"/>
              </a:moveTo>
              <a:lnTo>
                <a:pt x="1193184" y="1606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19162" y="2314951"/>
        <a:ext cx="59659" cy="59659"/>
      </dsp:txXfrm>
    </dsp:sp>
    <dsp:sp modelId="{72CA12BA-7397-49E2-85E4-56B25ACF5931}">
      <dsp:nvSpPr>
        <dsp:cNvPr id="0" name=""/>
        <dsp:cNvSpPr/>
      </dsp:nvSpPr>
      <dsp:spPr>
        <a:xfrm>
          <a:off x="2839107" y="2503437"/>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地方行政机关</a:t>
          </a:r>
        </a:p>
      </dsp:txBody>
      <dsp:txXfrm>
        <a:off x="2860350" y="2524680"/>
        <a:ext cx="1408092" cy="682803"/>
      </dsp:txXfrm>
    </dsp:sp>
    <dsp:sp modelId="{B8E56C08-8A3F-4F2D-A10B-3B50EC6E2DA6}">
      <dsp:nvSpPr>
        <dsp:cNvPr id="0" name=""/>
        <dsp:cNvSpPr/>
      </dsp:nvSpPr>
      <dsp:spPr>
        <a:xfrm rot="18289469">
          <a:off x="4071775" y="2432979"/>
          <a:ext cx="1016052" cy="32124"/>
        </a:xfrm>
        <a:custGeom>
          <a:avLst/>
          <a:gdLst/>
          <a:ahLst/>
          <a:cxnLst/>
          <a:rect l="0" t="0" r="0" b="0"/>
          <a:pathLst>
            <a:path>
              <a:moveTo>
                <a:pt x="0" y="16062"/>
              </a:moveTo>
              <a:lnTo>
                <a:pt x="1016052" y="1606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4399" y="2423639"/>
        <a:ext cx="50802" cy="50802"/>
      </dsp:txXfrm>
    </dsp:sp>
    <dsp:sp modelId="{88E481BD-F189-40E5-B901-0B9C21913F3D}">
      <dsp:nvSpPr>
        <dsp:cNvPr id="0" name=""/>
        <dsp:cNvSpPr/>
      </dsp:nvSpPr>
      <dsp:spPr>
        <a:xfrm>
          <a:off x="4869916" y="1669355"/>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省级人民政府</a:t>
          </a:r>
        </a:p>
      </dsp:txBody>
      <dsp:txXfrm>
        <a:off x="4891159" y="1690598"/>
        <a:ext cx="1408092" cy="682803"/>
      </dsp:txXfrm>
    </dsp:sp>
    <dsp:sp modelId="{CBB5C716-5B3A-455A-9953-9A9CACA6C5F3}">
      <dsp:nvSpPr>
        <dsp:cNvPr id="0" name=""/>
        <dsp:cNvSpPr/>
      </dsp:nvSpPr>
      <dsp:spPr>
        <a:xfrm>
          <a:off x="4289685" y="2850020"/>
          <a:ext cx="580231" cy="32124"/>
        </a:xfrm>
        <a:custGeom>
          <a:avLst/>
          <a:gdLst/>
          <a:ahLst/>
          <a:cxnLst/>
          <a:rect l="0" t="0" r="0" b="0"/>
          <a:pathLst>
            <a:path>
              <a:moveTo>
                <a:pt x="0" y="16062"/>
              </a:moveTo>
              <a:lnTo>
                <a:pt x="580231" y="1606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5295" y="2851576"/>
        <a:ext cx="29011" cy="29011"/>
      </dsp:txXfrm>
    </dsp:sp>
    <dsp:sp modelId="{B4653447-7452-4806-A16F-1B085EF63583}">
      <dsp:nvSpPr>
        <dsp:cNvPr id="0" name=""/>
        <dsp:cNvSpPr/>
      </dsp:nvSpPr>
      <dsp:spPr>
        <a:xfrm>
          <a:off x="4869916" y="2503437"/>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设区的市政府</a:t>
          </a:r>
        </a:p>
      </dsp:txBody>
      <dsp:txXfrm>
        <a:off x="4891159" y="2524680"/>
        <a:ext cx="1408092" cy="682803"/>
      </dsp:txXfrm>
    </dsp:sp>
    <dsp:sp modelId="{7BD96511-61F0-4BE8-8D96-35BBFA3C3134}">
      <dsp:nvSpPr>
        <dsp:cNvPr id="0" name=""/>
        <dsp:cNvSpPr/>
      </dsp:nvSpPr>
      <dsp:spPr>
        <a:xfrm rot="3310531">
          <a:off x="4071775" y="3267061"/>
          <a:ext cx="1016052" cy="32124"/>
        </a:xfrm>
        <a:custGeom>
          <a:avLst/>
          <a:gdLst/>
          <a:ahLst/>
          <a:cxnLst/>
          <a:rect l="0" t="0" r="0" b="0"/>
          <a:pathLst>
            <a:path>
              <a:moveTo>
                <a:pt x="0" y="16062"/>
              </a:moveTo>
              <a:lnTo>
                <a:pt x="1016052" y="1606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4399" y="3257722"/>
        <a:ext cx="50802" cy="50802"/>
      </dsp:txXfrm>
    </dsp:sp>
    <dsp:sp modelId="{5937C680-1A12-4640-A8F5-46735899F958}">
      <dsp:nvSpPr>
        <dsp:cNvPr id="0" name=""/>
        <dsp:cNvSpPr/>
      </dsp:nvSpPr>
      <dsp:spPr>
        <a:xfrm>
          <a:off x="4869916" y="3337520"/>
          <a:ext cx="1450578" cy="725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t>自治州政府</a:t>
          </a:r>
        </a:p>
      </dsp:txBody>
      <dsp:txXfrm>
        <a:off x="4891159" y="3358763"/>
        <a:ext cx="1408092" cy="68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1E68F-6CC4-4943-9A28-6DF33AFDA1DC}">
      <dsp:nvSpPr>
        <dsp:cNvPr id="0" name=""/>
        <dsp:cNvSpPr/>
      </dsp:nvSpPr>
      <dsp:spPr bwMode="white">
        <a:xfrm>
          <a:off x="75380" y="1639584"/>
          <a:ext cx="1897378" cy="9486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行政规范性文件</a:t>
          </a:r>
        </a:p>
      </dsp:txBody>
      <dsp:txXfrm>
        <a:off x="103166" y="1667370"/>
        <a:ext cx="1841806" cy="893117"/>
      </dsp:txXfrm>
    </dsp:sp>
    <dsp:sp modelId="{35A81BA7-3723-49CE-B030-6573920D4CAC}">
      <dsp:nvSpPr>
        <dsp:cNvPr id="0" name=""/>
        <dsp:cNvSpPr/>
      </dsp:nvSpPr>
      <dsp:spPr bwMode="white">
        <a:xfrm rot="17740524">
          <a:off x="1473420" y="1299638"/>
          <a:ext cx="1762183" cy="40390"/>
        </a:xfrm>
        <a:custGeom>
          <a:avLst/>
          <a:gdLst/>
          <a:ahLst/>
          <a:cxnLst/>
          <a:rect l="0" t="0" r="0" b="0"/>
          <a:pathLst>
            <a:path>
              <a:moveTo>
                <a:pt x="0" y="20195"/>
              </a:moveTo>
              <a:lnTo>
                <a:pt x="1762183" y="201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310457" y="1275779"/>
        <a:ext cx="88109" cy="88109"/>
      </dsp:txXfrm>
    </dsp:sp>
    <dsp:sp modelId="{09D3745F-F949-4454-96A6-9DE3513D2450}">
      <dsp:nvSpPr>
        <dsp:cNvPr id="0" name=""/>
        <dsp:cNvSpPr/>
      </dsp:nvSpPr>
      <dsp:spPr bwMode="white">
        <a:xfrm>
          <a:off x="2736264" y="51393"/>
          <a:ext cx="4199392" cy="9486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国务院</a:t>
          </a:r>
        </a:p>
      </dsp:txBody>
      <dsp:txXfrm>
        <a:off x="2764050" y="79179"/>
        <a:ext cx="4143820" cy="893117"/>
      </dsp:txXfrm>
    </dsp:sp>
    <dsp:sp modelId="{77C0A7A7-9324-4ED1-9DD2-38475A2A4B1F}">
      <dsp:nvSpPr>
        <dsp:cNvPr id="0" name=""/>
        <dsp:cNvSpPr/>
      </dsp:nvSpPr>
      <dsp:spPr bwMode="white">
        <a:xfrm rot="19457599">
          <a:off x="1884909" y="1820986"/>
          <a:ext cx="934651" cy="40390"/>
        </a:xfrm>
        <a:custGeom>
          <a:avLst/>
          <a:gdLst/>
          <a:ahLst/>
          <a:cxnLst/>
          <a:rect l="0" t="0" r="0" b="0"/>
          <a:pathLst>
            <a:path>
              <a:moveTo>
                <a:pt x="0" y="20195"/>
              </a:moveTo>
              <a:lnTo>
                <a:pt x="934651" y="201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28869" y="1817815"/>
        <a:ext cx="46732" cy="46732"/>
      </dsp:txXfrm>
    </dsp:sp>
    <dsp:sp modelId="{6278C800-29BE-41FB-9805-20A5C3899EB8}">
      <dsp:nvSpPr>
        <dsp:cNvPr id="0" name=""/>
        <dsp:cNvSpPr/>
      </dsp:nvSpPr>
      <dsp:spPr bwMode="white">
        <a:xfrm>
          <a:off x="2731711" y="1094088"/>
          <a:ext cx="4249692" cy="9486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国务院部门、直属机构、部委管理国家局</a:t>
          </a:r>
        </a:p>
      </dsp:txBody>
      <dsp:txXfrm>
        <a:off x="2759497" y="1121874"/>
        <a:ext cx="4194120" cy="893117"/>
      </dsp:txXfrm>
    </dsp:sp>
    <dsp:sp modelId="{3D500841-ECAE-4F62-87FF-F9AE737BDFA3}">
      <dsp:nvSpPr>
        <dsp:cNvPr id="0" name=""/>
        <dsp:cNvSpPr/>
      </dsp:nvSpPr>
      <dsp:spPr bwMode="white">
        <a:xfrm rot="2142401">
          <a:off x="1884909" y="2366482"/>
          <a:ext cx="934651" cy="40390"/>
        </a:xfrm>
        <a:custGeom>
          <a:avLst/>
          <a:gdLst/>
          <a:ahLst/>
          <a:cxnLst/>
          <a:rect l="0" t="0" r="0" b="0"/>
          <a:pathLst>
            <a:path>
              <a:moveTo>
                <a:pt x="0" y="20195"/>
              </a:moveTo>
              <a:lnTo>
                <a:pt x="934651" y="201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28869" y="2363311"/>
        <a:ext cx="46732" cy="46732"/>
      </dsp:txXfrm>
    </dsp:sp>
    <dsp:sp modelId="{4C336B5C-959A-459D-99E1-6D644125B751}">
      <dsp:nvSpPr>
        <dsp:cNvPr id="0" name=""/>
        <dsp:cNvSpPr/>
      </dsp:nvSpPr>
      <dsp:spPr bwMode="white">
        <a:xfrm>
          <a:off x="2731711" y="2185081"/>
          <a:ext cx="4199392" cy="9486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县级以上地方各级政府及其工作部门</a:t>
          </a:r>
        </a:p>
      </dsp:txBody>
      <dsp:txXfrm>
        <a:off x="2759497" y="2212867"/>
        <a:ext cx="4143820" cy="893117"/>
      </dsp:txXfrm>
    </dsp:sp>
    <dsp:sp modelId="{1A5803FA-DB7F-4953-AE50-2E97C3880450}">
      <dsp:nvSpPr>
        <dsp:cNvPr id="0" name=""/>
        <dsp:cNvSpPr/>
      </dsp:nvSpPr>
      <dsp:spPr bwMode="white">
        <a:xfrm rot="3907178">
          <a:off x="1450278" y="2911979"/>
          <a:ext cx="1803913" cy="40390"/>
        </a:xfrm>
        <a:custGeom>
          <a:avLst/>
          <a:gdLst/>
          <a:ahLst/>
          <a:cxnLst/>
          <a:rect l="0" t="0" r="0" b="0"/>
          <a:pathLst>
            <a:path>
              <a:moveTo>
                <a:pt x="0" y="20195"/>
              </a:moveTo>
              <a:lnTo>
                <a:pt x="1803913" y="201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307137" y="2887076"/>
        <a:ext cx="90195" cy="90195"/>
      </dsp:txXfrm>
    </dsp:sp>
    <dsp:sp modelId="{5E187386-BC82-40AD-BBFF-17AF554CA421}">
      <dsp:nvSpPr>
        <dsp:cNvPr id="0" name=""/>
        <dsp:cNvSpPr/>
      </dsp:nvSpPr>
      <dsp:spPr bwMode="white">
        <a:xfrm>
          <a:off x="2731711" y="3276074"/>
          <a:ext cx="4156094" cy="9486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乡镇政府</a:t>
          </a:r>
        </a:p>
      </dsp:txBody>
      <dsp:txXfrm>
        <a:off x="2759497" y="3303860"/>
        <a:ext cx="4100522" cy="893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9787B-B0DB-4006-B8EA-4489CFB65266}">
      <dsp:nvSpPr>
        <dsp:cNvPr id="0" name=""/>
        <dsp:cNvSpPr/>
      </dsp:nvSpPr>
      <dsp:spPr>
        <a:xfrm>
          <a:off x="564552" y="1961453"/>
          <a:ext cx="1515226"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行政规范性文件</a:t>
          </a:r>
        </a:p>
      </dsp:txBody>
      <dsp:txXfrm>
        <a:off x="586742" y="1983643"/>
        <a:ext cx="1470846" cy="713233"/>
      </dsp:txXfrm>
    </dsp:sp>
    <dsp:sp modelId="{95E67FCA-BBD0-4416-B97A-2CE6332AA7ED}">
      <dsp:nvSpPr>
        <dsp:cNvPr id="0" name=""/>
        <dsp:cNvSpPr/>
      </dsp:nvSpPr>
      <dsp:spPr>
        <a:xfrm rot="17131031">
          <a:off x="1378169" y="1402740"/>
          <a:ext cx="1915730" cy="29135"/>
        </a:xfrm>
        <a:custGeom>
          <a:avLst/>
          <a:gdLst/>
          <a:ahLst/>
          <a:cxnLst/>
          <a:rect l="0" t="0" r="0" b="0"/>
          <a:pathLst>
            <a:path>
              <a:moveTo>
                <a:pt x="0" y="14567"/>
              </a:moveTo>
              <a:lnTo>
                <a:pt x="1915730"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88141" y="1369415"/>
        <a:ext cx="95786" cy="95786"/>
      </dsp:txXfrm>
    </dsp:sp>
    <dsp:sp modelId="{0EAD6091-A43A-4E8D-B396-6ECE7003903F}">
      <dsp:nvSpPr>
        <dsp:cNvPr id="0" name=""/>
        <dsp:cNvSpPr/>
      </dsp:nvSpPr>
      <dsp:spPr>
        <a:xfrm>
          <a:off x="2592289" y="115550"/>
          <a:ext cx="1515226"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组织、业务文件</a:t>
          </a:r>
        </a:p>
      </dsp:txBody>
      <dsp:txXfrm>
        <a:off x="2614479" y="137740"/>
        <a:ext cx="1470846" cy="713233"/>
      </dsp:txXfrm>
    </dsp:sp>
    <dsp:sp modelId="{A5133159-C037-4CD4-B65A-5CF3C608B703}">
      <dsp:nvSpPr>
        <dsp:cNvPr id="0" name=""/>
        <dsp:cNvSpPr/>
      </dsp:nvSpPr>
      <dsp:spPr>
        <a:xfrm rot="21042733">
          <a:off x="4102869" y="422578"/>
          <a:ext cx="708965" cy="29135"/>
        </a:xfrm>
        <a:custGeom>
          <a:avLst/>
          <a:gdLst/>
          <a:ahLst/>
          <a:cxnLst/>
          <a:rect l="0" t="0" r="0" b="0"/>
          <a:pathLst>
            <a:path>
              <a:moveTo>
                <a:pt x="0" y="14567"/>
              </a:moveTo>
              <a:lnTo>
                <a:pt x="708965"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39628" y="419422"/>
        <a:ext cx="35448" cy="35448"/>
      </dsp:txXfrm>
    </dsp:sp>
    <dsp:sp modelId="{3DCAFD66-0E7B-45F3-95A5-CF86A35AD7C2}">
      <dsp:nvSpPr>
        <dsp:cNvPr id="0" name=""/>
        <dsp:cNvSpPr/>
      </dsp:nvSpPr>
      <dsp:spPr>
        <a:xfrm>
          <a:off x="4807188" y="1128"/>
          <a:ext cx="2100271"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机构设置、业务划分、服装仪表、案卷制作方式等</a:t>
          </a:r>
        </a:p>
      </dsp:txBody>
      <dsp:txXfrm>
        <a:off x="4829378" y="23318"/>
        <a:ext cx="2055891" cy="713233"/>
      </dsp:txXfrm>
    </dsp:sp>
    <dsp:sp modelId="{58539DA6-2D8B-44F5-A6E9-EBE6F263DA4E}">
      <dsp:nvSpPr>
        <dsp:cNvPr id="0" name=""/>
        <dsp:cNvSpPr/>
      </dsp:nvSpPr>
      <dsp:spPr>
        <a:xfrm rot="18770822">
          <a:off x="1937198" y="1998971"/>
          <a:ext cx="891253" cy="29135"/>
        </a:xfrm>
        <a:custGeom>
          <a:avLst/>
          <a:gdLst/>
          <a:ahLst/>
          <a:cxnLst/>
          <a:rect l="0" t="0" r="0" b="0"/>
          <a:pathLst>
            <a:path>
              <a:moveTo>
                <a:pt x="0" y="14567"/>
              </a:moveTo>
              <a:lnTo>
                <a:pt x="891253"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0543" y="1991257"/>
        <a:ext cx="44562" cy="44562"/>
      </dsp:txXfrm>
    </dsp:sp>
    <dsp:sp modelId="{6550D52C-B891-43A2-BE9B-CBA0DD01B5A8}">
      <dsp:nvSpPr>
        <dsp:cNvPr id="0" name=""/>
        <dsp:cNvSpPr/>
      </dsp:nvSpPr>
      <dsp:spPr>
        <a:xfrm>
          <a:off x="2685870" y="1308011"/>
          <a:ext cx="1515226"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解释性文件</a:t>
          </a:r>
        </a:p>
      </dsp:txBody>
      <dsp:txXfrm>
        <a:off x="2708060" y="1330201"/>
        <a:ext cx="1470846" cy="713233"/>
      </dsp:txXfrm>
    </dsp:sp>
    <dsp:sp modelId="{A30D818B-1B80-4410-8533-E6EB0DA841C0}">
      <dsp:nvSpPr>
        <dsp:cNvPr id="0" name=""/>
        <dsp:cNvSpPr/>
      </dsp:nvSpPr>
      <dsp:spPr>
        <a:xfrm rot="19457599">
          <a:off x="4130941" y="1454436"/>
          <a:ext cx="746403" cy="29135"/>
        </a:xfrm>
        <a:custGeom>
          <a:avLst/>
          <a:gdLst/>
          <a:ahLst/>
          <a:cxnLst/>
          <a:rect l="0" t="0" r="0" b="0"/>
          <a:pathLst>
            <a:path>
              <a:moveTo>
                <a:pt x="0" y="14567"/>
              </a:moveTo>
              <a:lnTo>
                <a:pt x="746403"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85482" y="1450344"/>
        <a:ext cx="37320" cy="37320"/>
      </dsp:txXfrm>
    </dsp:sp>
    <dsp:sp modelId="{852205D3-4579-4D0F-898C-F1FD8EC5D2D2}">
      <dsp:nvSpPr>
        <dsp:cNvPr id="0" name=""/>
        <dsp:cNvSpPr/>
      </dsp:nvSpPr>
      <dsp:spPr>
        <a:xfrm>
          <a:off x="4807188" y="872383"/>
          <a:ext cx="2091861"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法定解释文件</a:t>
          </a:r>
        </a:p>
      </dsp:txBody>
      <dsp:txXfrm>
        <a:off x="4829378" y="894573"/>
        <a:ext cx="2047481" cy="713233"/>
      </dsp:txXfrm>
    </dsp:sp>
    <dsp:sp modelId="{91CDEC44-F947-4C34-88DF-C16ECA3F3657}">
      <dsp:nvSpPr>
        <dsp:cNvPr id="0" name=""/>
        <dsp:cNvSpPr/>
      </dsp:nvSpPr>
      <dsp:spPr>
        <a:xfrm rot="2142401">
          <a:off x="4130941" y="1890064"/>
          <a:ext cx="746403" cy="29135"/>
        </a:xfrm>
        <a:custGeom>
          <a:avLst/>
          <a:gdLst/>
          <a:ahLst/>
          <a:cxnLst/>
          <a:rect l="0" t="0" r="0" b="0"/>
          <a:pathLst>
            <a:path>
              <a:moveTo>
                <a:pt x="0" y="14567"/>
              </a:moveTo>
              <a:lnTo>
                <a:pt x="746403"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85482" y="1885972"/>
        <a:ext cx="37320" cy="37320"/>
      </dsp:txXfrm>
    </dsp:sp>
    <dsp:sp modelId="{440BF874-93F0-46F6-B2E7-EE7795E1D129}">
      <dsp:nvSpPr>
        <dsp:cNvPr id="0" name=""/>
        <dsp:cNvSpPr/>
      </dsp:nvSpPr>
      <dsp:spPr>
        <a:xfrm>
          <a:off x="4807188" y="1743639"/>
          <a:ext cx="2091861"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自主解释性文件</a:t>
          </a:r>
        </a:p>
      </dsp:txBody>
      <dsp:txXfrm>
        <a:off x="4829378" y="1765829"/>
        <a:ext cx="2047481" cy="713233"/>
      </dsp:txXfrm>
    </dsp:sp>
    <dsp:sp modelId="{4FF3BB6A-AC81-434F-8CA3-235FE17A96AF}">
      <dsp:nvSpPr>
        <dsp:cNvPr id="0" name=""/>
        <dsp:cNvSpPr/>
      </dsp:nvSpPr>
      <dsp:spPr>
        <a:xfrm rot="1186030">
          <a:off x="2060804" y="2434599"/>
          <a:ext cx="644041" cy="29135"/>
        </a:xfrm>
        <a:custGeom>
          <a:avLst/>
          <a:gdLst/>
          <a:ahLst/>
          <a:cxnLst/>
          <a:rect l="0" t="0" r="0" b="0"/>
          <a:pathLst>
            <a:path>
              <a:moveTo>
                <a:pt x="0" y="14567"/>
              </a:moveTo>
              <a:lnTo>
                <a:pt x="644041"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66723" y="2433065"/>
        <a:ext cx="32202" cy="32202"/>
      </dsp:txXfrm>
    </dsp:sp>
    <dsp:sp modelId="{96E363B4-146D-481B-8E54-3D9800C14FD1}">
      <dsp:nvSpPr>
        <dsp:cNvPr id="0" name=""/>
        <dsp:cNvSpPr/>
      </dsp:nvSpPr>
      <dsp:spPr>
        <a:xfrm>
          <a:off x="2685870" y="2179267"/>
          <a:ext cx="1515226"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裁量基准文件</a:t>
          </a:r>
        </a:p>
      </dsp:txBody>
      <dsp:txXfrm>
        <a:off x="2708060" y="2201457"/>
        <a:ext cx="1470846" cy="713233"/>
      </dsp:txXfrm>
    </dsp:sp>
    <dsp:sp modelId="{C63E4CC1-3BF6-4F03-A355-0B1F05B30AC4}">
      <dsp:nvSpPr>
        <dsp:cNvPr id="0" name=""/>
        <dsp:cNvSpPr/>
      </dsp:nvSpPr>
      <dsp:spPr>
        <a:xfrm rot="3654187">
          <a:off x="1759644" y="2870226"/>
          <a:ext cx="1246361" cy="29135"/>
        </a:xfrm>
        <a:custGeom>
          <a:avLst/>
          <a:gdLst/>
          <a:ahLst/>
          <a:cxnLst/>
          <a:rect l="0" t="0" r="0" b="0"/>
          <a:pathLst>
            <a:path>
              <a:moveTo>
                <a:pt x="0" y="14567"/>
              </a:moveTo>
              <a:lnTo>
                <a:pt x="1246361"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351665" y="2853635"/>
        <a:ext cx="62318" cy="62318"/>
      </dsp:txXfrm>
    </dsp:sp>
    <dsp:sp modelId="{26FAF94B-0DCB-4B06-9C52-CA06C4325DCE}">
      <dsp:nvSpPr>
        <dsp:cNvPr id="0" name=""/>
        <dsp:cNvSpPr/>
      </dsp:nvSpPr>
      <dsp:spPr>
        <a:xfrm>
          <a:off x="2685870" y="3050522"/>
          <a:ext cx="1515226"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创制性文件</a:t>
          </a:r>
        </a:p>
      </dsp:txBody>
      <dsp:txXfrm>
        <a:off x="2708060" y="3072712"/>
        <a:ext cx="1470846" cy="713233"/>
      </dsp:txXfrm>
    </dsp:sp>
    <dsp:sp modelId="{26CAC17E-8E41-4380-8132-4E33A9D4046D}">
      <dsp:nvSpPr>
        <dsp:cNvPr id="0" name=""/>
        <dsp:cNvSpPr/>
      </dsp:nvSpPr>
      <dsp:spPr>
        <a:xfrm rot="19457599">
          <a:off x="4130941" y="3196947"/>
          <a:ext cx="746403" cy="29135"/>
        </a:xfrm>
        <a:custGeom>
          <a:avLst/>
          <a:gdLst/>
          <a:ahLst/>
          <a:cxnLst/>
          <a:rect l="0" t="0" r="0" b="0"/>
          <a:pathLst>
            <a:path>
              <a:moveTo>
                <a:pt x="0" y="14567"/>
              </a:moveTo>
              <a:lnTo>
                <a:pt x="746403"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85482" y="3192855"/>
        <a:ext cx="37320" cy="37320"/>
      </dsp:txXfrm>
    </dsp:sp>
    <dsp:sp modelId="{BC4B64B7-9C34-4B21-84FD-FE8F9BD6CEC0}">
      <dsp:nvSpPr>
        <dsp:cNvPr id="0" name=""/>
        <dsp:cNvSpPr/>
      </dsp:nvSpPr>
      <dsp:spPr>
        <a:xfrm>
          <a:off x="4807188" y="2614894"/>
          <a:ext cx="2108680"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hlinkClick xmlns:r="http://schemas.openxmlformats.org/officeDocument/2006/relationships" r:id="" action="ppaction://noaction"/>
            </a:rPr>
            <a:t>依职权创制性文件</a:t>
          </a:r>
          <a:endParaRPr lang="zh-CN" altLang="en-US" sz="1600" b="1" kern="1200" dirty="0"/>
        </a:p>
      </dsp:txBody>
      <dsp:txXfrm>
        <a:off x="4829378" y="2637084"/>
        <a:ext cx="2064300" cy="713233"/>
      </dsp:txXfrm>
    </dsp:sp>
    <dsp:sp modelId="{4A6DF341-7411-4BEE-ACE1-75D0988A781D}">
      <dsp:nvSpPr>
        <dsp:cNvPr id="0" name=""/>
        <dsp:cNvSpPr/>
      </dsp:nvSpPr>
      <dsp:spPr>
        <a:xfrm rot="2142401">
          <a:off x="4130941" y="3632575"/>
          <a:ext cx="746403" cy="29135"/>
        </a:xfrm>
        <a:custGeom>
          <a:avLst/>
          <a:gdLst/>
          <a:ahLst/>
          <a:cxnLst/>
          <a:rect l="0" t="0" r="0" b="0"/>
          <a:pathLst>
            <a:path>
              <a:moveTo>
                <a:pt x="0" y="14567"/>
              </a:moveTo>
              <a:lnTo>
                <a:pt x="746403" y="1456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85482" y="3628483"/>
        <a:ext cx="37320" cy="37320"/>
      </dsp:txXfrm>
    </dsp:sp>
    <dsp:sp modelId="{C0A06232-8466-4D4E-B72B-76757AB221F4}">
      <dsp:nvSpPr>
        <dsp:cNvPr id="0" name=""/>
        <dsp:cNvSpPr/>
      </dsp:nvSpPr>
      <dsp:spPr>
        <a:xfrm>
          <a:off x="4807188" y="3486150"/>
          <a:ext cx="2117090"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hlinkClick xmlns:r="http://schemas.openxmlformats.org/officeDocument/2006/relationships" r:id="" action="ppaction://noaction"/>
            </a:rPr>
            <a:t>依授权创制性文件</a:t>
          </a:r>
          <a:endParaRPr lang="zh-CN" altLang="en-US" sz="1600" b="1" kern="1200" dirty="0"/>
        </a:p>
      </dsp:txBody>
      <dsp:txXfrm>
        <a:off x="4829378" y="3508340"/>
        <a:ext cx="2072710" cy="713233"/>
      </dsp:txXfrm>
    </dsp:sp>
    <dsp:sp modelId="{6CE1F4B4-FB1F-49BA-B5B3-CCCAEE28FD16}">
      <dsp:nvSpPr>
        <dsp:cNvPr id="0" name=""/>
        <dsp:cNvSpPr/>
      </dsp:nvSpPr>
      <dsp:spPr>
        <a:xfrm rot="4369170">
          <a:off x="1356884" y="3305854"/>
          <a:ext cx="2051881" cy="29135"/>
        </a:xfrm>
        <a:custGeom>
          <a:avLst/>
          <a:gdLst/>
          <a:ahLst/>
          <a:cxnLst/>
          <a:rect l="0" t="0" r="0" b="0"/>
          <a:pathLst>
            <a:path>
              <a:moveTo>
                <a:pt x="0" y="14567"/>
              </a:moveTo>
              <a:lnTo>
                <a:pt x="2051881" y="1456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331527" y="3269125"/>
        <a:ext cx="102594" cy="102594"/>
      </dsp:txXfrm>
    </dsp:sp>
    <dsp:sp modelId="{F65EDC5F-F70F-43F5-A597-05677FDC8769}">
      <dsp:nvSpPr>
        <dsp:cNvPr id="0" name=""/>
        <dsp:cNvSpPr/>
      </dsp:nvSpPr>
      <dsp:spPr>
        <a:xfrm>
          <a:off x="2685870" y="3921778"/>
          <a:ext cx="1515226" cy="7576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指导性文件</a:t>
          </a:r>
        </a:p>
      </dsp:txBody>
      <dsp:txXfrm>
        <a:off x="2708060" y="3943968"/>
        <a:ext cx="1470846" cy="7132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3">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2C49C82-F8F4-419F-8BF1-D77919ADA895}"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2024/12/17</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0232B7A-9089-416E-BBB9-87568DC2D3E3}" type="datetime13">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10:08:25 AM</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570B8CC-05D0-4414-A737-6A983791B529}"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2709D8-D491-4560-9C84-B59CDB670DBF}"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873D05B-EB6F-430C-A104-6DE3F8336E86}"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903339-1EBE-4A7D-890C-EFAEBF0D7B6D}"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C69833C-C315-4676-A72F-5575CFF4DE86}"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0E394C-77AC-41D4-A9B2-549BB0ADE2C9}"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997D6E-C3F5-4733-BF39-6F7ACDAC80C2}"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662D1A4-BAA2-4783-A290-91E78D5687FB}"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9" name="Rectangle 2"/>
          <p:cNvSpPr>
            <a:spLocks noGrp="1" noChangeArrowheads="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Rectangle 3"/>
          <p:cNvSpPr>
            <a:spLocks noGrp="1" noChangeArrowheads="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
        <p:nvSpPr>
          <p:cNvPr id="27" name="Rectangle 14"/>
          <p:cNvSpPr>
            <a:spLocks noGrp="1" noChangeArrowheads="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C121784-0767-4C16-82BD-DEC1CFD28860}"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585C4E-5E3C-4427-9172-D590804DBACF}"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DA1F281-A376-497F-95A2-23FE05B03D76}"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DA1F281-A376-497F-95A2-23FE05B03D76}"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DA1F281-A376-497F-95A2-23FE05B03D76}"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0ADDA2-2FFE-41D6-B678-E3A17B1E0A61}"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958344-9288-402E-AC6E-E09644D49215}"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3114E5-4E27-4D0B-B447-410D9BDE2B83}"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10:08:26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20"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DA1F281-A376-497F-95A2-23FE05B03D76}" type="datetime13">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10:08:25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20174;_&#36739;&#22823;&#30340;&#24066;_&#21040;_&#35774;&#21306;&#30340;&#24066;_&#22320;&#26041;&#31435;&#27861;&#20027;&#20307;&#30340;&#25193;&#23481;&#19982;&#23466;&#27861;&#21457;&#23637;_&#37073;&#30922;.pdf" TargetMode="External"/><Relationship Id="rId2" Type="http://schemas.openxmlformats.org/officeDocument/2006/relationships/hyperlink" Target="&#36739;&#22823;&#30340;&#24066;&#31435;&#27861;_&#21382;&#21490;&#28436;&#21464;&#21450;&#20854;&#21160;&#22240;&#20998;&#26512;_&#20911;&#29577;&#20891;.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a:xfrm>
            <a:off x="752475" y="2227263"/>
            <a:ext cx="7240588" cy="2549525"/>
          </a:xfrm>
        </p:spPr>
        <p:txBody>
          <a:bodyPr vert="horz" wrap="square" lIns="91440" tIns="45720" rIns="91440" bIns="45720" anchor="b" anchorCtr="0"/>
          <a:lstStyle/>
          <a:p>
            <a:pPr algn="ctr" defTabSz="457200">
              <a:buClrTx/>
              <a:buSzTx/>
              <a:buFontTx/>
            </a:pPr>
            <a:r>
              <a:rPr lang="zh-CN" altLang="en-US" b="1" kern="1200" dirty="0">
                <a:latin typeface="楷体" panose="02010609060101010101" pitchFamily="49" charset="-122"/>
                <a:ea typeface="楷体" panose="02010609060101010101" pitchFamily="49" charset="-122"/>
                <a:cs typeface="+mj-cs"/>
              </a:rPr>
              <a:t>第四讲 行政立法</a:t>
            </a:r>
            <a:br>
              <a:rPr lang="zh-CN" altLang="en-US" b="1" kern="1200" dirty="0">
                <a:latin typeface="楷体" panose="02010609060101010101" pitchFamily="49" charset="-122"/>
                <a:ea typeface="楷体" panose="02010609060101010101" pitchFamily="49" charset="-122"/>
                <a:cs typeface="+mj-cs"/>
              </a:rPr>
            </a:br>
            <a:r>
              <a:rPr lang="zh-CN" altLang="en-US" b="1" kern="1200" dirty="0">
                <a:latin typeface="楷体" panose="02010609060101010101" pitchFamily="49" charset="-122"/>
                <a:ea typeface="楷体" panose="02010609060101010101" pitchFamily="49" charset="-122"/>
                <a:cs typeface="+mj-cs"/>
              </a:rPr>
              <a:t>规范性文件、行政规划</a:t>
            </a:r>
          </a:p>
        </p:txBody>
      </p:sp>
      <p:sp>
        <p:nvSpPr>
          <p:cNvPr id="3" name="副标题 2"/>
          <p:cNvSpPr>
            <a:spLocks noGrp="1"/>
          </p:cNvSpPr>
          <p:nvPr>
            <p:ph type="subTitle" idx="1"/>
          </p:nvPr>
        </p:nvSpPr>
        <p:spPr>
          <a:xfrm>
            <a:off x="866775" y="4776788"/>
            <a:ext cx="5916613" cy="862013"/>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3200" b="0" i="0" u="none" strike="noStrike" kern="1200" cap="all" spc="0" normalizeH="0" baseline="0" noProof="0">
              <a:ln>
                <a:noFill/>
              </a:ln>
              <a:solidFill>
                <a:schemeClr val="accent1">
                  <a:lumMod val="60000"/>
                  <a:lumOff val="40000"/>
                </a:schemeClr>
              </a:solidFill>
              <a:effectLst/>
              <a:uLnTx/>
              <a:uFillTx/>
              <a:latin typeface="+mn-lt"/>
              <a:ea typeface="+mn-ea"/>
              <a:cs typeface="+mn-cs"/>
            </a:endParaRPr>
          </a:p>
        </p:txBody>
      </p:sp>
      <p:sp>
        <p:nvSpPr>
          <p:cNvPr id="17412" name="日期占位符 3"/>
          <p:cNvSpPr txBox="1">
            <a:spLocks noGrp="1"/>
          </p:cNvSpPr>
          <p:nvPr>
            <p:ph type="dt" sz="half" idx="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3">
              <a:rPr lang="en-US" altLang="zh-CN" sz="900" dirty="0">
                <a:solidFill>
                  <a:srgbClr val="FFFFFF"/>
                </a:solidFill>
                <a:latin typeface="Century Gothic" panose="020B0502020202020204" pitchFamily="34" charset="0"/>
              </a:rPr>
              <a:t>10:08:25 AM</a:t>
            </a:fld>
            <a:endParaRPr lang="en-US" altLang="zh-CN" sz="900" dirty="0">
              <a:solidFill>
                <a:srgbClr val="FFFFFF"/>
              </a:solidFill>
              <a:latin typeface="Century Gothic" panose="020B0502020202020204" pitchFamily="34" charset="0"/>
            </a:endParaRPr>
          </a:p>
        </p:txBody>
      </p:sp>
      <p:sp>
        <p:nvSpPr>
          <p:cNvPr id="1741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8613" y="2165350"/>
            <a:ext cx="3708400" cy="172878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C00000"/>
                </a:solidFill>
                <a:effectLst/>
                <a:uLnTx/>
                <a:uFillTx/>
                <a:latin typeface="+mn-lt"/>
                <a:ea typeface="+mn-ea"/>
                <a:cs typeface="+mn-cs"/>
              </a:rPr>
              <a:t>国务院令一定是行政法规吗？</a:t>
            </a:r>
            <a:endParaRPr kumimoji="0" lang="en-US" altLang="zh-CN" sz="1800" b="1" i="0" u="none" strike="noStrike" kern="1200" cap="none" spc="0" normalizeH="0" baseline="0" noProof="0" dirty="0">
              <a:ln>
                <a:noFill/>
              </a:ln>
              <a:solidFill>
                <a:srgbClr val="C00000"/>
              </a:solidFill>
              <a:effectLst/>
              <a:uLnTx/>
              <a:uFillTx/>
              <a:latin typeface="+mn-lt"/>
              <a:ea typeface="+mn-ea"/>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1800" b="1" i="0" u="none" strike="noStrike" kern="1200" cap="none" spc="0" normalizeH="0" baseline="0" noProof="0" dirty="0">
                <a:ln>
                  <a:noFill/>
                </a:ln>
                <a:solidFill>
                  <a:srgbClr val="00B0F0"/>
                </a:solidFill>
                <a:effectLst/>
                <a:uLnTx/>
                <a:uFillTx/>
                <a:latin typeface="+mn-lt"/>
                <a:ea typeface="+mn-ea"/>
                <a:cs typeface="+mn-cs"/>
              </a:rPr>
              <a:t>   </a:t>
            </a:r>
            <a:r>
              <a:rPr kumimoji="0" lang="zh-CN" altLang="en-US" sz="1800" b="1" i="0" u="none" strike="noStrike" kern="1200" cap="none" spc="0" normalizeH="0" baseline="0" noProof="0" dirty="0">
                <a:ln>
                  <a:noFill/>
                </a:ln>
                <a:solidFill>
                  <a:srgbClr val="00B0F0"/>
                </a:solidFill>
                <a:effectLst/>
                <a:uLnTx/>
                <a:uFillTx/>
                <a:latin typeface="+mn-lt"/>
                <a:ea typeface="+mn-ea"/>
                <a:cs typeface="+mn-cs"/>
              </a:rPr>
              <a:t>中华人民共和国国务院令是中华人民共和国国务院总理签发的行政法令、授权有关部门发布的国务院行政命令或下发的行政操作性文件</a:t>
            </a: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pic>
        <p:nvPicPr>
          <p:cNvPr id="32773" name="图片 4"/>
          <p:cNvPicPr>
            <a:picLocks noChangeAspect="1"/>
          </p:cNvPicPr>
          <p:nvPr/>
        </p:nvPicPr>
        <p:blipFill>
          <a:blip r:embed="rId2"/>
          <a:stretch>
            <a:fillRect/>
          </a:stretch>
        </p:blipFill>
        <p:spPr>
          <a:xfrm>
            <a:off x="4787900" y="414338"/>
            <a:ext cx="3898900" cy="3297237"/>
          </a:xfrm>
          <a:prstGeom prst="rect">
            <a:avLst/>
          </a:prstGeom>
          <a:noFill/>
          <a:ln w="9525">
            <a:noFill/>
          </a:ln>
        </p:spPr>
      </p:pic>
      <p:sp>
        <p:nvSpPr>
          <p:cNvPr id="32774" name="内容占位符 2"/>
          <p:cNvSpPr txBox="1"/>
          <p:nvPr/>
        </p:nvSpPr>
        <p:spPr>
          <a:xfrm>
            <a:off x="328613" y="4243388"/>
            <a:ext cx="3405187" cy="1166812"/>
          </a:xfrm>
          <a:prstGeom prst="rect">
            <a:avLst/>
          </a:prstGeom>
          <a:noFill/>
          <a:ln w="9525">
            <a:noFill/>
          </a:ln>
        </p:spPr>
        <p:txBody>
          <a:bodyPr/>
          <a:lstStyle/>
          <a:p>
            <a:pPr defTabSz="457200">
              <a:spcBef>
                <a:spcPts val="1000"/>
              </a:spcBef>
              <a:buClr>
                <a:schemeClr val="accent1"/>
              </a:buClr>
              <a:buSzPct val="80000"/>
              <a:buFont typeface="Wingdings 3" panose="05040102010807070707" pitchFamily="18" charset="2"/>
            </a:pPr>
            <a:r>
              <a:rPr lang="zh-CN" altLang="en-US" b="1" dirty="0">
                <a:solidFill>
                  <a:srgbClr val="C00000"/>
                </a:solidFill>
                <a:latin typeface="Century Gothic" panose="020B0502020202020204" pitchFamily="34" charset="0"/>
              </a:rPr>
              <a:t>   为什么我们在这里</a:t>
            </a:r>
            <a:r>
              <a:rPr lang="zh-CN" altLang="en-US" sz="2000" b="1" dirty="0">
                <a:solidFill>
                  <a:srgbClr val="C00000"/>
                </a:solidFill>
                <a:latin typeface="Century Gothic" panose="020B0502020202020204" pitchFamily="34" charset="0"/>
              </a:rPr>
              <a:t>没有提到</a:t>
            </a:r>
            <a:r>
              <a:rPr lang="zh-CN" altLang="en-US" b="1" dirty="0">
                <a:solidFill>
                  <a:srgbClr val="C00000"/>
                </a:solidFill>
                <a:latin typeface="Century Gothic" panose="020B0502020202020204" pitchFamily="34" charset="0"/>
              </a:rPr>
              <a:t>在“行政法法源”中学习过的</a:t>
            </a:r>
            <a:r>
              <a:rPr lang="zh-CN" altLang="en-US" sz="2000" b="1" dirty="0">
                <a:solidFill>
                  <a:srgbClr val="C00000"/>
                </a:solidFill>
                <a:latin typeface="Century Gothic" panose="020B0502020202020204" pitchFamily="34" charset="0"/>
              </a:rPr>
              <a:t>“地方性法规”</a:t>
            </a:r>
            <a:r>
              <a:rPr lang="zh-CN" altLang="en-US" b="1" dirty="0">
                <a:solidFill>
                  <a:srgbClr val="C00000"/>
                </a:solidFill>
                <a:latin typeface="Century Gothic" panose="020B0502020202020204" pitchFamily="34" charset="0"/>
              </a:rPr>
              <a:t>？</a:t>
            </a:r>
          </a:p>
        </p:txBody>
      </p:sp>
      <p:sp>
        <p:nvSpPr>
          <p:cNvPr id="32775" name="文本框 7"/>
          <p:cNvSpPr txBox="1"/>
          <p:nvPr/>
        </p:nvSpPr>
        <p:spPr>
          <a:xfrm>
            <a:off x="468313" y="5410200"/>
            <a:ext cx="3455987" cy="646113"/>
          </a:xfrm>
          <a:prstGeom prst="rect">
            <a:avLst/>
          </a:prstGeom>
          <a:noFill/>
          <a:ln w="9525">
            <a:noFill/>
          </a:ln>
        </p:spPr>
        <p:txBody>
          <a:bodyPr>
            <a:spAutoFit/>
          </a:bodyPr>
          <a:lstStyle/>
          <a:p>
            <a:r>
              <a:rPr lang="zh-CN" altLang="zh-CN" dirty="0">
                <a:solidFill>
                  <a:srgbClr val="00B0F0"/>
                </a:solidFill>
                <a:latin typeface="Arial" panose="020B0604020202020204" pitchFamily="34" charset="0"/>
              </a:rPr>
              <a:t>地方性法规是</a:t>
            </a:r>
            <a:r>
              <a:rPr lang="zh-CN" altLang="zh-CN" b="1" dirty="0">
                <a:solidFill>
                  <a:srgbClr val="00B0F0"/>
                </a:solidFill>
                <a:latin typeface="Arial" panose="020B0604020202020204" pitchFamily="34" charset="0"/>
              </a:rPr>
              <a:t>法定的地方人大及其常委会</a:t>
            </a:r>
            <a:r>
              <a:rPr lang="zh-CN" altLang="zh-CN" dirty="0">
                <a:solidFill>
                  <a:srgbClr val="00B0F0"/>
                </a:solidFill>
                <a:latin typeface="Arial" panose="020B0604020202020204" pitchFamily="34" charset="0"/>
              </a:rPr>
              <a:t>制定并公布的</a:t>
            </a:r>
            <a:r>
              <a:rPr lang="zh-CN" altLang="en-US" dirty="0">
                <a:solidFill>
                  <a:srgbClr val="00B0F0"/>
                </a:solidFill>
                <a:latin typeface="Arial" panose="020B0604020202020204" pitchFamily="34" charset="0"/>
              </a:rPr>
              <a:t>法规</a:t>
            </a:r>
            <a:r>
              <a:rPr lang="zh-CN" altLang="zh-CN" dirty="0">
                <a:solidFill>
                  <a:srgbClr val="00B0F0"/>
                </a:solidFill>
                <a:latin typeface="Arial" panose="020B0604020202020204" pitchFamily="34" charset="0"/>
              </a:rPr>
              <a:t>文件</a:t>
            </a:r>
            <a:endParaRPr lang="zh-CN" altLang="en-US" dirty="0">
              <a:solidFill>
                <a:srgbClr val="00B0F0"/>
              </a:solidFill>
              <a:latin typeface="Arial" panose="020B0604020202020204" pitchFamily="34" charset="0"/>
            </a:endParaRPr>
          </a:p>
        </p:txBody>
      </p:sp>
      <p:pic>
        <p:nvPicPr>
          <p:cNvPr id="32776" name="Picture 9" descr="C:\Users\lenovo\Desktop\QQ截图20180823135618.png"/>
          <p:cNvPicPr>
            <a:picLocks noChangeAspect="1"/>
          </p:cNvPicPr>
          <p:nvPr/>
        </p:nvPicPr>
        <p:blipFill>
          <a:blip r:embed="rId3"/>
          <a:stretch>
            <a:fillRect/>
          </a:stretch>
        </p:blipFill>
        <p:spPr>
          <a:xfrm>
            <a:off x="3635896" y="3741737"/>
            <a:ext cx="5797550" cy="1296987"/>
          </a:xfrm>
          <a:prstGeom prst="rect">
            <a:avLst/>
          </a:prstGeom>
          <a:noFill/>
          <a:ln w="9525">
            <a:noFill/>
          </a:ln>
        </p:spPr>
      </p:pic>
      <p:sp>
        <p:nvSpPr>
          <p:cNvPr id="32777" name="日期占位符 8"/>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
        <p:nvSpPr>
          <p:cNvPr id="33796" name="内容占位符 4"/>
          <p:cNvSpPr>
            <a:spLocks noGrp="1"/>
          </p:cNvSpPr>
          <p:nvPr>
            <p:ph idx="1"/>
          </p:nvPr>
        </p:nvSpPr>
        <p:spPr>
          <a:xfrm>
            <a:off x="190500" y="1989138"/>
            <a:ext cx="2952750" cy="4535487"/>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）规章</a:t>
            </a:r>
            <a:endParaRPr lang="en-US" altLang="zh-CN" sz="2400" b="1"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zh-CN" altLang="zh-CN" sz="2200" dirty="0">
                <a:latin typeface="华文楷体" panose="02010600040101010101" pitchFamily="2" charset="-122"/>
                <a:ea typeface="华文楷体" panose="02010600040101010101" pitchFamily="2" charset="-122"/>
              </a:rPr>
              <a:t>行政规章是国务院所属部委、直属机构和省、自治区、直辖市、</a:t>
            </a:r>
            <a:r>
              <a:rPr lang="zh-CN" altLang="en-US" sz="2200" dirty="0">
                <a:latin typeface="华文楷体" panose="02010600040101010101" pitchFamily="2" charset="-122"/>
                <a:ea typeface="华文楷体" panose="02010600040101010101" pitchFamily="2" charset="-122"/>
              </a:rPr>
              <a:t>设区的市、自治州</a:t>
            </a:r>
            <a:r>
              <a:rPr lang="zh-CN" altLang="zh-CN" sz="2200" dirty="0">
                <a:latin typeface="华文楷体" panose="02010600040101010101" pitchFamily="2" charset="-122"/>
                <a:ea typeface="华文楷体" panose="02010600040101010101" pitchFamily="2" charset="-122"/>
              </a:rPr>
              <a:t>的人民政府制定并以行政首长令的形式发布的文件。</a:t>
            </a:r>
            <a:endParaRPr lang="en-US" altLang="zh-CN" sz="2200" dirty="0">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
        <p:nvSpPr>
          <p:cNvPr id="33797" name="文本框 6"/>
          <p:cNvSpPr txBox="1"/>
          <p:nvPr/>
        </p:nvSpPr>
        <p:spPr>
          <a:xfrm>
            <a:off x="271463" y="5554663"/>
            <a:ext cx="790575" cy="646112"/>
          </a:xfrm>
          <a:prstGeom prst="rect">
            <a:avLst/>
          </a:prstGeom>
          <a:noFill/>
          <a:ln w="9525">
            <a:noFill/>
          </a:ln>
        </p:spPr>
        <p:txBody>
          <a:bodyPr>
            <a:spAutoFit/>
          </a:bodyPr>
          <a:lstStyle/>
          <a:p>
            <a:r>
              <a:rPr lang="zh-CN" altLang="en-US" b="1" dirty="0">
                <a:latin typeface="华文楷体" panose="02010600040101010101" pitchFamily="2" charset="-122"/>
                <a:ea typeface="华文楷体" panose="02010600040101010101" pitchFamily="2" charset="-122"/>
              </a:rPr>
              <a:t>部门规章</a:t>
            </a:r>
          </a:p>
        </p:txBody>
      </p:sp>
      <p:sp>
        <p:nvSpPr>
          <p:cNvPr id="33798" name="文本框 7"/>
          <p:cNvSpPr txBox="1"/>
          <p:nvPr/>
        </p:nvSpPr>
        <p:spPr>
          <a:xfrm>
            <a:off x="1498600" y="5414963"/>
            <a:ext cx="792163" cy="923925"/>
          </a:xfrm>
          <a:prstGeom prst="rect">
            <a:avLst/>
          </a:prstGeom>
          <a:noFill/>
          <a:ln w="9525">
            <a:noFill/>
          </a:ln>
        </p:spPr>
        <p:txBody>
          <a:bodyPr>
            <a:spAutoFit/>
          </a:bodyPr>
          <a:lstStyle/>
          <a:p>
            <a:r>
              <a:rPr lang="zh-CN" altLang="en-US" b="1" dirty="0">
                <a:latin typeface="华文楷体" panose="02010600040101010101" pitchFamily="2" charset="-122"/>
                <a:ea typeface="华文楷体" panose="02010600040101010101" pitchFamily="2" charset="-122"/>
              </a:rPr>
              <a:t>地方政府规章</a:t>
            </a:r>
          </a:p>
        </p:txBody>
      </p:sp>
      <p:pic>
        <p:nvPicPr>
          <p:cNvPr id="33799" name="图片 9"/>
          <p:cNvPicPr>
            <a:picLocks noChangeAspect="1"/>
          </p:cNvPicPr>
          <p:nvPr/>
        </p:nvPicPr>
        <p:blipFill>
          <a:blip r:embed="rId2"/>
          <a:stretch>
            <a:fillRect/>
          </a:stretch>
        </p:blipFill>
        <p:spPr>
          <a:xfrm>
            <a:off x="3276600" y="-6350"/>
            <a:ext cx="5867400" cy="6753225"/>
          </a:xfrm>
          <a:prstGeom prst="rect">
            <a:avLst/>
          </a:prstGeom>
          <a:noFill/>
          <a:ln w="9525">
            <a:noFill/>
          </a:ln>
        </p:spPr>
      </p:pic>
      <p:cxnSp>
        <p:nvCxnSpPr>
          <p:cNvPr id="12" name="直接连接符 11"/>
          <p:cNvCxnSpPr/>
          <p:nvPr/>
        </p:nvCxnSpPr>
        <p:spPr>
          <a:xfrm>
            <a:off x="1062038" y="5876925"/>
            <a:ext cx="393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262063" y="5681663"/>
            <a:ext cx="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flipH="1">
            <a:off x="2819400" y="5662613"/>
            <a:ext cx="647700"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803" name="文本框 18"/>
          <p:cNvSpPr txBox="1"/>
          <p:nvPr/>
        </p:nvSpPr>
        <p:spPr>
          <a:xfrm>
            <a:off x="5076825" y="1916113"/>
            <a:ext cx="3671888" cy="708025"/>
          </a:xfrm>
          <a:prstGeom prst="rect">
            <a:avLst/>
          </a:prstGeom>
          <a:noFill/>
          <a:ln w="9525">
            <a:noFill/>
          </a:ln>
        </p:spPr>
        <p:txBody>
          <a:bodyPr>
            <a:spAutoFit/>
          </a:bodyPr>
          <a:lstStyle/>
          <a:p>
            <a:r>
              <a:rPr lang="en-US" altLang="zh-CN" sz="2000" b="1" dirty="0">
                <a:solidFill>
                  <a:srgbClr val="00B0F0"/>
                </a:solidFill>
                <a:latin typeface="Arial" panose="020B0604020202020204" pitchFamily="34" charset="0"/>
              </a:rPr>
              <a:t>2001</a:t>
            </a:r>
            <a:r>
              <a:rPr lang="zh-CN" altLang="zh-CN" sz="2000" b="1" dirty="0">
                <a:solidFill>
                  <a:srgbClr val="00B0F0"/>
                </a:solidFill>
                <a:latin typeface="Arial" panose="020B0604020202020204" pitchFamily="34" charset="0"/>
              </a:rPr>
              <a:t>年《规章制定程序条例》</a:t>
            </a:r>
            <a:r>
              <a:rPr lang="zh-CN" altLang="en-US" sz="2000" b="1" dirty="0">
                <a:solidFill>
                  <a:srgbClr val="00B0F0"/>
                </a:solidFill>
                <a:latin typeface="Arial" panose="020B0604020202020204" pitchFamily="34" charset="0"/>
              </a:rPr>
              <a:t>（</a:t>
            </a:r>
            <a:r>
              <a:rPr lang="en-US" altLang="zh-CN" sz="2000" b="1" dirty="0">
                <a:solidFill>
                  <a:srgbClr val="00B0F0"/>
                </a:solidFill>
                <a:latin typeface="Arial" panose="020B0604020202020204" pitchFamily="34" charset="0"/>
              </a:rPr>
              <a:t>2017</a:t>
            </a:r>
            <a:r>
              <a:rPr lang="zh-CN" altLang="en-US" sz="2000" b="1" dirty="0">
                <a:solidFill>
                  <a:srgbClr val="00B0F0"/>
                </a:solidFill>
                <a:latin typeface="Arial" panose="020B0604020202020204" pitchFamily="34" charset="0"/>
              </a:rPr>
              <a:t>年修订）</a:t>
            </a:r>
          </a:p>
        </p:txBody>
      </p:sp>
      <p:sp>
        <p:nvSpPr>
          <p:cNvPr id="33804" name="日期占位符 1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
        <p:nvSpPr>
          <p:cNvPr id="8" name="内容占位符 7"/>
          <p:cNvSpPr>
            <a:spLocks noGrp="1"/>
          </p:cNvSpPr>
          <p:nvPr>
            <p:ph idx="1"/>
          </p:nvPr>
        </p:nvSpPr>
        <p:spPr>
          <a:xfrm>
            <a:off x="395288" y="2060575"/>
            <a:ext cx="7921625" cy="37433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A.</a:t>
            </a:r>
            <a:r>
              <a:rPr kumimoji="0" lang="zh-CN" altLang="en-US"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部门规章</a:t>
            </a:r>
            <a:endPar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en-US"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80</a:t>
            </a:r>
            <a:r>
              <a:rPr kumimoji="0" lang="zh-CN" altLang="en-US"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 国务院各部、委员会、中国人民银行、审计署和具有行政管理职能的直属机构，可以根据法律和国务院的行政法规、决定、命令，在本部门的权限范围内，制定规章。</a:t>
            </a:r>
            <a:endParaRPr kumimoji="0" lang="en-US" altLang="zh-CN"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0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pic>
        <p:nvPicPr>
          <p:cNvPr id="34821" name="Picture 2" descr="C:\Users\samsung\Desktop\QQ截图20151006133733.png"/>
          <p:cNvPicPr>
            <a:picLocks noChangeAspect="1"/>
          </p:cNvPicPr>
          <p:nvPr/>
        </p:nvPicPr>
        <p:blipFill>
          <a:blip r:embed="rId2"/>
          <a:stretch>
            <a:fillRect/>
          </a:stretch>
        </p:blipFill>
        <p:spPr>
          <a:xfrm>
            <a:off x="865188" y="3573463"/>
            <a:ext cx="7566025" cy="3517900"/>
          </a:xfrm>
          <a:prstGeom prst="rect">
            <a:avLst/>
          </a:prstGeom>
          <a:noFill/>
          <a:ln w="9525">
            <a:noFill/>
          </a:ln>
        </p:spPr>
      </p:pic>
      <p:sp>
        <p:nvSpPr>
          <p:cNvPr id="34822" name="日期占位符 5"/>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20638" y="2420938"/>
            <a:ext cx="7812087" cy="3530600"/>
          </a:xfrm>
        </p:spPr>
        <p:txBody>
          <a:bodyPr vert="horz" wrap="square" lIns="91440" tIns="45720" rIns="91440" bIns="45720" anchor="t" anchorCtr="0"/>
          <a:lstStyle/>
          <a:p>
            <a:pPr lvl="1" eaLnBrk="1" hangingPunct="1"/>
            <a:r>
              <a:rPr lang="zh-CN" altLang="en-US" sz="2200" b="1" dirty="0">
                <a:solidFill>
                  <a:schemeClr val="tx1"/>
                </a:solidFill>
                <a:latin typeface="华文楷体" panose="02010600040101010101" pitchFamily="2" charset="-122"/>
                <a:ea typeface="华文楷体" panose="02010600040101010101" pitchFamily="2" charset="-122"/>
              </a:rPr>
              <a:t>名称：一般称“规定”、“办法”，但不得称“条例”</a:t>
            </a:r>
            <a:endParaRPr lang="en-US" altLang="zh-CN" sz="2200" b="1" dirty="0">
              <a:solidFill>
                <a:schemeClr val="tx1"/>
              </a:solidFill>
              <a:latin typeface="华文楷体" panose="02010600040101010101" pitchFamily="2" charset="-122"/>
              <a:ea typeface="华文楷体" panose="02010600040101010101" pitchFamily="2" charset="-122"/>
            </a:endParaRPr>
          </a:p>
          <a:p>
            <a:pPr lvl="1" eaLnBrk="1" hangingPunct="1"/>
            <a:r>
              <a:rPr lang="zh-CN" altLang="en-US" sz="2200" b="1" dirty="0">
                <a:solidFill>
                  <a:schemeClr val="tx1"/>
                </a:solidFill>
                <a:latin typeface="华文楷体" panose="02010600040101010101" pitchFamily="2" charset="-122"/>
                <a:ea typeface="华文楷体" panose="02010600040101010101" pitchFamily="2" charset="-122"/>
              </a:rPr>
              <a:t>立法权限</a:t>
            </a:r>
          </a:p>
          <a:p>
            <a:pPr lvl="2" eaLnBrk="1" hangingPunct="1"/>
            <a:r>
              <a:rPr lang="zh-CN" altLang="en-US" sz="2200" b="1" dirty="0">
                <a:solidFill>
                  <a:schemeClr val="tx1"/>
                </a:solidFill>
                <a:latin typeface="华文楷体" panose="02010600040101010101" pitchFamily="2" charset="-122"/>
                <a:ea typeface="华文楷体" panose="02010600040101010101" pitchFamily="2" charset="-122"/>
              </a:rPr>
              <a:t>“根据原则”：</a:t>
            </a:r>
            <a:r>
              <a:rPr lang="zh-CN" altLang="en-US" sz="2200" dirty="0">
                <a:solidFill>
                  <a:schemeClr val="tx1"/>
                </a:solidFill>
                <a:latin typeface="华文楷体" panose="02010600040101010101" pitchFamily="2" charset="-122"/>
                <a:ea typeface="华文楷体" panose="02010600040101010101" pitchFamily="2" charset="-122"/>
              </a:rPr>
              <a:t>法律和国务院行政法规、决定、命令 </a:t>
            </a:r>
          </a:p>
          <a:p>
            <a:pPr lvl="2" eaLnBrk="1" hangingPunct="1"/>
            <a:r>
              <a:rPr lang="zh-CN" altLang="en-US" sz="2200" b="1" dirty="0">
                <a:solidFill>
                  <a:schemeClr val="tx1"/>
                </a:solidFill>
                <a:latin typeface="华文楷体" panose="02010600040101010101" pitchFamily="2" charset="-122"/>
                <a:ea typeface="华文楷体" panose="02010600040101010101" pitchFamily="2" charset="-122"/>
              </a:rPr>
              <a:t>“执行性原则”：</a:t>
            </a:r>
            <a:r>
              <a:rPr lang="zh-CN" altLang="en-US" sz="2200" dirty="0">
                <a:solidFill>
                  <a:schemeClr val="tx1"/>
                </a:solidFill>
                <a:latin typeface="华文楷体" panose="02010600040101010101" pitchFamily="2" charset="-122"/>
                <a:ea typeface="华文楷体" panose="02010600040101010101" pitchFamily="2" charset="-122"/>
              </a:rPr>
              <a:t>部门规章规定的事项应当属于执行法律或者国务院的行政法规、决定、命令的事项</a:t>
            </a:r>
          </a:p>
          <a:p>
            <a:pPr lvl="2" eaLnBrk="1" hangingPunct="1"/>
            <a:r>
              <a:rPr lang="zh-CN" altLang="en-US" sz="2200" b="1" dirty="0">
                <a:solidFill>
                  <a:schemeClr val="tx1"/>
                </a:solidFill>
                <a:latin typeface="华文楷体" panose="02010600040101010101" pitchFamily="2" charset="-122"/>
                <a:ea typeface="华文楷体" panose="02010600040101010101" pitchFamily="2" charset="-122"/>
              </a:rPr>
              <a:t>“法律保留原则”：</a:t>
            </a:r>
            <a:r>
              <a:rPr lang="zh-CN" altLang="en-US" sz="2200" dirty="0">
                <a:solidFill>
                  <a:schemeClr val="tx1"/>
                </a:solidFill>
                <a:latin typeface="华文楷体" panose="02010600040101010101" pitchFamily="2" charset="-122"/>
                <a:ea typeface="华文楷体" panose="02010600040101010101" pitchFamily="2" charset="-122"/>
              </a:rPr>
              <a:t>没有法律或者国务院的行政法规、决定、命令的依据，部门规章不得设定减损公民、法人和其他组织权利或者增加其义务的规范，不得增加本部门的权力或者减少本部门的法定职责</a:t>
            </a:r>
          </a:p>
          <a:p>
            <a:endParaRPr lang="zh-CN" altLang="en-US" sz="2200" dirty="0">
              <a:solidFill>
                <a:schemeClr val="tx1"/>
              </a:solidFill>
              <a:latin typeface="华文楷体" panose="02010600040101010101" pitchFamily="2" charset="-122"/>
              <a:ea typeface="华文楷体" panose="02010600040101010101" pitchFamily="2" charset="-122"/>
            </a:endParaRPr>
          </a:p>
        </p:txBody>
      </p:sp>
      <p:sp>
        <p:nvSpPr>
          <p:cNvPr id="3584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3584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07950" y="2205038"/>
            <a:ext cx="9001125"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B. </a:t>
            </a:r>
            <a:r>
              <a:rPr kumimoji="0" lang="zh-CN" altLang="en-US"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地方政府规章</a:t>
            </a:r>
            <a:endPar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endParaRPr>
          </a:p>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名称：一般称“规定”、“办法”，但不得称“条例”</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立法权限</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为执行法律、法规规定需要制定规章的事项</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属于本行政区域的具体行政管理事项</a:t>
            </a:r>
          </a:p>
          <a:p>
            <a:pPr marL="1233805" marR="0" lvl="3"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设区的市、自治州的人民政府依法制定的地方政府规章，限于</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城乡建设与管理、环境保护、历史文化保护等</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方面的事项</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法律保留：没有法律、行政法规、地方性法规的依据，地方政府规章不得设定减损公民、法人和其他组织权利或者增加其义务的规范</a:t>
            </a:r>
            <a:endParaRPr kumimoji="0" lang="en-US" altLang="zh-CN"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1233805" marR="0" lvl="3"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应当制定地方性法规但条件尚不成熟的，因行政管理迫切需要，可以先制定地方政府规章。规章实施满两年需要继续实施规章所规定的行政措施的，应当提请本级人大或其常委会制定地方性法规</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3686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3686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88913" y="2060575"/>
            <a:ext cx="8280400" cy="2447925"/>
          </a:xfrm>
        </p:spPr>
        <p:txBody>
          <a:bodyPr vert="horz" wrap="square" lIns="91440" tIns="45720" rIns="91440" bIns="45720" numCol="1" anchor="t" anchorCtr="0" compatLnSpc="1"/>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省、自治区、直辖市和设区的市、自治州的人民政府</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
        <p:nvSpPr>
          <p:cNvPr id="6" name="下箭头 5"/>
          <p:cNvSpPr/>
          <p:nvPr/>
        </p:nvSpPr>
        <p:spPr>
          <a:xfrm rot="10800000">
            <a:off x="3779838" y="3636963"/>
            <a:ext cx="936625" cy="1008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894" name="文本框 6"/>
          <p:cNvSpPr txBox="1"/>
          <p:nvPr/>
        </p:nvSpPr>
        <p:spPr>
          <a:xfrm>
            <a:off x="611188" y="5151438"/>
            <a:ext cx="7561262" cy="708025"/>
          </a:xfrm>
          <a:prstGeom prst="rect">
            <a:avLst/>
          </a:prstGeom>
          <a:noFill/>
          <a:ln w="9525">
            <a:noFill/>
          </a:ln>
        </p:spPr>
        <p:txBody>
          <a:bodyPr>
            <a:spAutoFit/>
          </a:bodyPr>
          <a:lstStyle/>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立法法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修改前，省、自治区、直辖市和省、自治区的人民政府所在地的市，经济特区所在地的市和国务院已经批准的较大的市</a:t>
            </a:r>
            <a:endParaRPr lang="zh-CN" altLang="en-US" sz="2000" dirty="0">
              <a:latin typeface="Arial" panose="020B0604020202020204" pitchFamily="34" charset="0"/>
            </a:endParaRPr>
          </a:p>
        </p:txBody>
      </p:sp>
      <p:sp>
        <p:nvSpPr>
          <p:cNvPr id="37895" name="日期占位符 6"/>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260350" y="2205038"/>
            <a:ext cx="8208963" cy="3886200"/>
          </a:xfrm>
        </p:spPr>
        <p:txBody>
          <a:bodyPr vert="horz" wrap="square" lIns="91440" tIns="45720" rIns="91440" bIns="45720" anchor="t" anchorCtr="0"/>
          <a:lstStyle/>
          <a:p>
            <a:pPr marL="0" indent="0">
              <a:buNone/>
            </a:pPr>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立法法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82</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3</a:t>
            </a:r>
            <a:r>
              <a:rPr lang="zh-CN" altLang="en-US" sz="2200" dirty="0">
                <a:latin typeface="华文楷体" panose="02010600040101010101" pitchFamily="2" charset="-122"/>
                <a:ea typeface="华文楷体" panose="02010600040101010101" pitchFamily="2" charset="-122"/>
              </a:rPr>
              <a:t>款：除省、自治区的人民政府所在地的市，经济特区所在地的市和国务院已经批准的较大的市以外，其他设区的市、自治州的人民政府</a:t>
            </a:r>
            <a:r>
              <a:rPr lang="zh-CN" altLang="en-US" sz="2200" b="1" dirty="0">
                <a:latin typeface="华文楷体" panose="02010600040101010101" pitchFamily="2" charset="-122"/>
                <a:ea typeface="华文楷体" panose="02010600040101010101" pitchFamily="2" charset="-122"/>
              </a:rPr>
              <a:t>开始制定规章的时间</a:t>
            </a:r>
            <a:r>
              <a:rPr lang="zh-CN" altLang="en-US" sz="2200" dirty="0">
                <a:latin typeface="华文楷体" panose="02010600040101010101" pitchFamily="2" charset="-122"/>
                <a:ea typeface="华文楷体" panose="02010600040101010101" pitchFamily="2" charset="-122"/>
              </a:rPr>
              <a:t>，与本省、自治区人民代表大会常务委员会确定的本市、自治州开始制定地方性法规的时间同步。</a:t>
            </a:r>
            <a:endParaRPr lang="en-US" altLang="zh-CN" sz="2200" dirty="0">
              <a:latin typeface="华文楷体" panose="02010600040101010101" pitchFamily="2" charset="-122"/>
              <a:ea typeface="华文楷体" panose="02010600040101010101" pitchFamily="2" charset="-122"/>
            </a:endParaRPr>
          </a:p>
          <a:p>
            <a:pPr marL="0" indent="0">
              <a:buNone/>
            </a:pPr>
            <a:endParaRPr lang="en-US" altLang="zh-CN" sz="2200" dirty="0">
              <a:latin typeface="华文楷体" panose="02010600040101010101" pitchFamily="2" charset="-122"/>
              <a:ea typeface="华文楷体" panose="02010600040101010101" pitchFamily="2" charset="-122"/>
            </a:endParaRPr>
          </a:p>
          <a:p>
            <a:pPr marL="0" indent="0">
              <a:buNone/>
            </a:pPr>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立法法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72</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4</a:t>
            </a:r>
            <a:r>
              <a:rPr lang="zh-CN" altLang="en-US" sz="2200" dirty="0">
                <a:latin typeface="华文楷体" panose="02010600040101010101" pitchFamily="2" charset="-122"/>
                <a:ea typeface="华文楷体" panose="02010600040101010101" pitchFamily="2" charset="-122"/>
              </a:rPr>
              <a:t>款：除省、自治区的人民政府所在地的市，经济特区所在地的市和国务院已经批准的较大的市以外，其他设区的市</a:t>
            </a:r>
            <a:r>
              <a:rPr lang="zh-CN" altLang="en-US" sz="2200" b="1" dirty="0">
                <a:latin typeface="华文楷体" panose="02010600040101010101" pitchFamily="2" charset="-122"/>
                <a:ea typeface="华文楷体" panose="02010600040101010101" pitchFamily="2" charset="-122"/>
              </a:rPr>
              <a:t>开始制定地方性法规的具体步骤和时间</a:t>
            </a:r>
            <a:r>
              <a:rPr lang="zh-CN" altLang="en-US" sz="2200" dirty="0">
                <a:latin typeface="华文楷体" panose="02010600040101010101" pitchFamily="2" charset="-122"/>
                <a:ea typeface="华文楷体" panose="02010600040101010101" pitchFamily="2" charset="-122"/>
              </a:rPr>
              <a:t>，由省、自治区的人民代表大会常务委员会综合考虑本省、自治区所辖的设区的市的人口数量、地域面积、经济社会发展情况以及立法需求、立法能力等因素确定，并报全国人民代表大会常务委员会和国务院备案。</a:t>
            </a:r>
            <a:endParaRPr lang="zh-CN" altLang="en-US" sz="2200" dirty="0">
              <a:ea typeface="宋体" panose="02010600030101010101" pitchFamily="2"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
        <p:nvSpPr>
          <p:cNvPr id="5" name="下箭头 4"/>
          <p:cNvSpPr/>
          <p:nvPr/>
        </p:nvSpPr>
        <p:spPr>
          <a:xfrm>
            <a:off x="3897313" y="3787775"/>
            <a:ext cx="935038" cy="720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918" name="日期占位符 5"/>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延伸阅读：</a:t>
            </a:r>
          </a:p>
        </p:txBody>
      </p:sp>
      <p:sp>
        <p:nvSpPr>
          <p:cNvPr id="39939" name="内容占位符 2"/>
          <p:cNvSpPr>
            <a:spLocks noGrp="1"/>
          </p:cNvSpPr>
          <p:nvPr>
            <p:ph idx="1"/>
          </p:nvPr>
        </p:nvSpPr>
        <p:spPr>
          <a:xfrm>
            <a:off x="714375" y="2214563"/>
            <a:ext cx="8072438" cy="3805237"/>
          </a:xfrm>
        </p:spPr>
        <p:txBody>
          <a:bodyPr vert="horz" wrap="square" lIns="91440" tIns="45720" rIns="91440" bIns="45720" anchor="t" anchorCtr="0"/>
          <a:lstStyle/>
          <a:p>
            <a:pPr>
              <a:buNone/>
            </a:pPr>
            <a:r>
              <a:rPr lang="zh-CN" altLang="en-US" sz="2400" dirty="0">
                <a:latin typeface="华文楷体" panose="02010600040101010101" pitchFamily="2" charset="-122"/>
                <a:ea typeface="华文楷体" panose="02010600040101010101" pitchFamily="2" charset="-122"/>
              </a:rPr>
              <a:t>关于较大的市：</a:t>
            </a:r>
            <a:endParaRPr lang="en-US" altLang="zh-CN" sz="2400" dirty="0">
              <a:latin typeface="华文楷体" panose="02010600040101010101" pitchFamily="2" charset="-122"/>
              <a:ea typeface="华文楷体" panose="02010600040101010101" pitchFamily="2" charset="-122"/>
            </a:endParaRPr>
          </a:p>
          <a:p>
            <a:pPr>
              <a:buNone/>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、冯玉军、刘雁鹏：</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hlinkClick r:id="rId2" action="ppaction://hlinkfile"/>
              </a:rPr>
              <a:t>较大的市</a:t>
            </a:r>
            <a:r>
              <a:rPr lang="zh-CN" altLang="en-US" sz="2400" dirty="0">
                <a:latin typeface="华文楷体" panose="02010600040101010101" pitchFamily="2" charset="-122"/>
                <a:ea typeface="华文楷体" panose="02010600040101010101" pitchFamily="2" charset="-122"/>
              </a:rPr>
              <a:t>立法：历史演变及其动因分析</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甘肃政法学院学报</a:t>
            </a:r>
            <a:r>
              <a:rPr lang="en-US" altLang="zh-CN" sz="2400" dirty="0">
                <a:latin typeface="华文楷体" panose="02010600040101010101" pitchFamily="2" charset="-122"/>
                <a:ea typeface="华文楷体" panose="02010600040101010101" pitchFamily="2" charset="-122"/>
              </a:rPr>
              <a:t>》2016</a:t>
            </a:r>
            <a:r>
              <a:rPr lang="zh-CN" altLang="en-US" sz="2400" dirty="0">
                <a:latin typeface="华文楷体" panose="02010600040101010101" pitchFamily="2" charset="-122"/>
                <a:ea typeface="华文楷体" panose="02010600040101010101" pitchFamily="2" charset="-122"/>
              </a:rPr>
              <a:t>年第</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期；</a:t>
            </a:r>
            <a:endParaRPr lang="en-US" altLang="zh-CN" sz="2400" dirty="0">
              <a:latin typeface="华文楷体" panose="02010600040101010101" pitchFamily="2" charset="-122"/>
              <a:ea typeface="华文楷体" panose="02010600040101010101" pitchFamily="2" charset="-122"/>
            </a:endParaRPr>
          </a:p>
          <a:p>
            <a:pPr>
              <a:buNone/>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、郑磊、贾圣真：</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从“</a:t>
            </a:r>
            <a:r>
              <a:rPr lang="zh-CN" altLang="en-US" sz="2400" dirty="0">
                <a:latin typeface="华文楷体" panose="02010600040101010101" pitchFamily="2" charset="-122"/>
                <a:ea typeface="华文楷体" panose="02010600040101010101" pitchFamily="2" charset="-122"/>
                <a:hlinkClick r:id="rId3" action="ppaction://hlinkfile"/>
              </a:rPr>
              <a:t>较大的市</a:t>
            </a:r>
            <a:r>
              <a:rPr lang="zh-CN" altLang="en-US" sz="2400" dirty="0">
                <a:latin typeface="华文楷体" panose="02010600040101010101" pitchFamily="2" charset="-122"/>
                <a:ea typeface="华文楷体" panose="02010600040101010101" pitchFamily="2" charset="-122"/>
              </a:rPr>
              <a:t>”到“设区的市”：地方立法主体的扩容与宪法发展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华东政法大学学报</a:t>
            </a:r>
            <a:r>
              <a:rPr lang="en-US" altLang="zh-CN" sz="2400" dirty="0">
                <a:latin typeface="华文楷体" panose="02010600040101010101" pitchFamily="2" charset="-122"/>
                <a:ea typeface="华文楷体" panose="02010600040101010101" pitchFamily="2" charset="-122"/>
              </a:rPr>
              <a:t>2016</a:t>
            </a:r>
            <a:r>
              <a:rPr lang="zh-CN" altLang="en-US" sz="2400" dirty="0">
                <a:latin typeface="华文楷体" panose="02010600040101010101" pitchFamily="2" charset="-122"/>
                <a:ea typeface="华文楷体" panose="02010600040101010101" pitchFamily="2" charset="-122"/>
              </a:rPr>
              <a:t>年第</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期。</a:t>
            </a:r>
            <a:r>
              <a:rPr lang="en-US" altLang="zh-CN" sz="2400" dirty="0">
                <a:latin typeface="华文楷体" panose="02010600040101010101" pitchFamily="2" charset="-122"/>
                <a:ea typeface="华文楷体" panose="02010600040101010101" pitchFamily="2" charset="-122"/>
              </a:rPr>
              <a:t>》</a:t>
            </a:r>
          </a:p>
          <a:p>
            <a:endParaRPr lang="zh-CN" altLang="en-US" sz="2400" dirty="0">
              <a:latin typeface="华文楷体" panose="02010600040101010101" pitchFamily="2" charset="-122"/>
              <a:ea typeface="华文楷体" panose="02010600040101010101" pitchFamily="2"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
        <p:nvSpPr>
          <p:cNvPr id="3994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060575"/>
            <a:ext cx="8569325" cy="40354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a:t>
            </a:r>
            <a:r>
              <a:rPr kumimoji="0" lang="en-US" altLang="zh-CN"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）职权立法和授权立法</a:t>
            </a:r>
            <a:endParaRPr kumimoji="0" lang="en-US" altLang="zh-CN"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0" dirty="0">
                <a:ln>
                  <a:noFill/>
                </a:ln>
                <a:solidFill>
                  <a:srgbClr val="404040"/>
                </a:solidFill>
                <a:effectLst/>
                <a:uLnTx/>
                <a:uFillTx/>
                <a:latin typeface="+mn-lt"/>
                <a:ea typeface="+mn-ea"/>
                <a:cs typeface="+mn-cs"/>
              </a:rPr>
              <a:t>    </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职权立法实际上是依据宪法或者宪法性法律（组织法、立法法）来制定行政法规规章的活动；授权立法</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实际上</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是行政机关根据单行法律或法规或授权决议，就本应由法律规定的事项而进行的立法</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endParaRPr kumimoji="0" lang="en-US" altLang="zh-CN"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 1</a:t>
            </a:r>
            <a:r>
              <a:rPr kumimoji="0" lang="zh-CN" altLang="en-US"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a:t>
            </a:r>
            <a:r>
              <a:rPr kumimoji="0" lang="zh-CN"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职权立法（固有立法）</a:t>
            </a:r>
            <a:endPar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指行政机关根据</a:t>
            </a:r>
            <a:r>
              <a:rPr kumimoji="0" lang="zh-CN"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《宪法》</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和组织法所赋予的固有立法权所进行的立法活动。</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400" b="1" i="0" u="none" strike="noStrike" kern="1200" cap="none" spc="0" normalizeH="0" baseline="0" noProof="0" dirty="0">
              <a:ln>
                <a:noFill/>
              </a:ln>
              <a:solidFill>
                <a:schemeClr val="tx1">
                  <a:lumMod val="50000"/>
                  <a:lumOff val="50000"/>
                </a:schemeClr>
              </a:solidFill>
              <a:effectLst/>
              <a:uLnTx/>
              <a:uFillTx/>
              <a:latin typeface="华文楷体" panose="02010600040101010101" pitchFamily="2" charset="-122"/>
              <a:ea typeface="华文楷体" panose="02010600040101010101" pitchFamily="2" charset="-122"/>
              <a:cs typeface="+mn-cs"/>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
        <p:nvSpPr>
          <p:cNvPr id="40965"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95288" y="2133600"/>
            <a:ext cx="8280400"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A. </a:t>
            </a:r>
            <a:r>
              <a:rPr kumimoji="0" lang="zh-CN" altLang="en-US"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国务院在制定行政法规上的职权权限</a:t>
            </a:r>
            <a:endPar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立法法</a:t>
            </a:r>
            <a:r>
              <a:rPr kumimoji="0" lang="en-US" altLang="zh-CN"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r>
              <a:rPr kumimoji="0" lang="zh-CN" altLang="en-US"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第六十五条“ 国务院根据宪法和法律，制定行政法规。</a:t>
            </a:r>
            <a:endParaRPr kumimoji="0" lang="en-US" altLang="zh-CN"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行政法规可以就下列事项作出规定：</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（一）为执行法律的规定需要制定行政法规的事项；</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（二）宪法第八十九条规定的国务院行政管理职权的事项。</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应当由全国人民代表大会及其常务委员会制定法律的事项，国务院根据全国人民代表大会及其常务委员会的授权决定先制定的行政法规，经过实践检验，制定法律的条件成熟时，国务院应当及时提请全国人民代表大会及其常务委员会制定法律。</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800" b="0" i="0" u="none" strike="noStrike" kern="1200" cap="none" spc="0" normalizeH="0" baseline="0" noProof="0" dirty="0">
              <a:ln>
                <a:noFill/>
              </a:ln>
              <a:solidFill>
                <a:srgbClr val="404040"/>
              </a:solidFill>
              <a:effectLst/>
              <a:uLnTx/>
              <a:uFillTx/>
              <a:latin typeface="+mn-lt"/>
              <a:ea typeface="+mn-ea"/>
              <a:cs typeface="+mn-cs"/>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
        <p:nvSpPr>
          <p:cNvPr id="5" name="椭圆 4"/>
          <p:cNvSpPr/>
          <p:nvPr/>
        </p:nvSpPr>
        <p:spPr>
          <a:xfrm>
            <a:off x="1476375" y="3716338"/>
            <a:ext cx="1800225" cy="504825"/>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6"/>
          <p:cNvCxnSpPr/>
          <p:nvPr/>
        </p:nvCxnSpPr>
        <p:spPr>
          <a:xfrm>
            <a:off x="2700338" y="4292600"/>
            <a:ext cx="576263" cy="100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991" name="文本框 7"/>
          <p:cNvSpPr txBox="1"/>
          <p:nvPr/>
        </p:nvSpPr>
        <p:spPr>
          <a:xfrm>
            <a:off x="1244600" y="5300663"/>
            <a:ext cx="7431088" cy="1600200"/>
          </a:xfrm>
          <a:prstGeom prst="rect">
            <a:avLst/>
          </a:prstGeom>
          <a:noFill/>
          <a:ln w="9525">
            <a:noFill/>
          </a:ln>
        </p:spPr>
        <p:txBody>
          <a:bodyPr>
            <a:spAutoFit/>
          </a:bodyPr>
          <a:lstStyle/>
          <a:p>
            <a:r>
              <a:rPr lang="en-US" altLang="zh-CN" sz="1600" b="1" dirty="0">
                <a:latin typeface="华文楷体" panose="02010600040101010101" pitchFamily="2" charset="-122"/>
                <a:ea typeface="华文楷体" panose="02010600040101010101" pitchFamily="2" charset="-122"/>
              </a:rPr>
              <a:t>《</a:t>
            </a:r>
            <a:r>
              <a:rPr lang="zh-CN" altLang="en-US" sz="1600" b="1" dirty="0">
                <a:latin typeface="华文楷体" panose="02010600040101010101" pitchFamily="2" charset="-122"/>
                <a:ea typeface="华文楷体" panose="02010600040101010101" pitchFamily="2" charset="-122"/>
              </a:rPr>
              <a:t>宪法</a:t>
            </a:r>
            <a:r>
              <a:rPr lang="en-US" altLang="zh-CN" sz="1600" b="1" dirty="0">
                <a:latin typeface="华文楷体" panose="02010600040101010101" pitchFamily="2" charset="-122"/>
                <a:ea typeface="华文楷体" panose="02010600040101010101" pitchFamily="2" charset="-122"/>
              </a:rPr>
              <a:t>》</a:t>
            </a:r>
            <a:r>
              <a:rPr lang="zh-CN" altLang="en-US" sz="1600" b="1" dirty="0">
                <a:latin typeface="华文楷体" panose="02010600040101010101" pitchFamily="2" charset="-122"/>
                <a:ea typeface="华文楷体" panose="02010600040101010101" pitchFamily="2" charset="-122"/>
              </a:rPr>
              <a:t>第八十九条</a:t>
            </a:r>
            <a:r>
              <a:rPr lang="zh-CN" altLang="en-US" sz="1600" dirty="0">
                <a:latin typeface="华文楷体" panose="02010600040101010101" pitchFamily="2" charset="-122"/>
                <a:ea typeface="华文楷体" panose="02010600040101010101" pitchFamily="2" charset="-122"/>
              </a:rPr>
              <a:t>：国务院行使下列职权：</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一</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根据宪法和法律，规定行政措施，制定行政法规，发布决定和命令；</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六</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领导和管理经济工作和城乡建设；</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七</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领导和管理教育、科学、文化、卫生、体育和计划生育工作；</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八</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领导和管理民政、公安、司法行政和监察等工作；</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十八</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全国人民代表大会和全国人民代表大会常务委员会授予的其他职权。</a:t>
            </a:r>
            <a:br>
              <a:rPr lang="zh-CN" altLang="en-US" dirty="0">
                <a:latin typeface="华文楷体" panose="02010600040101010101" pitchFamily="2" charset="-122"/>
                <a:ea typeface="华文楷体" panose="02010600040101010101" pitchFamily="2" charset="-122"/>
              </a:rPr>
            </a:br>
            <a:endParaRPr lang="zh-CN" altLang="en-US" dirty="0">
              <a:latin typeface="华文楷体" panose="02010600040101010101" pitchFamily="2" charset="-122"/>
              <a:ea typeface="华文楷体" panose="02010600040101010101" pitchFamily="2" charset="-122"/>
            </a:endParaRPr>
          </a:p>
        </p:txBody>
      </p:sp>
      <p:sp>
        <p:nvSpPr>
          <p:cNvPr id="41992" name="日期占位符 7"/>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p:nvPr/>
        </p:nvGrpSpPr>
        <p:grpSpPr>
          <a:xfrm>
            <a:off x="1981200" y="3908425"/>
            <a:ext cx="5334000" cy="528638"/>
            <a:chOff x="1209" y="2355"/>
            <a:chExt cx="3360" cy="333"/>
          </a:xfrm>
        </p:grpSpPr>
        <p:grpSp>
          <p:nvGrpSpPr>
            <p:cNvPr id="18463" name="Group 3"/>
            <p:cNvGrpSpPr/>
            <p:nvPr/>
          </p:nvGrpSpPr>
          <p:grpSpPr>
            <a:xfrm>
              <a:off x="1209" y="2355"/>
              <a:ext cx="3360" cy="323"/>
              <a:chOff x="1543" y="1728"/>
              <a:chExt cx="3493" cy="323"/>
            </a:xfrm>
          </p:grpSpPr>
          <p:sp>
            <p:nvSpPr>
              <p:cNvPr id="18472" name="AutoShape 4"/>
              <p:cNvSpPr/>
              <p:nvPr/>
            </p:nvSpPr>
            <p:spPr>
              <a:xfrm>
                <a:off x="1543" y="1728"/>
                <a:ext cx="3493" cy="323"/>
              </a:xfrm>
              <a:prstGeom prst="roundRect">
                <a:avLst>
                  <a:gd name="adj" fmla="val 16667"/>
                </a:avLst>
              </a:prstGeom>
              <a:gradFill rotWithShape="1">
                <a:gsLst>
                  <a:gs pos="0">
                    <a:srgbClr val="48BE67"/>
                  </a:gs>
                  <a:gs pos="100000">
                    <a:srgbClr val="BCE7C8"/>
                  </a:gs>
                </a:gsLst>
                <a:lin ang="5400000" scaled="1"/>
                <a:tileRect/>
              </a:gradFill>
              <a:ln w="9525">
                <a:noFill/>
              </a:ln>
              <a:effectLst>
                <a:outerShdw dist="35921" dir="2699999" algn="ctr" rotWithShape="0">
                  <a:srgbClr val="B2B2B2"/>
                </a:outerShdw>
              </a:effectLst>
            </p:spPr>
            <p:txBody>
              <a:bodyPr wrap="none" anchor="ctr" anchorCtr="0"/>
              <a:lstStyle/>
              <a:p>
                <a:endParaRPr lang="zh-CN" altLang="en-US" dirty="0">
                  <a:latin typeface="Arial" panose="020B0604020202020204" pitchFamily="34" charset="0"/>
                </a:endParaRPr>
              </a:p>
            </p:txBody>
          </p:sp>
          <p:sp>
            <p:nvSpPr>
              <p:cNvPr id="18473" name="AutoShape 5"/>
              <p:cNvSpPr/>
              <p:nvPr/>
            </p:nvSpPr>
            <p:spPr>
              <a:xfrm>
                <a:off x="1573" y="1965"/>
                <a:ext cx="3443" cy="83"/>
              </a:xfrm>
              <a:prstGeom prst="roundRect">
                <a:avLst>
                  <a:gd name="adj" fmla="val 50000"/>
                </a:avLst>
              </a:prstGeom>
              <a:gradFill rotWithShape="1">
                <a:gsLst>
                  <a:gs pos="0">
                    <a:srgbClr val="82F094">
                      <a:alpha val="0"/>
                    </a:srgbClr>
                  </a:gs>
                  <a:gs pos="100000">
                    <a:srgbClr val="91F2A1"/>
                  </a:gs>
                </a:gsLst>
                <a:lin ang="5400000" scaled="1"/>
                <a:tileRect/>
              </a:gradFill>
              <a:ln w="9525">
                <a:noFill/>
              </a:ln>
            </p:spPr>
            <p:txBody>
              <a:bodyPr wrap="none" anchor="ctr" anchorCtr="0"/>
              <a:lstStyle/>
              <a:p>
                <a:endParaRPr lang="zh-CN" altLang="en-US" dirty="0">
                  <a:latin typeface="Arial" panose="020B0604020202020204" pitchFamily="34" charset="0"/>
                </a:endParaRPr>
              </a:p>
            </p:txBody>
          </p:sp>
          <p:sp>
            <p:nvSpPr>
              <p:cNvPr id="18474" name="AutoShape 6"/>
              <p:cNvSpPr/>
              <p:nvPr/>
            </p:nvSpPr>
            <p:spPr>
              <a:xfrm>
                <a:off x="1573" y="1735"/>
                <a:ext cx="3443" cy="83"/>
              </a:xfrm>
              <a:prstGeom prst="roundRect">
                <a:avLst>
                  <a:gd name="adj" fmla="val 50000"/>
                </a:avLst>
              </a:prstGeom>
              <a:gradFill rotWithShape="1">
                <a:gsLst>
                  <a:gs pos="0">
                    <a:srgbClr val="D5F1FB"/>
                  </a:gs>
                  <a:gs pos="100000">
                    <a:srgbClr val="80D4F2">
                      <a:alpha val="0"/>
                    </a:srgbClr>
                  </a:gs>
                </a:gsLst>
                <a:lin ang="5400000" scaled="1"/>
                <a:tileRect/>
              </a:gradFill>
              <a:ln w="9525">
                <a:noFill/>
              </a:ln>
            </p:spPr>
            <p:txBody>
              <a:bodyPr wrap="none" anchor="ctr" anchorCtr="0"/>
              <a:lstStyle/>
              <a:p>
                <a:endParaRPr lang="zh-CN" altLang="en-US" dirty="0">
                  <a:latin typeface="Arial" panose="020B0604020202020204" pitchFamily="34" charset="0"/>
                </a:endParaRPr>
              </a:p>
            </p:txBody>
          </p:sp>
        </p:grpSp>
        <p:sp>
          <p:nvSpPr>
            <p:cNvPr id="18464" name="Text Box 7"/>
            <p:cNvSpPr txBox="1"/>
            <p:nvPr/>
          </p:nvSpPr>
          <p:spPr>
            <a:xfrm>
              <a:off x="1785" y="2393"/>
              <a:ext cx="2016" cy="250"/>
            </a:xfrm>
            <a:prstGeom prst="rect">
              <a:avLst/>
            </a:prstGeom>
            <a:noFill/>
            <a:ln w="9525">
              <a:noFill/>
            </a:ln>
          </p:spPr>
          <p:txBody>
            <a:bodyPr>
              <a:spAutoFit/>
            </a:bodyPr>
            <a:lstStyle/>
            <a:p>
              <a:pPr algn="ctr"/>
              <a:r>
                <a:rPr lang="zh-CN" altLang="en-US" sz="2000" b="1" dirty="0">
                  <a:solidFill>
                    <a:srgbClr val="000000"/>
                  </a:solidFill>
                  <a:latin typeface="华文行楷" panose="02010800040101010101" pitchFamily="2" charset="-122"/>
                  <a:ea typeface="华文行楷" panose="02010800040101010101" pitchFamily="2" charset="-122"/>
                </a:rPr>
                <a:t>二、行政规范性文件</a:t>
              </a:r>
              <a:endParaRPr lang="en-US" altLang="zh-CN" sz="2000" b="1" dirty="0">
                <a:solidFill>
                  <a:srgbClr val="000000"/>
                </a:solidFill>
                <a:latin typeface="华文行楷" panose="02010800040101010101" pitchFamily="2" charset="-122"/>
                <a:ea typeface="华文行楷" panose="02010800040101010101" pitchFamily="2" charset="-122"/>
              </a:endParaRPr>
            </a:p>
          </p:txBody>
        </p:sp>
        <p:grpSp>
          <p:nvGrpSpPr>
            <p:cNvPr id="18465" name="Group 8"/>
            <p:cNvGrpSpPr/>
            <p:nvPr/>
          </p:nvGrpSpPr>
          <p:grpSpPr>
            <a:xfrm>
              <a:off x="1449" y="2355"/>
              <a:ext cx="336" cy="333"/>
              <a:chOff x="1289" y="582"/>
              <a:chExt cx="668" cy="668"/>
            </a:xfrm>
          </p:grpSpPr>
          <p:sp>
            <p:nvSpPr>
              <p:cNvPr id="18467" name="Oval 9"/>
              <p:cNvSpPr/>
              <p:nvPr/>
            </p:nvSpPr>
            <p:spPr>
              <a:xfrm>
                <a:off x="1289" y="582"/>
                <a:ext cx="668" cy="668"/>
              </a:xfrm>
              <a:prstGeom prst="ellipse">
                <a:avLst/>
              </a:prstGeom>
              <a:solidFill>
                <a:srgbClr val="333333"/>
              </a:solidFill>
              <a:ln w="38100">
                <a:noFill/>
              </a:ln>
            </p:spPr>
            <p:txBody>
              <a:bodyPr anchor="ctr" anchorCtr="0">
                <a:spAutoFit/>
              </a:bodyPr>
              <a:lstStyle/>
              <a:p>
                <a:endParaRPr lang="zh-CN" altLang="en-US" dirty="0">
                  <a:latin typeface="Arial" panose="020B0604020202020204" pitchFamily="34" charset="0"/>
                </a:endParaRPr>
              </a:p>
            </p:txBody>
          </p:sp>
          <p:sp>
            <p:nvSpPr>
              <p:cNvPr id="18468" name="Oval 10"/>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69" name="Oval 11"/>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70" name="Oval 12"/>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71" name="Oval 13"/>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lstStyle/>
              <a:p>
                <a:pPr algn="ctr"/>
                <a:endParaRPr lang="zh-CN" altLang="zh-CN" dirty="0">
                  <a:latin typeface="Arial" panose="020B0604020202020204" pitchFamily="34" charset="0"/>
                </a:endParaRPr>
              </a:p>
            </p:txBody>
          </p:sp>
        </p:grpSp>
        <p:sp>
          <p:nvSpPr>
            <p:cNvPr id="18466" name="Text Box 14"/>
            <p:cNvSpPr txBox="1"/>
            <p:nvPr/>
          </p:nvSpPr>
          <p:spPr>
            <a:xfrm>
              <a:off x="1497" y="2363"/>
              <a:ext cx="240" cy="288"/>
            </a:xfrm>
            <a:prstGeom prst="rect">
              <a:avLst/>
            </a:prstGeom>
            <a:noFill/>
            <a:ln w="9525">
              <a:noFill/>
            </a:ln>
          </p:spPr>
          <p:txBody>
            <a:bodyPr>
              <a:spAutoFit/>
            </a:bodyPr>
            <a:lstStyle/>
            <a:p>
              <a:pPr algn="ctr"/>
              <a:r>
                <a:rPr lang="en-US" altLang="zh-CN" sz="2400" dirty="0">
                  <a:solidFill>
                    <a:srgbClr val="000000"/>
                  </a:solidFill>
                  <a:latin typeface="Arial" panose="020B0604020202020204" pitchFamily="34" charset="0"/>
                </a:rPr>
                <a:t>2</a:t>
              </a:r>
            </a:p>
          </p:txBody>
        </p:sp>
      </p:grpSp>
      <p:grpSp>
        <p:nvGrpSpPr>
          <p:cNvPr id="18435" name="Group 15"/>
          <p:cNvGrpSpPr/>
          <p:nvPr/>
        </p:nvGrpSpPr>
        <p:grpSpPr>
          <a:xfrm>
            <a:off x="1981200" y="4987925"/>
            <a:ext cx="5334000" cy="528638"/>
            <a:chOff x="1200" y="2805"/>
            <a:chExt cx="3360" cy="333"/>
          </a:xfrm>
        </p:grpSpPr>
        <p:grpSp>
          <p:nvGrpSpPr>
            <p:cNvPr id="18451" name="Group 16"/>
            <p:cNvGrpSpPr/>
            <p:nvPr/>
          </p:nvGrpSpPr>
          <p:grpSpPr>
            <a:xfrm>
              <a:off x="1200" y="2813"/>
              <a:ext cx="3360" cy="323"/>
              <a:chOff x="1543" y="1728"/>
              <a:chExt cx="3493" cy="323"/>
            </a:xfrm>
          </p:grpSpPr>
          <p:sp>
            <p:nvSpPr>
              <p:cNvPr id="18460" name="AutoShape 17"/>
              <p:cNvSpPr/>
              <p:nvPr/>
            </p:nvSpPr>
            <p:spPr>
              <a:xfrm>
                <a:off x="1543" y="1728"/>
                <a:ext cx="3493" cy="323"/>
              </a:xfrm>
              <a:prstGeom prst="roundRect">
                <a:avLst>
                  <a:gd name="adj" fmla="val 16667"/>
                </a:avLst>
              </a:prstGeom>
              <a:gradFill rotWithShape="1">
                <a:gsLst>
                  <a:gs pos="0">
                    <a:srgbClr val="80D4F2"/>
                  </a:gs>
                  <a:gs pos="100000">
                    <a:srgbClr val="3CA1E6"/>
                  </a:gs>
                </a:gsLst>
                <a:lin ang="5400000" scaled="1"/>
                <a:tileRect/>
              </a:gradFill>
              <a:ln w="9525">
                <a:noFill/>
              </a:ln>
              <a:effectLst>
                <a:outerShdw dist="35921" dir="2699999" algn="ctr" rotWithShape="0">
                  <a:srgbClr val="B2B2B2"/>
                </a:outerShdw>
              </a:effectLst>
            </p:spPr>
            <p:txBody>
              <a:bodyPr wrap="none" anchor="ctr" anchorCtr="0"/>
              <a:lstStyle/>
              <a:p>
                <a:endParaRPr lang="zh-CN" altLang="en-US" dirty="0">
                  <a:latin typeface="Arial" panose="020B0604020202020204" pitchFamily="34" charset="0"/>
                </a:endParaRPr>
              </a:p>
            </p:txBody>
          </p:sp>
          <p:sp>
            <p:nvSpPr>
              <p:cNvPr id="18461" name="AutoShape 18"/>
              <p:cNvSpPr/>
              <p:nvPr/>
            </p:nvSpPr>
            <p:spPr>
              <a:xfrm>
                <a:off x="1573" y="1965"/>
                <a:ext cx="3443" cy="83"/>
              </a:xfrm>
              <a:prstGeom prst="roundRect">
                <a:avLst>
                  <a:gd name="adj" fmla="val 50000"/>
                </a:avLst>
              </a:prstGeom>
              <a:gradFill rotWithShape="1">
                <a:gsLst>
                  <a:gs pos="0">
                    <a:srgbClr val="80D4F2">
                      <a:alpha val="0"/>
                    </a:srgbClr>
                  </a:gs>
                  <a:gs pos="100000">
                    <a:srgbClr val="8FD9F4"/>
                  </a:gs>
                </a:gsLst>
                <a:lin ang="5400000" scaled="1"/>
                <a:tileRect/>
              </a:gradFill>
              <a:ln w="9525">
                <a:noFill/>
              </a:ln>
            </p:spPr>
            <p:txBody>
              <a:bodyPr wrap="none" anchor="ctr" anchorCtr="0"/>
              <a:lstStyle/>
              <a:p>
                <a:endParaRPr lang="zh-CN" altLang="en-US" dirty="0">
                  <a:latin typeface="Arial" panose="020B0604020202020204" pitchFamily="34" charset="0"/>
                </a:endParaRPr>
              </a:p>
            </p:txBody>
          </p:sp>
          <p:sp>
            <p:nvSpPr>
              <p:cNvPr id="18462" name="AutoShape 19"/>
              <p:cNvSpPr/>
              <p:nvPr/>
            </p:nvSpPr>
            <p:spPr>
              <a:xfrm>
                <a:off x="1573" y="1735"/>
                <a:ext cx="3443" cy="83"/>
              </a:xfrm>
              <a:prstGeom prst="roundRect">
                <a:avLst>
                  <a:gd name="adj" fmla="val 50000"/>
                </a:avLst>
              </a:prstGeom>
              <a:gradFill rotWithShape="1">
                <a:gsLst>
                  <a:gs pos="0">
                    <a:srgbClr val="D5F1FB"/>
                  </a:gs>
                  <a:gs pos="100000">
                    <a:srgbClr val="80D4F2">
                      <a:alpha val="0"/>
                    </a:srgbClr>
                  </a:gs>
                </a:gsLst>
                <a:lin ang="5400000" scaled="1"/>
                <a:tileRect/>
              </a:gradFill>
              <a:ln w="9525">
                <a:noFill/>
              </a:ln>
            </p:spPr>
            <p:txBody>
              <a:bodyPr wrap="none" anchor="ctr" anchorCtr="0"/>
              <a:lstStyle/>
              <a:p>
                <a:endParaRPr lang="zh-CN" altLang="en-US" dirty="0">
                  <a:latin typeface="Arial" panose="020B0604020202020204" pitchFamily="34" charset="0"/>
                </a:endParaRPr>
              </a:p>
            </p:txBody>
          </p:sp>
        </p:grpSp>
        <p:sp>
          <p:nvSpPr>
            <p:cNvPr id="18452" name="Text Box 20"/>
            <p:cNvSpPr txBox="1"/>
            <p:nvPr/>
          </p:nvSpPr>
          <p:spPr>
            <a:xfrm>
              <a:off x="1776" y="2851"/>
              <a:ext cx="2016" cy="250"/>
            </a:xfrm>
            <a:prstGeom prst="rect">
              <a:avLst/>
            </a:prstGeom>
            <a:noFill/>
            <a:ln w="9525">
              <a:noFill/>
            </a:ln>
          </p:spPr>
          <p:txBody>
            <a:bodyPr>
              <a:spAutoFit/>
            </a:bodyPr>
            <a:lstStyle/>
            <a:p>
              <a:pPr algn="ctr"/>
              <a:r>
                <a:rPr lang="zh-CN" altLang="en-US" sz="2000" b="1" dirty="0">
                  <a:solidFill>
                    <a:srgbClr val="000000"/>
                  </a:solidFill>
                  <a:latin typeface="华文行楷" panose="02010800040101010101" pitchFamily="2" charset="-122"/>
                  <a:ea typeface="华文行楷" panose="02010800040101010101" pitchFamily="2" charset="-122"/>
                </a:rPr>
                <a:t>三、行政规划、计划</a:t>
              </a:r>
              <a:endParaRPr lang="en-US" altLang="zh-CN" sz="2000" b="1" dirty="0">
                <a:solidFill>
                  <a:srgbClr val="000000"/>
                </a:solidFill>
                <a:latin typeface="华文行楷" panose="02010800040101010101" pitchFamily="2" charset="-122"/>
                <a:ea typeface="华文行楷" panose="02010800040101010101" pitchFamily="2" charset="-122"/>
              </a:endParaRPr>
            </a:p>
          </p:txBody>
        </p:sp>
        <p:grpSp>
          <p:nvGrpSpPr>
            <p:cNvPr id="18453" name="Group 21"/>
            <p:cNvGrpSpPr/>
            <p:nvPr/>
          </p:nvGrpSpPr>
          <p:grpSpPr>
            <a:xfrm>
              <a:off x="1440" y="2805"/>
              <a:ext cx="336" cy="333"/>
              <a:chOff x="1289" y="582"/>
              <a:chExt cx="668" cy="668"/>
            </a:xfrm>
          </p:grpSpPr>
          <p:sp>
            <p:nvSpPr>
              <p:cNvPr id="18455" name="Oval 22"/>
              <p:cNvSpPr/>
              <p:nvPr/>
            </p:nvSpPr>
            <p:spPr>
              <a:xfrm>
                <a:off x="1289" y="582"/>
                <a:ext cx="668" cy="668"/>
              </a:xfrm>
              <a:prstGeom prst="ellipse">
                <a:avLst/>
              </a:prstGeom>
              <a:solidFill>
                <a:srgbClr val="333333"/>
              </a:solidFill>
              <a:ln w="38100">
                <a:noFill/>
              </a:ln>
            </p:spPr>
            <p:txBody>
              <a:bodyPr anchor="ctr" anchorCtr="0">
                <a:spAutoFit/>
              </a:bodyPr>
              <a:lstStyle/>
              <a:p>
                <a:endParaRPr lang="zh-CN" altLang="en-US" dirty="0">
                  <a:latin typeface="Arial" panose="020B0604020202020204" pitchFamily="34" charset="0"/>
                </a:endParaRPr>
              </a:p>
            </p:txBody>
          </p:sp>
          <p:sp>
            <p:nvSpPr>
              <p:cNvPr id="18456" name="Oval 23"/>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57" name="Oval 24"/>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58" name="Oval 25"/>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59" name="Oval 26"/>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lstStyle/>
              <a:p>
                <a:pPr algn="ctr"/>
                <a:endParaRPr lang="zh-CN" altLang="zh-CN" dirty="0">
                  <a:latin typeface="Arial" panose="020B0604020202020204" pitchFamily="34" charset="0"/>
                </a:endParaRPr>
              </a:p>
            </p:txBody>
          </p:sp>
        </p:grpSp>
        <p:sp>
          <p:nvSpPr>
            <p:cNvPr id="18454" name="Text Box 27"/>
            <p:cNvSpPr txBox="1"/>
            <p:nvPr/>
          </p:nvSpPr>
          <p:spPr>
            <a:xfrm>
              <a:off x="1488" y="2813"/>
              <a:ext cx="240" cy="288"/>
            </a:xfrm>
            <a:prstGeom prst="rect">
              <a:avLst/>
            </a:prstGeom>
            <a:noFill/>
            <a:ln w="9525">
              <a:noFill/>
            </a:ln>
          </p:spPr>
          <p:txBody>
            <a:bodyPr>
              <a:spAutoFit/>
            </a:bodyPr>
            <a:lstStyle/>
            <a:p>
              <a:pPr algn="ctr"/>
              <a:r>
                <a:rPr lang="en-US" altLang="zh-CN" sz="2400" dirty="0">
                  <a:solidFill>
                    <a:srgbClr val="000000"/>
                  </a:solidFill>
                  <a:latin typeface="Arial" panose="020B0604020202020204" pitchFamily="34" charset="0"/>
                </a:rPr>
                <a:t>3</a:t>
              </a:r>
            </a:p>
          </p:txBody>
        </p:sp>
      </p:grpSp>
      <p:grpSp>
        <p:nvGrpSpPr>
          <p:cNvPr id="18436" name="Group 54"/>
          <p:cNvGrpSpPr/>
          <p:nvPr/>
        </p:nvGrpSpPr>
        <p:grpSpPr>
          <a:xfrm>
            <a:off x="1981200" y="2755900"/>
            <a:ext cx="5334000" cy="528638"/>
            <a:chOff x="1209" y="2355"/>
            <a:chExt cx="3360" cy="333"/>
          </a:xfrm>
        </p:grpSpPr>
        <p:grpSp>
          <p:nvGrpSpPr>
            <p:cNvPr id="18439" name="Group 55"/>
            <p:cNvGrpSpPr/>
            <p:nvPr/>
          </p:nvGrpSpPr>
          <p:grpSpPr>
            <a:xfrm>
              <a:off x="1209" y="2355"/>
              <a:ext cx="3360" cy="323"/>
              <a:chOff x="1543" y="1728"/>
              <a:chExt cx="3493" cy="323"/>
            </a:xfrm>
          </p:grpSpPr>
          <p:sp>
            <p:nvSpPr>
              <p:cNvPr id="18448" name="AutoShape 56"/>
              <p:cNvSpPr/>
              <p:nvPr/>
            </p:nvSpPr>
            <p:spPr>
              <a:xfrm>
                <a:off x="1543" y="1728"/>
                <a:ext cx="3493" cy="323"/>
              </a:xfrm>
              <a:prstGeom prst="roundRect">
                <a:avLst>
                  <a:gd name="adj" fmla="val 16667"/>
                </a:avLst>
              </a:prstGeom>
              <a:gradFill rotWithShape="1">
                <a:gsLst>
                  <a:gs pos="0">
                    <a:srgbClr val="EAC924"/>
                  </a:gs>
                  <a:gs pos="100000">
                    <a:srgbClr val="F7EBAF"/>
                  </a:gs>
                </a:gsLst>
                <a:lin ang="5400000" scaled="1"/>
                <a:tileRect/>
              </a:gradFill>
              <a:ln w="9525">
                <a:noFill/>
              </a:ln>
              <a:effectLst>
                <a:outerShdw dist="35921" dir="2699999" algn="ctr" rotWithShape="0">
                  <a:srgbClr val="B2B2B2"/>
                </a:outerShdw>
              </a:effectLst>
            </p:spPr>
            <p:txBody>
              <a:bodyPr wrap="none" anchor="ctr" anchorCtr="0"/>
              <a:lstStyle/>
              <a:p>
                <a:endParaRPr lang="zh-CN" altLang="en-US" dirty="0">
                  <a:latin typeface="Arial" panose="020B0604020202020204" pitchFamily="34" charset="0"/>
                </a:endParaRPr>
              </a:p>
            </p:txBody>
          </p:sp>
          <p:sp>
            <p:nvSpPr>
              <p:cNvPr id="18449" name="AutoShape 57"/>
              <p:cNvSpPr/>
              <p:nvPr/>
            </p:nvSpPr>
            <p:spPr>
              <a:xfrm>
                <a:off x="1573" y="1965"/>
                <a:ext cx="3443" cy="83"/>
              </a:xfrm>
              <a:prstGeom prst="roundRect">
                <a:avLst>
                  <a:gd name="adj" fmla="val 50000"/>
                </a:avLst>
              </a:prstGeom>
              <a:gradFill rotWithShape="1">
                <a:gsLst>
                  <a:gs pos="0">
                    <a:srgbClr val="EAC924">
                      <a:alpha val="0"/>
                    </a:srgbClr>
                  </a:gs>
                  <a:gs pos="100000">
                    <a:srgbClr val="EDD03F"/>
                  </a:gs>
                </a:gsLst>
                <a:lin ang="5400000" scaled="1"/>
                <a:tileRect/>
              </a:gradFill>
              <a:ln w="9525">
                <a:noFill/>
              </a:ln>
            </p:spPr>
            <p:txBody>
              <a:bodyPr wrap="none" anchor="ctr" anchorCtr="0"/>
              <a:lstStyle/>
              <a:p>
                <a:endParaRPr lang="zh-CN" altLang="en-US" dirty="0">
                  <a:latin typeface="Arial" panose="020B0604020202020204" pitchFamily="34" charset="0"/>
                </a:endParaRPr>
              </a:p>
            </p:txBody>
          </p:sp>
          <p:sp>
            <p:nvSpPr>
              <p:cNvPr id="18450" name="AutoShape 58"/>
              <p:cNvSpPr/>
              <p:nvPr/>
            </p:nvSpPr>
            <p:spPr>
              <a:xfrm>
                <a:off x="1573" y="1735"/>
                <a:ext cx="3443" cy="83"/>
              </a:xfrm>
              <a:prstGeom prst="roundRect">
                <a:avLst>
                  <a:gd name="adj" fmla="val 50000"/>
                </a:avLst>
              </a:prstGeom>
              <a:gradFill rotWithShape="1">
                <a:gsLst>
                  <a:gs pos="0">
                    <a:srgbClr val="F8EDB6"/>
                  </a:gs>
                  <a:gs pos="100000">
                    <a:srgbClr val="EAC924">
                      <a:alpha val="0"/>
                    </a:srgbClr>
                  </a:gs>
                </a:gsLst>
                <a:lin ang="5400000" scaled="1"/>
                <a:tileRect/>
              </a:gradFill>
              <a:ln w="9525">
                <a:noFill/>
              </a:ln>
            </p:spPr>
            <p:txBody>
              <a:bodyPr wrap="none" anchor="ctr" anchorCtr="0"/>
              <a:lstStyle/>
              <a:p>
                <a:endParaRPr lang="zh-CN" altLang="en-US" dirty="0">
                  <a:latin typeface="Arial" panose="020B0604020202020204" pitchFamily="34" charset="0"/>
                </a:endParaRPr>
              </a:p>
            </p:txBody>
          </p:sp>
        </p:grpSp>
        <p:sp>
          <p:nvSpPr>
            <p:cNvPr id="18440" name="Text Box 59"/>
            <p:cNvSpPr txBox="1"/>
            <p:nvPr/>
          </p:nvSpPr>
          <p:spPr>
            <a:xfrm>
              <a:off x="1785" y="2393"/>
              <a:ext cx="2016" cy="250"/>
            </a:xfrm>
            <a:prstGeom prst="rect">
              <a:avLst/>
            </a:prstGeom>
            <a:noFill/>
            <a:ln w="9525">
              <a:noFill/>
            </a:ln>
          </p:spPr>
          <p:txBody>
            <a:bodyPr>
              <a:spAutoFit/>
            </a:bodyPr>
            <a:lstStyle/>
            <a:p>
              <a:pPr algn="ctr"/>
              <a:r>
                <a:rPr lang="zh-CN" altLang="en-US" sz="2000" b="1" dirty="0">
                  <a:solidFill>
                    <a:srgbClr val="000000"/>
                  </a:solidFill>
                  <a:latin typeface="华文行楷" panose="02010800040101010101" pitchFamily="2" charset="-122"/>
                  <a:ea typeface="华文行楷" panose="02010800040101010101" pitchFamily="2" charset="-122"/>
                  <a:hlinkClick r:id="rId2" action="ppaction://hlinksldjump"/>
                </a:rPr>
                <a:t>一、行政立法</a:t>
              </a:r>
              <a:endParaRPr lang="en-US" altLang="zh-CN" sz="2000" b="1" dirty="0">
                <a:solidFill>
                  <a:srgbClr val="000000"/>
                </a:solidFill>
                <a:latin typeface="华文行楷" panose="02010800040101010101" pitchFamily="2" charset="-122"/>
                <a:ea typeface="华文行楷" panose="02010800040101010101" pitchFamily="2" charset="-122"/>
              </a:endParaRPr>
            </a:p>
          </p:txBody>
        </p:sp>
        <p:grpSp>
          <p:nvGrpSpPr>
            <p:cNvPr id="18441" name="Group 60"/>
            <p:cNvGrpSpPr/>
            <p:nvPr/>
          </p:nvGrpSpPr>
          <p:grpSpPr>
            <a:xfrm>
              <a:off x="1449" y="2355"/>
              <a:ext cx="336" cy="333"/>
              <a:chOff x="1289" y="582"/>
              <a:chExt cx="668" cy="668"/>
            </a:xfrm>
          </p:grpSpPr>
          <p:sp>
            <p:nvSpPr>
              <p:cNvPr id="18443" name="Oval 61"/>
              <p:cNvSpPr/>
              <p:nvPr/>
            </p:nvSpPr>
            <p:spPr>
              <a:xfrm>
                <a:off x="1289" y="582"/>
                <a:ext cx="668" cy="668"/>
              </a:xfrm>
              <a:prstGeom prst="ellipse">
                <a:avLst/>
              </a:prstGeom>
              <a:solidFill>
                <a:srgbClr val="333333"/>
              </a:solidFill>
              <a:ln w="38100">
                <a:noFill/>
              </a:ln>
            </p:spPr>
            <p:txBody>
              <a:bodyPr anchor="ctr" anchorCtr="0">
                <a:spAutoFit/>
              </a:bodyPr>
              <a:lstStyle/>
              <a:p>
                <a:endParaRPr lang="zh-CN" altLang="en-US" dirty="0">
                  <a:latin typeface="Arial" panose="020B0604020202020204" pitchFamily="34" charset="0"/>
                </a:endParaRPr>
              </a:p>
            </p:txBody>
          </p:sp>
          <p:sp>
            <p:nvSpPr>
              <p:cNvPr id="18444" name="Oval 62"/>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45" name="Oval 63"/>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46" name="Oval 64"/>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nchorCtr="0"/>
              <a:lstStyle/>
              <a:p>
                <a:endParaRPr lang="zh-CN" altLang="en-US" dirty="0">
                  <a:latin typeface="Arial" panose="020B0604020202020204" pitchFamily="34" charset="0"/>
                </a:endParaRPr>
              </a:p>
            </p:txBody>
          </p:sp>
          <p:sp>
            <p:nvSpPr>
              <p:cNvPr id="18447" name="Oval 65"/>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nchorCtr="0"/>
              <a:lstStyle/>
              <a:p>
                <a:pPr algn="ctr"/>
                <a:endParaRPr lang="zh-CN" altLang="zh-CN" dirty="0">
                  <a:latin typeface="Arial" panose="020B0604020202020204" pitchFamily="34" charset="0"/>
                </a:endParaRPr>
              </a:p>
            </p:txBody>
          </p:sp>
        </p:grpSp>
        <p:sp>
          <p:nvSpPr>
            <p:cNvPr id="18442" name="Text Box 66"/>
            <p:cNvSpPr txBox="1"/>
            <p:nvPr/>
          </p:nvSpPr>
          <p:spPr>
            <a:xfrm>
              <a:off x="1497" y="2363"/>
              <a:ext cx="240" cy="288"/>
            </a:xfrm>
            <a:prstGeom prst="rect">
              <a:avLst/>
            </a:prstGeom>
            <a:noFill/>
            <a:ln w="9525">
              <a:noFill/>
            </a:ln>
          </p:spPr>
          <p:txBody>
            <a:bodyPr>
              <a:spAutoFit/>
            </a:bodyPr>
            <a:lstStyle/>
            <a:p>
              <a:pPr algn="ctr"/>
              <a:r>
                <a:rPr lang="en-US" altLang="zh-CN" sz="2400" dirty="0">
                  <a:solidFill>
                    <a:srgbClr val="000000"/>
                  </a:solidFill>
                  <a:latin typeface="Arial" panose="020B0604020202020204" pitchFamily="34" charset="0"/>
                </a:rPr>
                <a:t>1</a:t>
              </a:r>
            </a:p>
          </p:txBody>
        </p:sp>
      </p:grpSp>
      <p:sp>
        <p:nvSpPr>
          <p:cNvPr id="18437" name="日期占位符 40"/>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18438" name="灯片编号占位符 4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07950" y="2060575"/>
            <a:ext cx="8712200" cy="3887788"/>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1" i="0" u="none" strike="noStrike" kern="1200" cap="none" spc="0" normalizeH="0" baseline="0" noProof="0" dirty="0">
                <a:ln>
                  <a:noFill/>
                </a:ln>
                <a:solidFill>
                  <a:srgbClr val="00B050"/>
                </a:solidFill>
                <a:effectLst/>
                <a:uLnTx/>
                <a:uFillTx/>
                <a:latin typeface="华文楷体" panose="02010600040101010101" pitchFamily="2" charset="-122"/>
                <a:ea typeface="华文楷体" panose="02010600040101010101" pitchFamily="2" charset="-122"/>
                <a:cs typeface="+mn-cs"/>
              </a:rPr>
              <a:t>还记得“法律保留”原则中必须制定法律的事项吗？</a:t>
            </a:r>
            <a:endParaRPr kumimoji="0" lang="en-US" altLang="zh-CN" sz="1800" b="1" i="0" u="none" strike="noStrike" kern="1200" cap="none" spc="0" normalizeH="0" baseline="0" noProof="0" dirty="0">
              <a:ln>
                <a:noFill/>
              </a:ln>
              <a:solidFill>
                <a:srgbClr val="00B05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相对保留：</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八条：“下列事项只能制定法律：（一）国家主权的事项；（二）各级人民代表大会、人民政府、人民法院和人民检察院的产生、组织和职权；（三）民族区域自治制度、特别行政区制度、基层群众自治制度；（四）犯罪和刑罚；（五）对公民政治权利的剥夺、限制人身自由的强制措施和处罚；（六）税种的设立、税率的确定和税收征收管理等税收基本制度；（七）对非国有财产的征收、征用；（八）民事基本制度；（九）基本经济制度以及财政、海关、金融和外贸的基本制度；（十）诉讼和仲裁制度；（十一）必须由全国人民代表大会及其常务委员会制定法律的其他事项。”</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8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绝对保留：</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第九条：“本法第八条规定的事项尚未制定法律的，全国人民代表大会及其常务委员会有权作出决定，授权国务院可以根据实际需要，对其中的部分事项先制定行政法规，但是有关</a:t>
            </a: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犯罪和刑罚</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对公民政治权利的剥夺和限制人身自由的强制措施和处罚</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司法制度</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等事项除外。”</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en-US" altLang="zh-CN" sz="1800" b="1" i="0" u="none" strike="noStrike" kern="1200" cap="none" spc="0" normalizeH="0" baseline="0" noProof="0" dirty="0">
              <a:ln>
                <a:noFill/>
              </a:ln>
              <a:solidFill>
                <a:srgbClr val="00B05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
        <p:nvSpPr>
          <p:cNvPr id="4301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142875" y="2133600"/>
            <a:ext cx="9001125" cy="3962400"/>
          </a:xfrm>
        </p:spPr>
        <p:txBody>
          <a:bodyPr vert="horz" wrap="square" lIns="91440" tIns="45720" rIns="91440" bIns="45720" anchor="t" anchorCtr="0"/>
          <a:lstStyle/>
          <a:p>
            <a:r>
              <a:rPr lang="en-US" altLang="zh-CN" sz="2400" b="1" dirty="0">
                <a:solidFill>
                  <a:srgbClr val="00FFCC"/>
                </a:solidFill>
                <a:latin typeface="华文楷体" panose="02010600040101010101" pitchFamily="2" charset="-122"/>
                <a:ea typeface="华文楷体" panose="02010600040101010101" pitchFamily="2" charset="-122"/>
              </a:rPr>
              <a:t>B. </a:t>
            </a:r>
            <a:r>
              <a:rPr lang="zh-CN" altLang="en-US" sz="2400" b="1" dirty="0">
                <a:solidFill>
                  <a:srgbClr val="00FFCC"/>
                </a:solidFill>
                <a:latin typeface="华文楷体" panose="02010600040101010101" pitchFamily="2" charset="-122"/>
                <a:ea typeface="华文楷体" panose="02010600040101010101" pitchFamily="2" charset="-122"/>
              </a:rPr>
              <a:t>国务院组成部门在制定规章上的职权权限</a:t>
            </a:r>
            <a:endParaRPr lang="en-US" altLang="zh-CN" sz="2400" b="1" dirty="0">
              <a:solidFill>
                <a:srgbClr val="00FFCC"/>
              </a:solidFill>
              <a:latin typeface="华文楷体" panose="02010600040101010101" pitchFamily="2" charset="-122"/>
              <a:ea typeface="华文楷体" panose="02010600040101010101" pitchFamily="2" charset="-122"/>
            </a:endParaRPr>
          </a:p>
          <a:p>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宪法</a:t>
            </a:r>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第</a:t>
            </a:r>
            <a:r>
              <a:rPr lang="en-US" altLang="zh-CN" sz="2400" dirty="0">
                <a:solidFill>
                  <a:schemeClr val="tx1"/>
                </a:solidFill>
                <a:latin typeface="华文楷体" panose="02010600040101010101" pitchFamily="2" charset="-122"/>
                <a:ea typeface="华文楷体" panose="02010600040101010101" pitchFamily="2" charset="-122"/>
              </a:rPr>
              <a:t>90</a:t>
            </a:r>
            <a:r>
              <a:rPr lang="zh-CN" altLang="en-US" sz="2400" dirty="0">
                <a:solidFill>
                  <a:schemeClr val="tx1"/>
                </a:solidFill>
                <a:latin typeface="华文楷体" panose="02010600040101010101" pitchFamily="2" charset="-122"/>
                <a:ea typeface="华文楷体" panose="02010600040101010101" pitchFamily="2" charset="-122"/>
              </a:rPr>
              <a:t>条第</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款：“各部、各委员会根据法律和国务院的行政法规、决定、命令，在本部门的权限内，发布命令、指示和规章。”</a:t>
            </a:r>
            <a:endParaRPr lang="en-US" altLang="zh-CN" sz="2400" dirty="0">
              <a:solidFill>
                <a:schemeClr val="tx1"/>
              </a:solidFill>
              <a:latin typeface="华文楷体" panose="02010600040101010101" pitchFamily="2" charset="-122"/>
              <a:ea typeface="华文楷体" panose="02010600040101010101" pitchFamily="2" charset="-122"/>
            </a:endParaRPr>
          </a:p>
          <a:p>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立法法</a:t>
            </a:r>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第</a:t>
            </a:r>
            <a:r>
              <a:rPr lang="en-US" altLang="zh-CN" sz="2400" dirty="0">
                <a:solidFill>
                  <a:schemeClr val="tx1"/>
                </a:solidFill>
                <a:latin typeface="华文楷体" panose="02010600040101010101" pitchFamily="2" charset="-122"/>
                <a:ea typeface="华文楷体" panose="02010600040101010101" pitchFamily="2" charset="-122"/>
              </a:rPr>
              <a:t>80</a:t>
            </a:r>
            <a:r>
              <a:rPr lang="zh-CN" altLang="en-US" sz="2400" dirty="0">
                <a:solidFill>
                  <a:schemeClr val="tx1"/>
                </a:solidFill>
                <a:latin typeface="华文楷体" panose="02010600040101010101" pitchFamily="2" charset="-122"/>
                <a:ea typeface="华文楷体" panose="02010600040101010101" pitchFamily="2" charset="-122"/>
              </a:rPr>
              <a:t>条第</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款：“部门规章规定的事项应当属于执行法律或者国务院的行政法规、决定、命令的事项。没有法律或者国务院的行政法规、决定、命令的依据，部门规章不得设定减损公民、法人和其他组织权利或者增加其义务的规范，不得增加本部门的权力或者减少本部门的法定职责。”</a:t>
            </a:r>
            <a:endParaRPr lang="en-US" altLang="zh-CN" sz="2400" dirty="0">
              <a:solidFill>
                <a:schemeClr val="tx1"/>
              </a:solidFill>
              <a:latin typeface="华文楷体" panose="02010600040101010101" pitchFamily="2" charset="-122"/>
              <a:ea typeface="华文楷体" panose="02010600040101010101" pitchFamily="2" charset="-122"/>
            </a:endParaRPr>
          </a:p>
          <a:p>
            <a:r>
              <a:rPr lang="zh-CN" altLang="en-US" sz="2400" dirty="0">
                <a:solidFill>
                  <a:schemeClr val="tx1"/>
                </a:solidFill>
                <a:latin typeface="华文楷体" panose="02010600040101010101" pitchFamily="2" charset="-122"/>
                <a:ea typeface="华文楷体" panose="02010600040101010101" pitchFamily="2" charset="-122"/>
              </a:rPr>
              <a:t> 第</a:t>
            </a:r>
            <a:r>
              <a:rPr lang="en-US" altLang="zh-CN" sz="2400" dirty="0">
                <a:solidFill>
                  <a:schemeClr val="tx1"/>
                </a:solidFill>
                <a:latin typeface="华文楷体" panose="02010600040101010101" pitchFamily="2" charset="-122"/>
                <a:ea typeface="华文楷体" panose="02010600040101010101" pitchFamily="2" charset="-122"/>
              </a:rPr>
              <a:t>81</a:t>
            </a:r>
            <a:r>
              <a:rPr lang="zh-CN" altLang="en-US" sz="2400" dirty="0">
                <a:solidFill>
                  <a:schemeClr val="tx1"/>
                </a:solidFill>
                <a:latin typeface="华文楷体" panose="02010600040101010101" pitchFamily="2" charset="-122"/>
                <a:ea typeface="华文楷体" panose="02010600040101010101" pitchFamily="2" charset="-122"/>
              </a:rPr>
              <a:t>条</a:t>
            </a:r>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 “涉及两个以上国务院部门职权范围的事项，应当提请国务院制定行政法规或者由国务院有关部门联合制定规章。”</a:t>
            </a:r>
            <a:endParaRPr lang="en-US" altLang="zh-CN" sz="2400" dirty="0">
              <a:solidFill>
                <a:schemeClr val="tx1"/>
              </a:solidFill>
              <a:latin typeface="华文楷体" panose="02010600040101010101" pitchFamily="2" charset="-122"/>
              <a:ea typeface="华文楷体" panose="02010600040101010101" pitchFamily="2" charset="-122"/>
            </a:endParaRPr>
          </a:p>
          <a:p>
            <a:endParaRPr lang="en-US" altLang="zh-CN" sz="2400" b="1" dirty="0">
              <a:solidFill>
                <a:schemeClr val="tx1"/>
              </a:solidFill>
              <a:latin typeface="华文楷体" panose="02010600040101010101" pitchFamily="2" charset="-122"/>
              <a:ea typeface="华文楷体" panose="02010600040101010101" pitchFamily="2" charset="-122"/>
            </a:endParaRPr>
          </a:p>
          <a:p>
            <a:endParaRPr lang="zh-CN" altLang="en-US" sz="2400" dirty="0">
              <a:ea typeface="宋体" panose="02010600030101010101" pitchFamily="2"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
        <p:nvSpPr>
          <p:cNvPr id="44037"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r>
              <a:rPr lang="en-US" altLang="zh-CN" b="1" kern="1200" dirty="0">
                <a:solidFill>
                  <a:srgbClr val="00FFCC"/>
                </a:solidFill>
                <a:latin typeface="华文楷体" panose="02010600040101010101" pitchFamily="2" charset="-122"/>
                <a:ea typeface="华文楷体" panose="02010600040101010101" pitchFamily="2" charset="-122"/>
                <a:cs typeface="+mj-cs"/>
              </a:rPr>
            </a:br>
            <a:br>
              <a:rPr lang="en-US" altLang="zh-CN" b="1" kern="1200" dirty="0">
                <a:solidFill>
                  <a:srgbClr val="00FFCC"/>
                </a:solidFill>
                <a:latin typeface="华文楷体" panose="02010600040101010101" pitchFamily="2" charset="-122"/>
                <a:ea typeface="华文楷体" panose="02010600040101010101" pitchFamily="2" charset="-122"/>
                <a:cs typeface="+mj-cs"/>
              </a:rPr>
            </a:br>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060575"/>
            <a:ext cx="8569325" cy="37433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C. </a:t>
            </a:r>
            <a:r>
              <a:rPr kumimoji="0" lang="zh-CN" altLang="en-US"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地方人民政府在制定规章上的职权权限</a:t>
            </a:r>
            <a:endPar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地方各级人大和地方各级人民政府组织法</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60</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条：“省、自治区、直辖市的人民政府可以根据法律、行政法规和本省、自治区、直辖市的地方性法规，</a:t>
            </a:r>
            <a:r>
              <a:rPr kumimoji="0" lang="zh-CN" altLang="en-US" sz="18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制定规章</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，报国务院和本级人民代表大会常务委员会备案。设区的市的人民政府可以根据法律、行政法规和本省、自治区的地方性法规，</a:t>
            </a:r>
            <a:r>
              <a:rPr kumimoji="0" lang="zh-CN" altLang="en-US" sz="18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制定规章</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，报国务院和省、自治区的人民代表大会常务委员会、人民政府以及本级人民代表大会常务委员会备案</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endPar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82</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条：“省、自治区、直辖市和设区的市、自治州的人民政府，可以根据法律、行政法规和本省、自治区、直辖市的地方性法规，制定规章。</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en-US" sz="18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地方政府规章可以就下列事项作出规定：</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（一）为执行法律、行政法规、地方性法规的规定需要制定规章的事项； </a:t>
            </a:r>
            <a:endPar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（二）属于本行政区域的具体行政管理事项。</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en-US" sz="18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  设区的市、自治州的人民政府</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根据本条第一款、第二款制定地方政府规章，</a:t>
            </a:r>
            <a:r>
              <a:rPr kumimoji="0" lang="zh-CN" altLang="en-US" sz="18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限于城乡建设与管理、环境保护、历史文化保护等方面的事项</a:t>
            </a:r>
            <a:r>
              <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。已经制定的地方政府规章，涉及上述事项范围以外的，继续有效。</a:t>
            </a:r>
            <a:r>
              <a:rPr kumimoji="0" lang="en-US" altLang="zh-CN"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endParaRPr kumimoji="0" lang="en-US" altLang="zh-CN" sz="18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
        <p:nvSpPr>
          <p:cNvPr id="4506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830263" y="2781300"/>
            <a:ext cx="7426325" cy="3743325"/>
          </a:xfrm>
        </p:spPr>
        <p:txBody>
          <a:bodyPr vert="horz" wrap="square" lIns="91440" tIns="45720" rIns="91440" bIns="45720" anchor="t" anchorCtr="0"/>
          <a:lstStyle/>
          <a:p>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根据《行政处罚法》第</a:t>
            </a:r>
            <a:r>
              <a:rPr lang="en-US" altLang="zh-CN" sz="2400" dirty="0">
                <a:latin typeface="华文楷体" panose="02010600040101010101" pitchFamily="2" charset="-122"/>
                <a:ea typeface="华文楷体" panose="02010600040101010101" pitchFamily="2" charset="-122"/>
              </a:rPr>
              <a:t>13</a:t>
            </a:r>
            <a:r>
              <a:rPr lang="zh-CN" altLang="zh-CN" sz="2400" dirty="0">
                <a:latin typeface="华文楷体" panose="02010600040101010101" pitchFamily="2" charset="-122"/>
                <a:ea typeface="华文楷体" panose="02010600040101010101" pitchFamily="2" charset="-122"/>
              </a:rPr>
              <a:t>条的规定，</a:t>
            </a:r>
            <a:r>
              <a:rPr lang="zh-CN" altLang="zh-CN" sz="2400" b="1" dirty="0">
                <a:solidFill>
                  <a:srgbClr val="92D050"/>
                </a:solidFill>
                <a:latin typeface="华文楷体" panose="02010600040101010101" pitchFamily="2" charset="-122"/>
                <a:ea typeface="华文楷体" panose="02010600040101010101" pitchFamily="2" charset="-122"/>
              </a:rPr>
              <a:t>地方政府规章</a:t>
            </a:r>
            <a:r>
              <a:rPr lang="zh-CN" altLang="zh-CN" sz="2400" dirty="0">
                <a:latin typeface="华文楷体" panose="02010600040101010101" pitchFamily="2" charset="-122"/>
                <a:ea typeface="华文楷体" panose="02010600040101010101" pitchFamily="2" charset="-122"/>
              </a:rPr>
              <a:t>可以在法律、法规规定的给予行政处罚的行为、种类和幅度的范围内作出具体规定；同时对于尚未制定法律、法规的，地方政府规章可以对违反行政管理秩序的行为设定一定数量罚款的行政处罚。</a:t>
            </a:r>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a:p>
            <a:endParaRPr lang="zh-CN" altLang="zh-CN" sz="2400" dirty="0">
              <a:latin typeface="华文楷体" panose="02010600040101010101" pitchFamily="2" charset="-122"/>
              <a:ea typeface="华文楷体" panose="02010600040101010101" pitchFamily="2"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
        <p:nvSpPr>
          <p:cNvPr id="46085"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r>
              <a:rPr lang="en-US" altLang="zh-CN" b="1" kern="1200" dirty="0">
                <a:solidFill>
                  <a:srgbClr val="00FFCC"/>
                </a:solidFill>
                <a:latin typeface="华文楷体" panose="02010600040101010101" pitchFamily="2" charset="-122"/>
                <a:ea typeface="华文楷体" panose="02010600040101010101" pitchFamily="2" charset="-122"/>
                <a:cs typeface="+mj-cs"/>
              </a:rPr>
            </a:br>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74613" y="2205038"/>
            <a:ext cx="8745538" cy="38862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）授权</a:t>
            </a:r>
            <a:r>
              <a:rPr kumimoji="0" lang="zh-CN"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立法（</a:t>
            </a:r>
            <a:r>
              <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Delegated Legislation</a:t>
            </a:r>
            <a:r>
              <a:rPr kumimoji="0" lang="zh-CN"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rPr>
              <a:t>）</a:t>
            </a:r>
            <a:endPar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行政机关根据议会的授权或者上级的授权，来制定行政法律规范的活动。</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A. </a:t>
            </a:r>
            <a:r>
              <a:rPr kumimoji="0" lang="zh-CN"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rPr>
              <a:t>替代法律的授权立法</a:t>
            </a:r>
            <a:endParaRPr kumimoji="0" lang="en-US" altLang="zh-CN" sz="2400" b="1" i="0" u="none" strike="noStrike" kern="1200" cap="none" spc="0" normalizeH="0" baseline="0" noProof="0" dirty="0">
              <a:ln>
                <a:noFill/>
              </a:ln>
              <a:solidFill>
                <a:srgbClr val="00FFCC"/>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补救法律真空时期的权宜之计</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9</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条中“相对保留”的规定</a:t>
            </a:r>
            <a:endPar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例：</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国务院</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1987</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年制定的《乡镇企业工业产品质量管理办法》（</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1987</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年</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6</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月</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30</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日施行，</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2001</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年</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10</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月</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6</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日废止），就是先于《产品质量法》颁布的，在《产品质量法》颁布后不久即告废止。</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rgbClr val="FFC00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8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
        <p:nvSpPr>
          <p:cNvPr id="47109"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r>
              <a:rPr lang="en-US" altLang="zh-CN" b="1" kern="1200" dirty="0">
                <a:solidFill>
                  <a:srgbClr val="00FFCC"/>
                </a:solidFill>
                <a:latin typeface="华文楷体" panose="02010600040101010101" pitchFamily="2" charset="-122"/>
                <a:ea typeface="华文楷体" panose="02010600040101010101" pitchFamily="2" charset="-122"/>
                <a:cs typeface="+mj-cs"/>
              </a:rPr>
            </a:br>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266700" y="2133600"/>
            <a:ext cx="8208963" cy="3530600"/>
          </a:xfrm>
        </p:spPr>
        <p:txBody>
          <a:bodyPr vert="horz" wrap="square" lIns="91440" tIns="45720" rIns="91440" bIns="45720" anchor="t" anchorCtr="0"/>
          <a:lstStyle/>
          <a:p>
            <a:r>
              <a:rPr lang="en-US" altLang="zh-CN" sz="2400" b="1" dirty="0">
                <a:solidFill>
                  <a:srgbClr val="00FFCC"/>
                </a:solidFill>
                <a:latin typeface="华文楷体" panose="02010600040101010101" pitchFamily="2" charset="-122"/>
                <a:ea typeface="华文楷体" panose="02010600040101010101" pitchFamily="2" charset="-122"/>
              </a:rPr>
              <a:t>B. </a:t>
            </a:r>
            <a:r>
              <a:rPr lang="zh-CN" altLang="en-US" sz="2400" b="1" dirty="0">
                <a:solidFill>
                  <a:srgbClr val="00FFCC"/>
                </a:solidFill>
                <a:latin typeface="华文楷体" panose="02010600040101010101" pitchFamily="2" charset="-122"/>
                <a:ea typeface="华文楷体" panose="02010600040101010101" pitchFamily="2" charset="-122"/>
              </a:rPr>
              <a:t>法律</a:t>
            </a:r>
            <a:r>
              <a:rPr lang="zh-CN" altLang="zh-CN" sz="2400" b="1" dirty="0">
                <a:solidFill>
                  <a:srgbClr val="00FFCC"/>
                </a:solidFill>
                <a:latin typeface="华文楷体" panose="02010600040101010101" pitchFamily="2" charset="-122"/>
                <a:ea typeface="华文楷体" panose="02010600040101010101" pitchFamily="2" charset="-122"/>
              </a:rPr>
              <a:t>授权立法</a:t>
            </a:r>
            <a:endParaRPr lang="en-US" altLang="zh-CN" sz="2400" b="1" dirty="0">
              <a:solidFill>
                <a:srgbClr val="00FFCC"/>
              </a:solidFill>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在制定的法律中专设一条规定国务院可以就有关问题制定行政法规</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例如</a:t>
            </a:r>
            <a:r>
              <a:rPr lang="zh-CN" altLang="en-US"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《行政处罚法》第</a:t>
            </a:r>
            <a:r>
              <a:rPr lang="en-US" altLang="zh-CN" sz="2000" dirty="0">
                <a:latin typeface="华文楷体" panose="02010600040101010101" pitchFamily="2" charset="-122"/>
                <a:ea typeface="华文楷体" panose="02010600040101010101" pitchFamily="2" charset="-122"/>
              </a:rPr>
              <a:t>63</a:t>
            </a:r>
            <a:r>
              <a:rPr lang="zh-CN" altLang="zh-CN" sz="2000" dirty="0">
                <a:latin typeface="华文楷体" panose="02010600040101010101" pitchFamily="2" charset="-122"/>
                <a:ea typeface="华文楷体" panose="02010600040101010101" pitchFamily="2" charset="-122"/>
              </a:rPr>
              <a:t>条规定，</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本法第</a:t>
            </a:r>
            <a:r>
              <a:rPr lang="en-US" altLang="zh-CN" sz="2000" dirty="0">
                <a:latin typeface="华文楷体" panose="02010600040101010101" pitchFamily="2" charset="-122"/>
                <a:ea typeface="华文楷体" panose="02010600040101010101" pitchFamily="2" charset="-122"/>
              </a:rPr>
              <a:t>46</a:t>
            </a:r>
            <a:r>
              <a:rPr lang="zh-CN" altLang="zh-CN" sz="2000" dirty="0">
                <a:latin typeface="华文楷体" panose="02010600040101010101" pitchFamily="2" charset="-122"/>
                <a:ea typeface="华文楷体" panose="02010600040101010101" pitchFamily="2" charset="-122"/>
              </a:rPr>
              <a:t>条罚款决定与罚款收缴分离的规定，由国务院制定具体实施办法</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城市房地产管理法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条：为了公共利益的需要，国家可以征收国有土地上单位和个人的房屋，并依法给予拆迁补偿，维护被征收人的合法权益；征收个人住宅的，还应当保障被征收人的居住条件。具体办法由国务院规定。</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药品管理法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103</a:t>
            </a:r>
            <a:r>
              <a:rPr lang="zh-CN" altLang="en-US" sz="2000" dirty="0">
                <a:latin typeface="华文楷体" panose="02010600040101010101" pitchFamily="2" charset="-122"/>
                <a:ea typeface="华文楷体" panose="02010600040101010101" pitchFamily="2" charset="-122"/>
              </a:rPr>
              <a:t>条规定，“中药材的种植、采集和饲养的管理办法，由国务院另行制定。”</a:t>
            </a:r>
            <a:endParaRPr lang="en-US" altLang="zh-CN" sz="2000" dirty="0">
              <a:latin typeface="华文楷体" panose="02010600040101010101" pitchFamily="2" charset="-122"/>
              <a:ea typeface="华文楷体" panose="02010600040101010101" pitchFamily="2" charset="-122"/>
            </a:endParaRPr>
          </a:p>
          <a:p>
            <a:r>
              <a:rPr lang="zh-CN" altLang="en-US" sz="1800" b="1" dirty="0">
                <a:solidFill>
                  <a:srgbClr val="92D050"/>
                </a:solidFill>
                <a:latin typeface="华文楷体" panose="02010600040101010101" pitchFamily="2" charset="-122"/>
                <a:ea typeface="华文楷体" panose="02010600040101010101" pitchFamily="2" charset="-122"/>
              </a:rPr>
              <a:t> 进一步疑问：这样的授权立法与职权立法能够严格区分吗？</a:t>
            </a:r>
            <a:endParaRPr lang="en-US" altLang="zh-CN" sz="1800" b="1" dirty="0">
              <a:solidFill>
                <a:srgbClr val="92D050"/>
              </a:solidFill>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sp>
        <p:nvSpPr>
          <p:cNvPr id="4813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250825" y="2060575"/>
            <a:ext cx="8497888" cy="39592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授权条件</a:t>
            </a:r>
            <a:r>
              <a:rPr kumimoji="0" lang="en-US" altLang="zh-CN"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a:t>
            </a:r>
            <a:r>
              <a:rPr kumimoji="0" lang="zh-CN" altLang="en-US"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立法法</a:t>
            </a:r>
            <a:r>
              <a:rPr kumimoji="0" lang="en-US" altLang="zh-CN"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a:t>
            </a:r>
            <a:r>
              <a:rPr kumimoji="0" lang="zh-CN" altLang="en-US"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第</a:t>
            </a:r>
            <a:r>
              <a:rPr kumimoji="0" lang="en-US" altLang="zh-CN"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10</a:t>
            </a:r>
            <a:r>
              <a:rPr kumimoji="0" lang="zh-CN" altLang="en-US"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rPr>
              <a:t>条</a:t>
            </a:r>
            <a:endParaRPr kumimoji="0" lang="en-US" altLang="zh-CN" sz="2400" b="1" i="0" u="none" strike="noStrike" kern="1200" cap="none" spc="0" normalizeH="0" baseline="0" noProof="0" dirty="0">
              <a:ln>
                <a:noFill/>
              </a:ln>
              <a:solidFill>
                <a:srgbClr val="92D05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10</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条规定，授权决定应当</a:t>
            </a:r>
            <a:r>
              <a:rPr kumimoji="0" lang="zh-CN" altLang="en-US" sz="22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明确授权的目的、事项、范围、期限</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以及被授权机关实施授权决定应当遵循的</a:t>
            </a:r>
            <a:r>
              <a:rPr kumimoji="0" lang="zh-CN" altLang="en-US" sz="22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原则</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等。</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授权的期限</a:t>
            </a:r>
            <a:r>
              <a:rPr kumimoji="0" lang="zh-CN" altLang="en-US" sz="22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不得超过五年</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，但是授权决定另有规定的除外。</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被授权机关应当在授权期限届满的</a:t>
            </a:r>
            <a:r>
              <a:rPr kumimoji="0" lang="zh-CN" altLang="en-US" sz="22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六个月</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以前，向授权机关报告授权决定实施的情况，并提出是否需要制定有关法律的意见；需要继续授权的，可以提出相关意见，由全国人民代表大会及其常务委员会决定。  　</a:t>
            </a:r>
            <a:endPar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立法法</a:t>
            </a: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第</a:t>
            </a: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12</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条第</a:t>
            </a:r>
            <a:r>
              <a:rPr kumimoji="0" lang="en-US" altLang="zh-CN"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款规定，被授权机关</a:t>
            </a:r>
            <a:r>
              <a:rPr kumimoji="0" lang="zh-CN" altLang="en-US" sz="22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不得</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将被授予的权力</a:t>
            </a:r>
            <a:r>
              <a:rPr kumimoji="0" lang="zh-CN" altLang="en-US" sz="2200" b="1"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mn-cs"/>
              </a:rPr>
              <a:t>转授</a:t>
            </a:r>
            <a:r>
              <a:rPr kumimoji="0" lang="zh-CN" altLang="en-US" sz="22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给其他机关。</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
        <p:nvSpPr>
          <p:cNvPr id="49157"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684213" y="2489200"/>
            <a:ext cx="7632700" cy="3530600"/>
          </a:xfrm>
        </p:spPr>
        <p:txBody>
          <a:bodyPr vert="horz" wrap="square" lIns="91440" tIns="45720" rIns="91440" bIns="45720" anchor="t" anchorCtr="0"/>
          <a:lstStyle/>
          <a:p>
            <a:r>
              <a:rPr lang="en-US" altLang="zh-CN" sz="2400" b="1" dirty="0">
                <a:solidFill>
                  <a:srgbClr val="00FFCC"/>
                </a:solidFill>
                <a:latin typeface="华文楷体" panose="02010600040101010101" pitchFamily="2" charset="-122"/>
                <a:ea typeface="华文楷体" panose="02010600040101010101" pitchFamily="2" charset="-122"/>
              </a:rPr>
              <a:t>C. </a:t>
            </a:r>
            <a:r>
              <a:rPr lang="zh-CN" altLang="en-US" sz="2400" b="1" dirty="0">
                <a:solidFill>
                  <a:srgbClr val="00FFCC"/>
                </a:solidFill>
                <a:latin typeface="华文楷体" panose="02010600040101010101" pitchFamily="2" charset="-122"/>
                <a:ea typeface="华文楷体" panose="02010600040101010101" pitchFamily="2" charset="-122"/>
              </a:rPr>
              <a:t>法规授权立法</a:t>
            </a:r>
            <a:endParaRPr lang="en-US" altLang="zh-CN" sz="2400" b="1" dirty="0">
              <a:solidFill>
                <a:srgbClr val="00FFCC"/>
              </a:solidFill>
              <a:latin typeface="华文楷体" panose="02010600040101010101" pitchFamily="2" charset="-122"/>
              <a:ea typeface="华文楷体" panose="02010600040101010101" pitchFamily="2" charset="-122"/>
            </a:endParaRPr>
          </a:p>
          <a:p>
            <a:pPr lvl="3" eaLnBrk="1" hangingPunct="1"/>
            <a:r>
              <a:rPr lang="zh-CN" altLang="en-US" sz="2000" b="1" dirty="0">
                <a:latin typeface="华文楷体" panose="02010600040101010101" pitchFamily="2" charset="-122"/>
                <a:ea typeface="华文楷体" panose="02010600040101010101" pitchFamily="2" charset="-122"/>
              </a:rPr>
              <a:t>行政法规授权（国务院各部门、享有规章制定权的地方政府）</a:t>
            </a:r>
          </a:p>
          <a:p>
            <a:pPr lvl="4" eaLnBrk="1" hangingPunct="1"/>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自然保护区条例</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43</a:t>
            </a:r>
            <a:r>
              <a:rPr lang="zh-CN" altLang="en-US" sz="2000" b="1" dirty="0">
                <a:latin typeface="华文楷体" panose="02010600040101010101" pitchFamily="2" charset="-122"/>
                <a:ea typeface="华文楷体" panose="02010600040101010101" pitchFamily="2" charset="-122"/>
              </a:rPr>
              <a:t>条：各省、自治区、直辖市人民政府可根据本条例，制定实施办法</a:t>
            </a:r>
          </a:p>
          <a:p>
            <a:pPr lvl="3" eaLnBrk="1" hangingPunct="1"/>
            <a:r>
              <a:rPr lang="zh-CN" altLang="en-US" sz="2000" b="1" dirty="0">
                <a:latin typeface="华文楷体" panose="02010600040101010101" pitchFamily="2" charset="-122"/>
                <a:ea typeface="华文楷体" panose="02010600040101010101" pitchFamily="2" charset="-122"/>
              </a:rPr>
              <a:t>地方性法规授权（地方政府）</a:t>
            </a:r>
          </a:p>
          <a:p>
            <a:pPr lvl="4" eaLnBrk="1" hangingPunct="1"/>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天津市就业促进条例</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39</a:t>
            </a:r>
            <a:r>
              <a:rPr lang="zh-CN" altLang="en-US" sz="2000" b="1" dirty="0">
                <a:latin typeface="华文楷体" panose="02010600040101010101" pitchFamily="2" charset="-122"/>
                <a:ea typeface="华文楷体" panose="02010600040101010101" pitchFamily="2" charset="-122"/>
              </a:rPr>
              <a:t>条：市人民政府按照本条例规定制定促进就业的具体规定</a:t>
            </a:r>
            <a:r>
              <a:rPr lang="en-US" altLang="zh-CN"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endParaRPr lang="zh-CN" altLang="en-US" sz="2400" dirty="0">
              <a:ea typeface="宋体" panose="02010600030101010101" pitchFamily="2" charset="-122"/>
            </a:endParaRPr>
          </a:p>
        </p:txBody>
      </p:sp>
      <p:sp>
        <p:nvSpPr>
          <p:cNvPr id="5018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5018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br>
              <a:rPr lang="en-US" altLang="zh-CN" b="1" kern="1200" dirty="0">
                <a:solidFill>
                  <a:srgbClr val="00FFCC"/>
                </a:solidFill>
                <a:latin typeface="华文楷体" panose="02010600040101010101" pitchFamily="2" charset="-122"/>
                <a:ea typeface="华文楷体" panose="02010600040101010101" pitchFamily="2" charset="-122"/>
                <a:cs typeface="+mj-cs"/>
              </a:rPr>
            </a:br>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266700" y="2133600"/>
            <a:ext cx="8208963" cy="3530600"/>
          </a:xfrm>
        </p:spPr>
        <p:txBody>
          <a:bodyPr vert="horz" wrap="square" lIns="91440" tIns="45720" rIns="91440" bIns="45720" anchor="t" anchorCtr="0"/>
          <a:lstStyle/>
          <a:p>
            <a:r>
              <a:rPr lang="en-US" altLang="zh-CN" sz="2400" b="1" dirty="0">
                <a:solidFill>
                  <a:srgbClr val="00FFCC"/>
                </a:solidFill>
                <a:latin typeface="华文楷体" panose="02010600040101010101" pitchFamily="2" charset="-122"/>
                <a:ea typeface="华文楷体" panose="02010600040101010101" pitchFamily="2" charset="-122"/>
              </a:rPr>
              <a:t>D. </a:t>
            </a:r>
            <a:r>
              <a:rPr lang="zh-CN" altLang="en-US" sz="2400" b="1" dirty="0">
                <a:solidFill>
                  <a:srgbClr val="00FFCC"/>
                </a:solidFill>
                <a:latin typeface="华文楷体" panose="02010600040101010101" pitchFamily="2" charset="-122"/>
                <a:ea typeface="华文楷体" panose="02010600040101010101" pitchFamily="2" charset="-122"/>
              </a:rPr>
              <a:t>特别</a:t>
            </a:r>
            <a:r>
              <a:rPr lang="zh-CN" altLang="zh-CN" sz="2400" b="1" dirty="0">
                <a:solidFill>
                  <a:srgbClr val="00FFCC"/>
                </a:solidFill>
                <a:latin typeface="华文楷体" panose="02010600040101010101" pitchFamily="2" charset="-122"/>
                <a:ea typeface="华文楷体" panose="02010600040101010101" pitchFamily="2" charset="-122"/>
              </a:rPr>
              <a:t>授权立法</a:t>
            </a:r>
            <a:endParaRPr lang="en-US" altLang="zh-CN" sz="2400" b="1" dirty="0">
              <a:solidFill>
                <a:srgbClr val="00FFCC"/>
              </a:solidFill>
              <a:latin typeface="华文楷体" panose="02010600040101010101" pitchFamily="2" charset="-122"/>
              <a:ea typeface="华文楷体" panose="02010600040101010101" pitchFamily="2" charset="-122"/>
            </a:endParaRPr>
          </a:p>
          <a:p>
            <a:pPr lvl="1" eaLnBrk="1" hangingPunct="1">
              <a:lnSpc>
                <a:spcPct val="90000"/>
              </a:lnSpc>
            </a:pP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立法法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65</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3</a:t>
            </a:r>
            <a:r>
              <a:rPr lang="zh-CN" altLang="en-US" sz="2200" dirty="0">
                <a:latin typeface="华文楷体" panose="02010600040101010101" pitchFamily="2" charset="-122"/>
                <a:ea typeface="华文楷体" panose="02010600040101010101" pitchFamily="2" charset="-122"/>
              </a:rPr>
              <a:t>款：应当由全国人民代表大会及其常务委员会制定法律的事项，国务院根据全国人民代表大会及其常务委员会的</a:t>
            </a:r>
            <a:r>
              <a:rPr lang="zh-CN" altLang="en-US" sz="2200" b="1" dirty="0">
                <a:solidFill>
                  <a:srgbClr val="FF0000"/>
                </a:solidFill>
                <a:latin typeface="华文楷体" panose="02010600040101010101" pitchFamily="2" charset="-122"/>
                <a:ea typeface="华文楷体" panose="02010600040101010101" pitchFamily="2" charset="-122"/>
              </a:rPr>
              <a:t>授权决定</a:t>
            </a:r>
            <a:r>
              <a:rPr lang="zh-CN" altLang="en-US" sz="2200" dirty="0">
                <a:latin typeface="华文楷体" panose="02010600040101010101" pitchFamily="2" charset="-122"/>
                <a:ea typeface="华文楷体" panose="02010600040101010101" pitchFamily="2" charset="-122"/>
              </a:rPr>
              <a:t>先制定的行政法规，经过实践检验，制定法律的条件成熟时，国务院应当及时提请全国人民代表大会及其常务委员会制定法律</a:t>
            </a:r>
          </a:p>
          <a:p>
            <a:pPr lvl="2" eaLnBrk="1" hangingPunct="1">
              <a:lnSpc>
                <a:spcPct val="90000"/>
              </a:lnSpc>
            </a:pPr>
            <a:r>
              <a:rPr lang="en-US" altLang="zh-CN" sz="1800" dirty="0">
                <a:solidFill>
                  <a:schemeClr val="tx1"/>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全国人大常务委员会关于授权国务院改革工商税制发布有关税收条例草案试行的决定</a:t>
            </a:r>
            <a:r>
              <a:rPr lang="en-US" altLang="zh-CN" sz="1800" dirty="0">
                <a:solidFill>
                  <a:schemeClr val="tx1"/>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a:t>
            </a:r>
            <a:r>
              <a:rPr lang="en-US" altLang="zh-CN" sz="1800" dirty="0">
                <a:solidFill>
                  <a:schemeClr val="tx1"/>
                </a:solidFill>
                <a:latin typeface="华文楷体" panose="02010600040101010101" pitchFamily="2" charset="-122"/>
                <a:ea typeface="华文楷体" panose="02010600040101010101" pitchFamily="2" charset="-122"/>
              </a:rPr>
              <a:t>1984</a:t>
            </a:r>
            <a:r>
              <a:rPr lang="zh-CN" altLang="en-US" sz="1800" dirty="0">
                <a:solidFill>
                  <a:schemeClr val="tx1"/>
                </a:solidFill>
                <a:latin typeface="华文楷体" panose="02010600040101010101" pitchFamily="2" charset="-122"/>
                <a:ea typeface="华文楷体" panose="02010600040101010101" pitchFamily="2" charset="-122"/>
              </a:rPr>
              <a:t>年</a:t>
            </a:r>
            <a:r>
              <a:rPr lang="en-US" altLang="zh-CN" sz="1800" dirty="0">
                <a:solidFill>
                  <a:schemeClr val="tx1"/>
                </a:solidFill>
                <a:latin typeface="华文楷体" panose="02010600040101010101" pitchFamily="2" charset="-122"/>
                <a:ea typeface="华文楷体" panose="02010600040101010101" pitchFamily="2" charset="-122"/>
              </a:rPr>
              <a:t>9</a:t>
            </a:r>
            <a:r>
              <a:rPr lang="zh-CN" altLang="en-US" sz="1800" dirty="0">
                <a:solidFill>
                  <a:schemeClr val="tx1"/>
                </a:solidFill>
                <a:latin typeface="华文楷体" panose="02010600040101010101" pitchFamily="2" charset="-122"/>
                <a:ea typeface="华文楷体" panose="02010600040101010101" pitchFamily="2" charset="-122"/>
              </a:rPr>
              <a:t>月</a:t>
            </a:r>
            <a:r>
              <a:rPr lang="en-US" altLang="zh-CN" sz="1800" dirty="0">
                <a:solidFill>
                  <a:schemeClr val="tx1"/>
                </a:solidFill>
                <a:latin typeface="华文楷体" panose="02010600040101010101" pitchFamily="2" charset="-122"/>
                <a:ea typeface="华文楷体" panose="02010600040101010101" pitchFamily="2" charset="-122"/>
              </a:rPr>
              <a:t>18</a:t>
            </a:r>
            <a:r>
              <a:rPr lang="zh-CN" altLang="en-US" sz="1800" dirty="0">
                <a:solidFill>
                  <a:schemeClr val="tx1"/>
                </a:solidFill>
                <a:latin typeface="华文楷体" panose="02010600040101010101" pitchFamily="2" charset="-122"/>
                <a:ea typeface="华文楷体" panose="02010600040101010101" pitchFamily="2" charset="-122"/>
              </a:rPr>
              <a:t>日，</a:t>
            </a:r>
            <a:r>
              <a:rPr lang="en-US" altLang="zh-CN" sz="1800" dirty="0">
                <a:solidFill>
                  <a:schemeClr val="tx1"/>
                </a:solidFill>
                <a:latin typeface="华文楷体" panose="02010600040101010101" pitchFamily="2" charset="-122"/>
                <a:ea typeface="华文楷体" panose="02010600040101010101" pitchFamily="2" charset="-122"/>
              </a:rPr>
              <a:t>2009</a:t>
            </a:r>
            <a:r>
              <a:rPr lang="zh-CN" altLang="en-US" sz="1800" dirty="0">
                <a:solidFill>
                  <a:schemeClr val="tx1"/>
                </a:solidFill>
                <a:latin typeface="华文楷体" panose="02010600040101010101" pitchFamily="2" charset="-122"/>
                <a:ea typeface="华文楷体" panose="02010600040101010101" pitchFamily="2" charset="-122"/>
              </a:rPr>
              <a:t>年废止）</a:t>
            </a:r>
          </a:p>
          <a:p>
            <a:pPr lvl="2" eaLnBrk="1" hangingPunct="1">
              <a:lnSpc>
                <a:spcPct val="90000"/>
              </a:lnSpc>
            </a:pPr>
            <a:r>
              <a:rPr lang="en-US" altLang="zh-CN" sz="1800" dirty="0">
                <a:solidFill>
                  <a:schemeClr val="tx1"/>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全国人大常委会关于授权国务院在经济体制改革和对外开放方面可以制定暂行规定或者条例的决定</a:t>
            </a:r>
            <a:r>
              <a:rPr lang="en-US" altLang="zh-CN" sz="1800" dirty="0">
                <a:solidFill>
                  <a:schemeClr val="tx1"/>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a:t>
            </a:r>
            <a:r>
              <a:rPr lang="en-US" altLang="zh-CN" sz="1800" dirty="0">
                <a:solidFill>
                  <a:schemeClr val="tx1"/>
                </a:solidFill>
                <a:latin typeface="华文楷体" panose="02010600040101010101" pitchFamily="2" charset="-122"/>
                <a:ea typeface="华文楷体" panose="02010600040101010101" pitchFamily="2" charset="-122"/>
              </a:rPr>
              <a:t>1985</a:t>
            </a:r>
            <a:r>
              <a:rPr lang="zh-CN" altLang="en-US" sz="1800" dirty="0">
                <a:solidFill>
                  <a:schemeClr val="tx1"/>
                </a:solidFill>
                <a:latin typeface="华文楷体" panose="02010600040101010101" pitchFamily="2" charset="-122"/>
                <a:ea typeface="华文楷体" panose="02010600040101010101" pitchFamily="2" charset="-122"/>
              </a:rPr>
              <a:t>年</a:t>
            </a:r>
            <a:r>
              <a:rPr lang="en-US" altLang="zh-CN" sz="1800" dirty="0">
                <a:solidFill>
                  <a:schemeClr val="tx1"/>
                </a:solidFill>
                <a:latin typeface="华文楷体" panose="02010600040101010101" pitchFamily="2" charset="-122"/>
                <a:ea typeface="华文楷体" panose="02010600040101010101" pitchFamily="2" charset="-122"/>
              </a:rPr>
              <a:t>4</a:t>
            </a:r>
            <a:r>
              <a:rPr lang="zh-CN" altLang="en-US" sz="1800" dirty="0">
                <a:solidFill>
                  <a:schemeClr val="tx1"/>
                </a:solidFill>
                <a:latin typeface="华文楷体" panose="02010600040101010101" pitchFamily="2" charset="-122"/>
                <a:ea typeface="华文楷体" panose="02010600040101010101" pitchFamily="2" charset="-122"/>
              </a:rPr>
              <a:t>月</a:t>
            </a:r>
            <a:r>
              <a:rPr lang="en-US" altLang="zh-CN" sz="1800" dirty="0">
                <a:solidFill>
                  <a:schemeClr val="tx1"/>
                </a:solidFill>
                <a:latin typeface="华文楷体" panose="02010600040101010101" pitchFamily="2" charset="-122"/>
                <a:ea typeface="华文楷体" panose="02010600040101010101" pitchFamily="2" charset="-122"/>
              </a:rPr>
              <a:t>10</a:t>
            </a:r>
            <a:r>
              <a:rPr lang="zh-CN" altLang="en-US" sz="1800" dirty="0">
                <a:solidFill>
                  <a:schemeClr val="tx1"/>
                </a:solidFill>
                <a:latin typeface="华文楷体" panose="02010600040101010101" pitchFamily="2" charset="-122"/>
                <a:ea typeface="华文楷体" panose="02010600040101010101" pitchFamily="2" charset="-122"/>
              </a:rPr>
              <a:t>日）</a:t>
            </a:r>
          </a:p>
          <a:p>
            <a:pPr lvl="3" eaLnBrk="1" hangingPunct="1">
              <a:lnSpc>
                <a:spcPct val="90000"/>
              </a:lnSpc>
            </a:pPr>
            <a:r>
              <a:rPr lang="zh-CN" altLang="en-US" sz="1600" dirty="0">
                <a:solidFill>
                  <a:schemeClr val="tx1"/>
                </a:solidFill>
                <a:latin typeface="华文楷体" panose="02010600040101010101" pitchFamily="2" charset="-122"/>
                <a:ea typeface="华文楷体" panose="02010600040101010101" pitchFamily="2" charset="-122"/>
              </a:rPr>
              <a:t>授权国务院对于有关经济体制改革和对外开放方面的问题，必要时可以根据宪法，在同有关法律和全国人民代表大会及其常务委员会的有关决定的基本原则不相抵触的前提下，制定暂行的规定或者条例，颁布实施，并报全国人大常务委员会备案。经过实践检验，条件成熟时由全国人大或者全国人大常委会制定法律</a:t>
            </a:r>
          </a:p>
          <a:p>
            <a:endParaRPr lang="en-US" altLang="zh-CN" sz="1800" b="1" dirty="0">
              <a:solidFill>
                <a:srgbClr val="92D050"/>
              </a:solidFill>
              <a:latin typeface="华文楷体" panose="02010600040101010101" pitchFamily="2" charset="-122"/>
              <a:ea typeface="华文楷体" panose="02010600040101010101" pitchFamily="2" charset="-122"/>
            </a:endParaRPr>
          </a:p>
          <a:p>
            <a:endParaRPr lang="zh-CN" altLang="en-US" sz="1800" dirty="0">
              <a:latin typeface="华文楷体" panose="02010600040101010101" pitchFamily="2" charset="-122"/>
              <a:ea typeface="华文楷体" panose="02010600040101010101" pitchFamily="2"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
        <p:nvSpPr>
          <p:cNvPr id="51205"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585788" y="2276475"/>
            <a:ext cx="7488238" cy="39592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a:t>
            </a:r>
            <a:r>
              <a:rPr kumimoji="0" lang="en-US" altLang="zh-CN"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3</a:t>
            </a: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）创制性立法和执行性立法</a:t>
            </a:r>
            <a:endParaRPr kumimoji="0" lang="en-US" altLang="zh-CN" sz="24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1) </a:t>
            </a:r>
            <a:r>
              <a:rPr kumimoji="0" lang="zh-CN"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创制性立法</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：行政机关为了填补法律法规空白或者变通法律法规的规定而进行的立法</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直接影响公民权利和义务的规则</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2) </a:t>
            </a:r>
            <a:r>
              <a:rPr kumimoji="0" lang="zh-CN"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执行性立法</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：行政机关为了执行或实现特定法律和法规或者上级行政机关行政规范的规定而进行的立法</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不直接创设影响公民权利义务的规则</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522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
        <p:nvSpPr>
          <p:cNvPr id="52229"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一、行政立法</a:t>
            </a:r>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3850" y="2190750"/>
            <a:ext cx="7993063" cy="41751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1</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、行政立法概述</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、行政立法的分类</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3</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、行政立法的原则</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4</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、行政立法的程序</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5</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、行政立法的合法要件</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6</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、域外行政立法情况</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
        <p:nvSpPr>
          <p:cNvPr id="1946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742" name="Group 118"/>
          <p:cNvGraphicFramePr>
            <a:graphicFrameLocks noGrp="1"/>
          </p:cNvGraphicFramePr>
          <p:nvPr>
            <p:ph idx="1"/>
          </p:nvPr>
        </p:nvGraphicFramePr>
        <p:xfrm>
          <a:off x="107950" y="2205038"/>
          <a:ext cx="8785225" cy="4852986"/>
        </p:xfrm>
        <a:graphic>
          <a:graphicData uri="http://schemas.openxmlformats.org/drawingml/2006/table">
            <a:tbl>
              <a:tblPr/>
              <a:tblGrid>
                <a:gridCol w="840326">
                  <a:extLst>
                    <a:ext uri="{9D8B030D-6E8A-4147-A177-3AD203B41FA5}">
                      <a16:colId xmlns:a16="http://schemas.microsoft.com/office/drawing/2014/main" val="20000"/>
                    </a:ext>
                  </a:extLst>
                </a:gridCol>
                <a:gridCol w="3514090">
                  <a:extLst>
                    <a:ext uri="{9D8B030D-6E8A-4147-A177-3AD203B41FA5}">
                      <a16:colId xmlns:a16="http://schemas.microsoft.com/office/drawing/2014/main" val="20001"/>
                    </a:ext>
                  </a:extLst>
                </a:gridCol>
                <a:gridCol w="4430809">
                  <a:extLst>
                    <a:ext uri="{9D8B030D-6E8A-4147-A177-3AD203B41FA5}">
                      <a16:colId xmlns:a16="http://schemas.microsoft.com/office/drawing/2014/main" val="20002"/>
                    </a:ext>
                  </a:extLst>
                </a:gridCol>
              </a:tblGrid>
              <a:tr h="518231">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endParaRPr kumimoji="0" lang="zh-CN" altLang="en-US" sz="2800" b="0" i="0" u="none" strike="noStrike" cap="none" normalizeH="0" baseline="0" dirty="0">
                        <a:ln>
                          <a:noFill/>
                        </a:ln>
                        <a:solidFill>
                          <a:schemeClr val="tx1"/>
                        </a:solidFill>
                        <a:effectLst/>
                        <a:latin typeface="Garamond" panose="02020404030301010803" pitchFamily="18" charset="0"/>
                        <a:ea typeface="楷体_GB2312" pitchFamily="49" charset="-122"/>
                      </a:endParaRPr>
                    </a:p>
                  </a:txBody>
                  <a:tcPr marL="91442" marR="91442"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执行性立法</a:t>
                      </a:r>
                    </a:p>
                  </a:txBody>
                  <a:tcPr marL="91442" marR="91442"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创制性立法</a:t>
                      </a:r>
                    </a:p>
                  </a:txBody>
                  <a:tcPr marL="91442" marR="91442"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94">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功能</a:t>
                      </a:r>
                    </a:p>
                  </a:txBody>
                  <a:tcPr marL="91442" marR="91442"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执行法律、法规和上级行政机关行政规范性文件的规定</a:t>
                      </a:r>
                    </a:p>
                  </a:txBody>
                  <a:tcPr marL="91442" marR="91442"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填补法律空白</a:t>
                      </a: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变通、补充法律法规规定</a:t>
                      </a:r>
                    </a:p>
                  </a:txBody>
                  <a:tcPr marL="91442" marR="91442"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94">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类型</a:t>
                      </a:r>
                    </a:p>
                  </a:txBody>
                  <a:tcPr marL="91442" marR="91442"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91442" marR="91442"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填补法律空白：自主性立法</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变通补充上位法规定：补充性立法</a:t>
                      </a:r>
                    </a:p>
                  </a:txBody>
                  <a:tcPr marL="91442" marR="91442"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31">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形式</a:t>
                      </a:r>
                    </a:p>
                  </a:txBody>
                  <a:tcPr marL="91442" marR="91442"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实施条例、办法、细则等</a:t>
                      </a:r>
                    </a:p>
                  </a:txBody>
                  <a:tcPr marL="91442" marR="91442"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endParaRPr kumimoji="0" lang="zh-CN" altLang="en-US" sz="28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91442" marR="91442"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336">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效力</a:t>
                      </a: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ctr"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举例</a:t>
                      </a:r>
                    </a:p>
                  </a:txBody>
                  <a:tcPr marL="91442" marR="91442"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lang="zh-CN" altLang="en-US" sz="1800" b="1" dirty="0">
                          <a:solidFill>
                            <a:schemeClr val="tx1"/>
                          </a:solidFill>
                          <a:effectLst/>
                          <a:latin typeface="华文楷体" panose="02010600040101010101" pitchFamily="2" charset="-122"/>
                          <a:ea typeface="华文楷体" panose="02010600040101010101" pitchFamily="2" charset="-122"/>
                        </a:rPr>
                        <a:t>效力低于上位法</a:t>
                      </a:r>
                      <a:endParaRPr lang="en-US" altLang="zh-CN" sz="1800" b="1" dirty="0">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lang="zh-CN" altLang="en-US" sz="1800" b="1" dirty="0">
                          <a:solidFill>
                            <a:schemeClr val="tx1"/>
                          </a:solidFill>
                          <a:effectLst/>
                          <a:latin typeface="华文楷体" panose="02010600040101010101" pitchFamily="2" charset="-122"/>
                          <a:ea typeface="华文楷体" panose="02010600040101010101" pitchFamily="2" charset="-122"/>
                        </a:rPr>
                        <a:t>上位法失效后不能独立存在</a:t>
                      </a:r>
                      <a:endParaRPr kumimoji="0" lang="en-US"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行政复议法实施条例</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第</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1</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条：为了进一步发挥行政复议制度在解决行政争议、建设法治政府、构建社会主义和谐社会中的作用，根据</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中华人民共和国行政复议法</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，制定本条例</a:t>
                      </a:r>
                      <a:endParaRPr kumimoji="0" lang="zh-CN" altLang="en-US"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91442" marR="91442"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lang="zh-CN" altLang="en-US" sz="1800" b="1" dirty="0">
                          <a:solidFill>
                            <a:schemeClr val="tx1"/>
                          </a:solidFill>
                          <a:effectLst/>
                          <a:latin typeface="华文楷体" panose="02010600040101010101" pitchFamily="2" charset="-122"/>
                          <a:ea typeface="华文楷体" panose="02010600040101010101" pitchFamily="2" charset="-122"/>
                        </a:rPr>
                        <a:t>创制性立法的效力依其制定主体决定</a:t>
                      </a:r>
                      <a:endParaRPr lang="en-US" altLang="zh-CN" sz="1800" b="1" dirty="0">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lang="zh-CN" altLang="en-US" sz="1800" b="1" dirty="0">
                          <a:solidFill>
                            <a:schemeClr val="tx1"/>
                          </a:solidFill>
                          <a:effectLst/>
                          <a:latin typeface="华文楷体" panose="02010600040101010101" pitchFamily="2" charset="-122"/>
                          <a:ea typeface="华文楷体" panose="02010600040101010101" pitchFamily="2" charset="-122"/>
                        </a:rPr>
                        <a:t>补充性立法以授权为依据，不因授权法律、法规的消灭而当然消灭</a:t>
                      </a:r>
                      <a:endParaRPr kumimoji="0" lang="en-US"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自主性立法：</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政府信息公开条例</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第</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1</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条</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补充性立法：</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居民身份证法</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第</a:t>
                      </a:r>
                      <a:r>
                        <a:rPr kumimoji="0" lang="en-US" altLang="zh-CN"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21</a:t>
                      </a: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条    现役的人民解放军军人、人民武装警察申领和发放居民身份证的具体办法，由国务院和中央军事委员会另行规定</a:t>
                      </a:r>
                    </a:p>
                  </a:txBody>
                  <a:tcPr marL="91442" marR="91442"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3" name="直接连接符 2"/>
          <p:cNvCxnSpPr/>
          <p:nvPr/>
        </p:nvCxnSpPr>
        <p:spPr>
          <a:xfrm>
            <a:off x="107950" y="5661025"/>
            <a:ext cx="8785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二、其他行政规范性文件</a:t>
            </a:r>
          </a:p>
        </p:txBody>
      </p:sp>
      <p:sp>
        <p:nvSpPr>
          <p:cNvPr id="3" name="内容占位符 2"/>
          <p:cNvSpPr>
            <a:spLocks noGrp="1"/>
          </p:cNvSpPr>
          <p:nvPr>
            <p:ph idx="1"/>
          </p:nvPr>
        </p:nvSpPr>
        <p:spPr>
          <a:xfrm>
            <a:off x="539750" y="2205038"/>
            <a:ext cx="8135938"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、行政规范性文件的涵义</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）广义：</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包括行政立法和其他的规范性文件</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狭义：行政法规和规章以外的由公共行政组织针对</a:t>
            </a:r>
            <a:r>
              <a:rPr kumimoji="0" lang="zh-CN"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不特定多数人</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制定的具有普遍约束力的规范。</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6">
                    <a:lumMod val="75000"/>
                  </a:schemeClr>
                </a:solidFill>
                <a:effectLst/>
                <a:uLnTx/>
                <a:uFillTx/>
                <a:latin typeface="华文楷体" panose="02010600040101010101" pitchFamily="2" charset="-122"/>
                <a:ea typeface="华文楷体" panose="02010600040101010101" pitchFamily="2" charset="-122"/>
                <a:cs typeface="+mn-cs"/>
              </a:rPr>
              <a:t>抽象行政行为：</a:t>
            </a:r>
            <a:r>
              <a:rPr kumimoji="0" lang="zh-CN" altLang="en-US" sz="22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越来越少用的与其他行政规范性文件意思相同的行政法术语。</a:t>
            </a:r>
            <a:r>
              <a:rPr kumimoji="0" lang="en-US" altLang="zh-CN" sz="22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zh-CN" altLang="en-US" sz="22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行政行为以所针对相对人是否特定为标准，可以分为抽象行政行为和具体行政行为。抽象行政行为是指行政主体运用行政权，针对不特定相对人制定规制规则的行为；具体行政行为是指行政主体运用行政权，针对特定相对人设定权利义务，实现行政规制目的的行为。</a:t>
            </a:r>
          </a:p>
        </p:txBody>
      </p:sp>
      <p:sp>
        <p:nvSpPr>
          <p:cNvPr id="655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
        <p:nvSpPr>
          <p:cNvPr id="6554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6563" name="内容占位符 2"/>
          <p:cNvSpPr>
            <a:spLocks noGrp="1"/>
          </p:cNvSpPr>
          <p:nvPr>
            <p:ph idx="1"/>
          </p:nvPr>
        </p:nvSpPr>
        <p:spPr>
          <a:xfrm>
            <a:off x="184150" y="1989138"/>
            <a:ext cx="5972175" cy="3530600"/>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、规范性文件的分类</a:t>
            </a:r>
            <a:endParaRPr lang="en-US" altLang="zh-CN" sz="2400" b="1"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）依主体分类</a:t>
            </a:r>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6656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6656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graphicFrame>
        <p:nvGraphicFramePr>
          <p:cNvPr id="6" name="图示 5"/>
          <p:cNvGraphicFramePr/>
          <p:nvPr/>
        </p:nvGraphicFramePr>
        <p:xfrm>
          <a:off x="870759" y="2629250"/>
          <a:ext cx="7056784" cy="4227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7587" name="内容占位符 2"/>
          <p:cNvSpPr>
            <a:spLocks noGrp="1"/>
          </p:cNvSpPr>
          <p:nvPr>
            <p:ph idx="1"/>
          </p:nvPr>
        </p:nvSpPr>
        <p:spPr>
          <a:xfrm>
            <a:off x="-180975" y="2276475"/>
            <a:ext cx="6346825" cy="3530600"/>
          </a:xfrm>
        </p:spPr>
        <p:txBody>
          <a:bodyPr vert="horz" wrap="square" lIns="91440" tIns="45720" rIns="91440" bIns="45720" anchor="t" anchorCtr="0"/>
          <a:lstStyle/>
          <a:p>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）依功能分类</a:t>
            </a:r>
            <a:endParaRPr lang="en-US" altLang="zh-CN" sz="2800" b="1" dirty="0">
              <a:latin typeface="华文楷体" panose="02010600040101010101" pitchFamily="2" charset="-122"/>
              <a:ea typeface="华文楷体" panose="02010600040101010101" pitchFamily="2" charset="-122"/>
            </a:endParaRPr>
          </a:p>
          <a:p>
            <a:endParaRPr lang="zh-CN" altLang="en-US" sz="2800" b="1" dirty="0">
              <a:latin typeface="华文楷体" panose="02010600040101010101" pitchFamily="2" charset="-122"/>
              <a:ea typeface="华文楷体" panose="02010600040101010101" pitchFamily="2" charset="-122"/>
            </a:endParaRPr>
          </a:p>
        </p:txBody>
      </p:sp>
      <p:sp>
        <p:nvSpPr>
          <p:cNvPr id="6758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6758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graphicFrame>
        <p:nvGraphicFramePr>
          <p:cNvPr id="6" name="图示 5"/>
          <p:cNvGraphicFramePr/>
          <p:nvPr/>
        </p:nvGraphicFramePr>
        <p:xfrm>
          <a:off x="1083631" y="2177480"/>
          <a:ext cx="7488831"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2707" name="内容占位符 2"/>
          <p:cNvSpPr>
            <a:spLocks noGrp="1"/>
          </p:cNvSpPr>
          <p:nvPr>
            <p:ph idx="1"/>
          </p:nvPr>
        </p:nvSpPr>
        <p:spPr>
          <a:xfrm>
            <a:off x="-534987" y="1954213"/>
            <a:ext cx="9145587" cy="3530600"/>
          </a:xfrm>
        </p:spPr>
        <p:txBody>
          <a:bodyPr vert="horz" wrap="square" lIns="91440" tIns="45720" rIns="91440" bIns="45720" anchor="t" anchorCtr="0"/>
          <a:lstStyle/>
          <a:p>
            <a:pPr eaLnBrk="1" hangingPunct="1"/>
            <a:r>
              <a:rPr lang="en-US" altLang="zh-CN" sz="2000" b="1" dirty="0">
                <a:solidFill>
                  <a:schemeClr val="tx1"/>
                </a:solidFill>
                <a:latin typeface="华文楷体" panose="02010600040101010101" pitchFamily="2" charset="-122"/>
                <a:ea typeface="华文楷体" panose="02010600040101010101" pitchFamily="2" charset="-122"/>
              </a:rPr>
              <a:t>3</a:t>
            </a:r>
            <a:r>
              <a:rPr lang="zh-CN" altLang="en-US" sz="2000" b="1" dirty="0">
                <a:solidFill>
                  <a:schemeClr val="tx1"/>
                </a:solidFill>
                <a:latin typeface="华文楷体" panose="02010600040101010101" pitchFamily="2" charset="-122"/>
                <a:ea typeface="华文楷体" panose="02010600040101010101" pitchFamily="2" charset="-122"/>
              </a:rPr>
              <a:t>、行政规范性文件的法律地位</a:t>
            </a:r>
          </a:p>
          <a:p>
            <a:pPr lvl="1" eaLnBrk="1" hangingPunct="1"/>
            <a:r>
              <a:rPr lang="zh-CN" altLang="en-US" sz="2000" b="1" dirty="0">
                <a:solidFill>
                  <a:schemeClr val="tx1"/>
                </a:solidFill>
                <a:latin typeface="华文楷体" panose="02010600040101010101" pitchFamily="2" charset="-122"/>
                <a:ea typeface="华文楷体" panose="02010600040101010101" pitchFamily="2" charset="-122"/>
              </a:rPr>
              <a:t>法源地位：除法定解释性文件外，不是正式法律渊源</a:t>
            </a:r>
          </a:p>
          <a:p>
            <a:pPr lvl="1" eaLnBrk="1" hangingPunct="1"/>
            <a:r>
              <a:rPr lang="zh-CN" altLang="en-US" sz="2000" b="1" dirty="0">
                <a:solidFill>
                  <a:schemeClr val="tx1"/>
                </a:solidFill>
                <a:latin typeface="华文楷体" panose="02010600040101010101" pitchFamily="2" charset="-122"/>
                <a:ea typeface="华文楷体" panose="02010600040101010101" pitchFamily="2" charset="-122"/>
              </a:rPr>
              <a:t>行政系统内部的地位（规范下级执法行为）</a:t>
            </a:r>
          </a:p>
          <a:p>
            <a:pPr lvl="2" eaLnBrk="1" hangingPunct="1"/>
            <a:r>
              <a:rPr lang="zh-CN" altLang="en-US" sz="2000" b="1" dirty="0">
                <a:solidFill>
                  <a:schemeClr val="tx1"/>
                </a:solidFill>
                <a:latin typeface="华文楷体" panose="02010600040101010101" pitchFamily="2" charset="-122"/>
                <a:ea typeface="华文楷体" panose="02010600040101010101" pitchFamily="2" charset="-122"/>
              </a:rPr>
              <a:t>行政执法依据（如创制性、解释性规定等）</a:t>
            </a:r>
          </a:p>
          <a:p>
            <a:pPr lvl="2" eaLnBrk="1" hangingPunct="1"/>
            <a:r>
              <a:rPr lang="zh-CN" altLang="en-US" sz="2000" b="1" dirty="0">
                <a:solidFill>
                  <a:schemeClr val="tx1"/>
                </a:solidFill>
                <a:latin typeface="华文楷体" panose="02010600040101010101" pitchFamily="2" charset="-122"/>
                <a:ea typeface="华文楷体" panose="02010600040101010101" pitchFamily="2" charset="-122"/>
              </a:rPr>
              <a:t>行政复议依据：具体行政行为认定事实清楚，证据确凿，适用依据正确，程序合法，内容适当的，决定维持；适用依据错误的，决定撤销、变更或者确认该具体行政行为违法（行政复议法）</a:t>
            </a:r>
          </a:p>
          <a:p>
            <a:pPr lvl="1" eaLnBrk="1" hangingPunct="1"/>
            <a:r>
              <a:rPr lang="zh-CN" altLang="en-US" sz="2000" b="1" dirty="0">
                <a:solidFill>
                  <a:schemeClr val="tx1"/>
                </a:solidFill>
                <a:latin typeface="华文楷体" panose="02010600040101010101" pitchFamily="2" charset="-122"/>
                <a:ea typeface="华文楷体" panose="02010600040101010101" pitchFamily="2" charset="-122"/>
              </a:rPr>
              <a:t>司法审查程序中的地位</a:t>
            </a:r>
          </a:p>
          <a:p>
            <a:pPr lvl="2" eaLnBrk="1" hangingPunct="1"/>
            <a:r>
              <a:rPr lang="zh-CN" altLang="en-US" sz="2000" b="1" dirty="0">
                <a:solidFill>
                  <a:schemeClr val="tx1"/>
                </a:solidFill>
                <a:latin typeface="华文楷体" panose="02010600040101010101" pitchFamily="2" charset="-122"/>
                <a:ea typeface="华文楷体" panose="02010600040101010101" pitchFamily="2" charset="-122"/>
              </a:rPr>
              <a:t>行政诉讼法第</a:t>
            </a:r>
            <a:r>
              <a:rPr lang="en-US" altLang="zh-CN" sz="2000" b="1" dirty="0">
                <a:solidFill>
                  <a:schemeClr val="tx1"/>
                </a:solidFill>
                <a:latin typeface="华文楷体" panose="02010600040101010101" pitchFamily="2" charset="-122"/>
                <a:ea typeface="华文楷体" panose="02010600040101010101" pitchFamily="2" charset="-122"/>
              </a:rPr>
              <a:t>53</a:t>
            </a:r>
            <a:r>
              <a:rPr lang="zh-CN" altLang="en-US" sz="2000" b="1" dirty="0">
                <a:solidFill>
                  <a:schemeClr val="tx1"/>
                </a:solidFill>
                <a:latin typeface="华文楷体" panose="02010600040101010101" pitchFamily="2" charset="-122"/>
                <a:ea typeface="华文楷体" panose="02010600040101010101" pitchFamily="2" charset="-122"/>
              </a:rPr>
              <a:t>条第</a:t>
            </a:r>
            <a:r>
              <a:rPr lang="en-US" altLang="zh-CN" sz="2000" b="1" dirty="0">
                <a:solidFill>
                  <a:schemeClr val="tx1"/>
                </a:solidFill>
                <a:latin typeface="华文楷体" panose="02010600040101010101" pitchFamily="2" charset="-122"/>
                <a:ea typeface="华文楷体" panose="02010600040101010101" pitchFamily="2" charset="-122"/>
              </a:rPr>
              <a:t>1</a:t>
            </a:r>
            <a:r>
              <a:rPr lang="zh-CN" altLang="en-US" sz="2000" b="1" dirty="0">
                <a:solidFill>
                  <a:schemeClr val="tx1"/>
                </a:solidFill>
                <a:latin typeface="华文楷体" panose="02010600040101010101" pitchFamily="2" charset="-122"/>
                <a:ea typeface="华文楷体" panose="02010600040101010101" pitchFamily="2" charset="-122"/>
              </a:rPr>
              <a:t>款　公民、法人或者其他组织认为行政行为所依据的国务院部门和地方人民政府及其部门制定的规范性文件不合法，在对行政行为提起诉讼时，可以一并请求对该规范性文件进行审查</a:t>
            </a:r>
            <a:endParaRPr lang="en-US" altLang="zh-CN" sz="2000" b="1" dirty="0">
              <a:solidFill>
                <a:schemeClr val="tx1"/>
              </a:solidFill>
              <a:latin typeface="华文楷体" panose="02010600040101010101" pitchFamily="2" charset="-122"/>
              <a:ea typeface="华文楷体" panose="02010600040101010101" pitchFamily="2" charset="-122"/>
            </a:endParaRPr>
          </a:p>
          <a:p>
            <a:pPr lvl="2" eaLnBrk="1" hangingPunct="1"/>
            <a:r>
              <a:rPr lang="zh-CN" altLang="en-US" sz="2000" b="1" dirty="0">
                <a:solidFill>
                  <a:schemeClr val="tx1"/>
                </a:solidFill>
                <a:latin typeface="华文楷体" panose="02010600040101010101" pitchFamily="2" charset="-122"/>
                <a:ea typeface="华文楷体" panose="02010600040101010101" pitchFamily="2" charset="-122"/>
              </a:rPr>
              <a:t>第</a:t>
            </a:r>
            <a:r>
              <a:rPr lang="en-US" altLang="zh-CN" sz="2000" b="1" dirty="0">
                <a:solidFill>
                  <a:schemeClr val="tx1"/>
                </a:solidFill>
                <a:latin typeface="华文楷体" panose="02010600040101010101" pitchFamily="2" charset="-122"/>
                <a:ea typeface="华文楷体" panose="02010600040101010101" pitchFamily="2" charset="-122"/>
              </a:rPr>
              <a:t>64</a:t>
            </a:r>
            <a:r>
              <a:rPr lang="zh-CN" altLang="en-US" sz="2000" b="1" dirty="0">
                <a:solidFill>
                  <a:schemeClr val="tx1"/>
                </a:solidFill>
                <a:latin typeface="华文楷体" panose="02010600040101010101" pitchFamily="2" charset="-122"/>
                <a:ea typeface="华文楷体" panose="02010600040101010101" pitchFamily="2" charset="-122"/>
              </a:rPr>
              <a:t>条　人民法院在审理行政案件中，经审查认为规范性文件不合法的，不作为认定行政行为合法的依据，并向制定机关提出处理建议</a:t>
            </a:r>
            <a:r>
              <a:rPr lang="zh-CN" altLang="en-US" sz="2000" dirty="0">
                <a:solidFill>
                  <a:schemeClr val="tx1"/>
                </a:solidFill>
                <a:latin typeface="华文楷体" panose="02010600040101010101" pitchFamily="2" charset="-122"/>
                <a:ea typeface="华文楷体" panose="02010600040101010101" pitchFamily="2" charset="-122"/>
              </a:rPr>
              <a:t> </a:t>
            </a:r>
          </a:p>
          <a:p>
            <a:endParaRPr lang="zh-CN" altLang="en-US" sz="2000" dirty="0">
              <a:solidFill>
                <a:schemeClr val="tx1"/>
              </a:solidFill>
              <a:latin typeface="华文楷体" panose="02010600040101010101" pitchFamily="2" charset="-122"/>
              <a:ea typeface="华文楷体" panose="02010600040101010101" pitchFamily="2" charset="-122"/>
            </a:endParaRPr>
          </a:p>
        </p:txBody>
      </p:sp>
      <p:sp>
        <p:nvSpPr>
          <p:cNvPr id="7270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7270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三、</a:t>
            </a:r>
            <a:r>
              <a:rPr lang="zh-CN" altLang="en-US" b="1" kern="1200" dirty="0">
                <a:latin typeface="楷体" panose="02010609060101010101" pitchFamily="49" charset="-122"/>
                <a:ea typeface="楷体" panose="02010609060101010101" pitchFamily="49" charset="-122"/>
                <a:cs typeface="+mj-cs"/>
              </a:rPr>
              <a:t>对行政立法、规范性文件的监督</a:t>
            </a:r>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468313" y="2133600"/>
            <a:ext cx="8135938" cy="38862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1</a:t>
            </a:r>
            <a:r>
              <a:rPr kumimoji="0" lang="zh-CN" altLang="en-US"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）人大监督</a:t>
            </a:r>
            <a:endParaRPr kumimoji="0" lang="en-US" altLang="zh-CN"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 1</a:t>
            </a: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）撤销</a:t>
            </a:r>
            <a:endPar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宪法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67</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条第（七）项规定，（全国人民代表大会常务委员会有权）撤销同宪法和法律相抵触的</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行政法规、决定和命令</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宪法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104</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条规定，县级以上的地方各级人民代表大会常务委员会</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撤销</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本级</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人民政府的不适当的</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决定和命令</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747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
        <p:nvSpPr>
          <p:cNvPr id="74757"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276475"/>
            <a:ext cx="8640763" cy="37433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立法法</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96</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条规定，法律、行政法规、地方性法规、自治条例和单行条例、规章有下列情形之一的，由有关机关依照本法第九十七条规定的权限予以改变或者撤销：</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（一）</a:t>
            </a:r>
            <a:r>
              <a:rPr kumimoji="0" lang="zh-CN" altLang="en-US" sz="22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超越权限</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的；</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（二）</a:t>
            </a:r>
            <a:r>
              <a:rPr kumimoji="0" lang="zh-CN" altLang="en-US" sz="22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下位法违反上位法</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规定的；</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（三）规章之间对同一事项的规定不一致，</a:t>
            </a:r>
            <a:r>
              <a:rPr kumimoji="0" lang="zh-CN" altLang="en-US" sz="22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经裁决</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应当改变或者撤销一方的规定的；</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（四）规章的规定被认为</a:t>
            </a:r>
            <a:r>
              <a:rPr kumimoji="0" lang="zh-CN" altLang="en-US" sz="22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不适当</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，应当予以改变或者撤销的；</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（五）</a:t>
            </a:r>
            <a:r>
              <a:rPr kumimoji="0" lang="zh-CN" altLang="en-US" sz="22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违背法定程序</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的。</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757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36</a:t>
            </a:fld>
            <a:endParaRPr lang="en-US" altLang="zh-CN" sz="2800" dirty="0">
              <a:solidFill>
                <a:schemeClr val="bg1"/>
              </a:solidFill>
              <a:latin typeface="Century Gothic" panose="020B0502020202020204" pitchFamily="34" charset="0"/>
            </a:endParaRPr>
          </a:p>
        </p:txBody>
      </p:sp>
      <p:sp>
        <p:nvSpPr>
          <p:cNvPr id="7578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5188" y="2205038"/>
            <a:ext cx="7162800" cy="41021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立法法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97</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条规定，改变或者撤销法律、行政法规、地方性法规、自治条例和单行条例、规章的权限是：</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（二）全国人民代表大会常务委员会有权</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撤销</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同宪法和法律相抵触的行政法规</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（五）地方人民代表大会常务委员会有权</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撤销</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本级人民政府制定的不适当的规章；</a:t>
            </a:r>
          </a:p>
        </p:txBody>
      </p:sp>
      <p:sp>
        <p:nvSpPr>
          <p:cNvPr id="768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37</a:t>
            </a:fld>
            <a:endParaRPr lang="en-US" altLang="zh-CN" sz="2800" dirty="0">
              <a:solidFill>
                <a:schemeClr val="bg1"/>
              </a:solidFill>
              <a:latin typeface="Century Gothic" panose="020B0502020202020204" pitchFamily="34" charset="0"/>
            </a:endParaRPr>
          </a:p>
        </p:txBody>
      </p:sp>
      <p:sp>
        <p:nvSpPr>
          <p:cNvPr id="76805"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7827" name="内容占位符 2"/>
          <p:cNvSpPr>
            <a:spLocks noGrp="1"/>
          </p:cNvSpPr>
          <p:nvPr>
            <p:ph idx="1"/>
          </p:nvPr>
        </p:nvSpPr>
        <p:spPr>
          <a:xfrm>
            <a:off x="323850" y="2133600"/>
            <a:ext cx="8424863" cy="3530600"/>
          </a:xfrm>
        </p:spPr>
        <p:txBody>
          <a:bodyPr vert="horz" wrap="square" lIns="91440" tIns="45720" rIns="91440" bIns="45720" anchor="t" anchorCtr="0"/>
          <a:lstStyle/>
          <a:p>
            <a:r>
              <a:rPr lang="en-US" altLang="zh-CN" sz="2400" b="1" dirty="0">
                <a:solidFill>
                  <a:srgbClr val="00B050"/>
                </a:solidFill>
                <a:latin typeface="楷体" panose="02010609060101010101" pitchFamily="49" charset="-122"/>
                <a:ea typeface="楷体" panose="02010609060101010101" pitchFamily="49" charset="-122"/>
              </a:rPr>
              <a:t>2</a:t>
            </a:r>
            <a:r>
              <a:rPr lang="zh-CN" altLang="en-US" sz="2400" b="1" dirty="0">
                <a:solidFill>
                  <a:srgbClr val="00B050"/>
                </a:solidFill>
                <a:latin typeface="楷体" panose="02010609060101010101" pitchFamily="49" charset="-122"/>
                <a:ea typeface="楷体" panose="02010609060101010101" pitchFamily="49" charset="-122"/>
              </a:rPr>
              <a:t>）备案</a:t>
            </a:r>
            <a:endParaRPr lang="en-US" altLang="zh-CN" sz="2400" b="1" dirty="0">
              <a:solidFill>
                <a:srgbClr val="00B050"/>
              </a:solidFill>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立法法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98</a:t>
            </a:r>
            <a:r>
              <a:rPr lang="zh-CN" altLang="en-US" sz="2200" dirty="0">
                <a:latin typeface="楷体" panose="02010609060101010101" pitchFamily="49" charset="-122"/>
                <a:ea typeface="楷体" panose="02010609060101010101" pitchFamily="49" charset="-122"/>
              </a:rPr>
              <a:t>条规定，行政法规、地方性法规、自治条例和单行条例、规章应当在公布后的三十日内依照下列规定报有关机关备案：（一）行政法规报全国人民代表大会常务委员会备案；</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四）部门规章和地方政府规章报国务院备案；地方政府规章应当同时报本级人民代表大会常务委员会备案；设区的市、自治州的人民政府制定的规章应当同时报省、自治区的人民代表大会常务委员会和人民政府备案；（五）根据授权制定的法规应当报授权决定规定的机关备案；经济特区法规报送备案时，应当说明对法律、行政法规、地方性法规作出变通的情况。</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立法法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99</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款规定，有关的专门委员会和常务委员会工作机构可以对报送备案的规范性文件进行主动审查。</a:t>
            </a:r>
          </a:p>
          <a:p>
            <a:endParaRPr lang="zh-CN" altLang="en-US" sz="2200" dirty="0">
              <a:latin typeface="楷体" panose="02010609060101010101" pitchFamily="49" charset="-122"/>
              <a:ea typeface="楷体" panose="02010609060101010101" pitchFamily="49" charset="-122"/>
            </a:endParaRPr>
          </a:p>
        </p:txBody>
      </p:sp>
      <p:sp>
        <p:nvSpPr>
          <p:cNvPr id="778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38</a:t>
            </a:fld>
            <a:endParaRPr lang="en-US" altLang="zh-CN" sz="2800" dirty="0">
              <a:solidFill>
                <a:schemeClr val="bg1"/>
              </a:solidFill>
              <a:latin typeface="Century Gothic" panose="020B0502020202020204" pitchFamily="34" charset="0"/>
            </a:endParaRPr>
          </a:p>
        </p:txBody>
      </p:sp>
      <p:sp>
        <p:nvSpPr>
          <p:cNvPr id="77829"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8851" name="内容占位符 2"/>
          <p:cNvSpPr>
            <a:spLocks noGrp="1"/>
          </p:cNvSpPr>
          <p:nvPr>
            <p:ph idx="1"/>
          </p:nvPr>
        </p:nvSpPr>
        <p:spPr>
          <a:xfrm>
            <a:off x="863600" y="2420938"/>
            <a:ext cx="6732588" cy="3598862"/>
          </a:xfrm>
        </p:spPr>
        <p:txBody>
          <a:bodyPr vert="horz" wrap="square" lIns="91440" tIns="45720" rIns="91440" bIns="45720" anchor="t" anchorCtr="0"/>
          <a:lstStyle/>
          <a:p>
            <a:r>
              <a:rPr lang="en-US" altLang="zh-CN" sz="2400" b="1" dirty="0">
                <a:solidFill>
                  <a:srgbClr val="00B050"/>
                </a:solidFill>
                <a:latin typeface="楷体" panose="02010609060101010101" pitchFamily="49" charset="-122"/>
                <a:ea typeface="楷体" panose="02010609060101010101" pitchFamily="49" charset="-122"/>
              </a:rPr>
              <a:t>3</a:t>
            </a:r>
            <a:r>
              <a:rPr lang="zh-CN" altLang="en-US" sz="2400" b="1" dirty="0">
                <a:solidFill>
                  <a:srgbClr val="00B050"/>
                </a:solidFill>
                <a:latin typeface="楷体" panose="02010609060101010101" pitchFamily="49" charset="-122"/>
                <a:ea typeface="楷体" panose="02010609060101010101" pitchFamily="49" charset="-122"/>
              </a:rPr>
              <a:t>）裁决</a:t>
            </a:r>
            <a:endParaRPr lang="en-US" altLang="zh-CN" sz="2400" b="1" dirty="0">
              <a:solidFill>
                <a:srgbClr val="00B05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立法法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95</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款规定，根据授权制定的法规与法律规定不一致，不能确定如何适用时，由</a:t>
            </a:r>
            <a:r>
              <a:rPr lang="zh-CN" altLang="en-US" sz="2400" dirty="0">
                <a:solidFill>
                  <a:srgbClr val="FF0000"/>
                </a:solidFill>
                <a:latin typeface="楷体" panose="02010609060101010101" pitchFamily="49" charset="-122"/>
                <a:ea typeface="楷体" panose="02010609060101010101" pitchFamily="49" charset="-122"/>
              </a:rPr>
              <a:t>全国人民代表大会常务委员会</a:t>
            </a:r>
            <a:r>
              <a:rPr lang="zh-CN" altLang="en-US" sz="2400" dirty="0">
                <a:latin typeface="楷体" panose="02010609060101010101" pitchFamily="49" charset="-122"/>
                <a:ea typeface="楷体" panose="02010609060101010101" pitchFamily="49" charset="-122"/>
              </a:rPr>
              <a:t>裁决。</a:t>
            </a:r>
          </a:p>
          <a:p>
            <a:endParaRPr lang="zh-CN" altLang="en-US" sz="2400" dirty="0">
              <a:latin typeface="楷体" panose="02010609060101010101" pitchFamily="49" charset="-122"/>
              <a:ea typeface="楷体" panose="02010609060101010101" pitchFamily="49" charset="-122"/>
            </a:endParaRPr>
          </a:p>
        </p:txBody>
      </p:sp>
      <p:sp>
        <p:nvSpPr>
          <p:cNvPr id="788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39</a:t>
            </a:fld>
            <a:endParaRPr lang="en-US" altLang="zh-CN" sz="2800" dirty="0">
              <a:solidFill>
                <a:schemeClr val="bg1"/>
              </a:solidFill>
              <a:latin typeface="Century Gothic" panose="020B0502020202020204" pitchFamily="34" charset="0"/>
            </a:endParaRPr>
          </a:p>
        </p:txBody>
      </p:sp>
      <p:sp>
        <p:nvSpPr>
          <p:cNvPr id="7885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2133600"/>
            <a:ext cx="7993063" cy="41751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1</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、行政立法概述</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）动态</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涵义</a:t>
            </a: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制定规则的活动</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特定国家行政机关制定法规、规章的活动。</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）静态涵义：</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特定的立法活动表现出来的结果形式，行政立法这个活动表现出来的就是</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行政法规</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和</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规章</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。当我们说行政立法的效力，就是静态意义的行政规章的效力，而不是活动的效力。</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20483"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
        <p:nvSpPr>
          <p:cNvPr id="20484"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20485"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482600" y="2420938"/>
            <a:ext cx="7993063"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）上级行政机关的监督</a:t>
            </a:r>
            <a:endParaRPr kumimoji="0" lang="en-US" altLang="zh-CN"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1</a:t>
            </a: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）改变或撤销</a:t>
            </a:r>
            <a:endPar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立法法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97</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条规定，改变或者撤销法律、行政法规、地方性法规、自治条例和单行条例、规章的权限是：</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（三）国务院有权改变或者撤销不适当的部门规章和地方政府规章；</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（六）省、自治区的人民政府有权改变或者撤销下一级人民政府制定的不适当的规章</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798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40</a:t>
            </a:fld>
            <a:endParaRPr lang="en-US" altLang="zh-CN" sz="2800" dirty="0">
              <a:solidFill>
                <a:schemeClr val="bg1"/>
              </a:solidFill>
              <a:latin typeface="Century Gothic" panose="020B0502020202020204" pitchFamily="34" charset="0"/>
            </a:endParaRPr>
          </a:p>
        </p:txBody>
      </p:sp>
      <p:sp>
        <p:nvSpPr>
          <p:cNvPr id="79877"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07950" y="2060575"/>
            <a:ext cx="9036050" cy="388778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）裁决</a:t>
            </a:r>
            <a:endPar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立法法</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94</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条第</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款规定，行政法规之间对同一事项的新的一般规定与旧的特别规定不一致，不能确定如何适用时，由国务院裁决。</a:t>
            </a:r>
            <a:endPar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第九十五条 地方性法规、规章之间不一致时，由有关机关依照下列规定的权限作出裁决：</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（一）同一机关制定的新的一般规定与旧的特别规定不一致时，由制定机关裁决；</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二）地方性法规与部门规章之间对同一事项的规定不一致，不能确定如何适用时，由国务院提出意见，国务院认为应当适用地方性法规的，应当决定在该地方适用地方性法规的规定；认为应当适用部门规章的，应当提请全国人民代表大会常务委员会裁决；</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（三）部门规章之间、部门规章与地方政府规章之间对同一事项的规定不一致时，由国务院裁决。</a:t>
            </a:r>
          </a:p>
        </p:txBody>
      </p:sp>
      <p:sp>
        <p:nvSpPr>
          <p:cNvPr id="809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41</a:t>
            </a:fld>
            <a:endParaRPr lang="en-US" altLang="zh-CN" sz="2800" dirty="0">
              <a:solidFill>
                <a:schemeClr val="bg1"/>
              </a:solidFill>
              <a:latin typeface="Century Gothic" panose="020B0502020202020204" pitchFamily="34" charset="0"/>
            </a:endParaRPr>
          </a:p>
        </p:txBody>
      </p:sp>
      <p:sp>
        <p:nvSpPr>
          <p:cNvPr id="8090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3850" y="2420938"/>
            <a:ext cx="7848600" cy="35988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3</a:t>
            </a: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）行政复议时的附带审查</a:t>
            </a:r>
            <a:endPar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行政复议法</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7</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条规定，公民、法人或者其他组织认为行政机关的具体行政行为所依据的下列规定不合法，在对具体行政行为申请行政复议时，可以一并向行政复议机关提出对该规定的审查申请：</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（一）国务院部门的规定；</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（二）县级以上地方各级人民政府及其工作部门的规定；</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（三）乡、镇人民政府的规定。</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前款所列规定不含国务院部、委员会规章和地方人民政府规章。规章的审查依照法律、行政法规办理。</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819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42</a:t>
            </a:fld>
            <a:endParaRPr lang="en-US" altLang="zh-CN" sz="2800" dirty="0">
              <a:solidFill>
                <a:schemeClr val="bg1"/>
              </a:solidFill>
              <a:latin typeface="Century Gothic" panose="020B0502020202020204" pitchFamily="34" charset="0"/>
            </a:endParaRPr>
          </a:p>
        </p:txBody>
      </p:sp>
      <p:sp>
        <p:nvSpPr>
          <p:cNvPr id="81925"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2947" name="内容占位符 2"/>
          <p:cNvSpPr>
            <a:spLocks noGrp="1"/>
          </p:cNvSpPr>
          <p:nvPr>
            <p:ph idx="1"/>
          </p:nvPr>
        </p:nvSpPr>
        <p:spPr>
          <a:xfrm>
            <a:off x="107950" y="2205038"/>
            <a:ext cx="8675688" cy="3746500"/>
          </a:xfrm>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行政复议法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26</a:t>
            </a:r>
            <a:r>
              <a:rPr lang="zh-CN" altLang="en-US" sz="2200" dirty="0">
                <a:latin typeface="楷体" panose="02010609060101010101" pitchFamily="49" charset="-122"/>
                <a:ea typeface="楷体" panose="02010609060101010101" pitchFamily="49" charset="-122"/>
              </a:rPr>
              <a:t>条规定，申请人在申请行政复议时，一并提出对本法第七条所列有关规定的审查申请的，行政复议机关对该规定有权处理的，应当在</a:t>
            </a:r>
            <a:r>
              <a:rPr lang="zh-CN" altLang="en-US" sz="2200" b="1" dirty="0">
                <a:latin typeface="楷体" panose="02010609060101010101" pitchFamily="49" charset="-122"/>
                <a:ea typeface="楷体" panose="02010609060101010101" pitchFamily="49" charset="-122"/>
              </a:rPr>
              <a:t>三十日</a:t>
            </a:r>
            <a:r>
              <a:rPr lang="zh-CN" altLang="en-US" sz="2200" dirty="0">
                <a:latin typeface="楷体" panose="02010609060101010101" pitchFamily="49" charset="-122"/>
                <a:ea typeface="楷体" panose="02010609060101010101" pitchFamily="49" charset="-122"/>
              </a:rPr>
              <a:t>内依法处理；无权处理的，应当在</a:t>
            </a:r>
            <a:r>
              <a:rPr lang="zh-CN" altLang="en-US" sz="2200" b="1" dirty="0">
                <a:latin typeface="楷体" panose="02010609060101010101" pitchFamily="49" charset="-122"/>
                <a:ea typeface="楷体" panose="02010609060101010101" pitchFamily="49" charset="-122"/>
              </a:rPr>
              <a:t>七日内</a:t>
            </a:r>
            <a:r>
              <a:rPr lang="zh-CN" altLang="en-US" sz="2200" dirty="0">
                <a:latin typeface="楷体" panose="02010609060101010101" pitchFamily="49" charset="-122"/>
                <a:ea typeface="楷体" panose="02010609060101010101" pitchFamily="49" charset="-122"/>
              </a:rPr>
              <a:t>按照法定程序转送有权处理的行政机关依法处理，有权处理的行政机关应当在</a:t>
            </a:r>
            <a:r>
              <a:rPr lang="zh-CN" altLang="en-US" sz="2200" b="1" dirty="0">
                <a:latin typeface="楷体" panose="02010609060101010101" pitchFamily="49" charset="-122"/>
                <a:ea typeface="楷体" panose="02010609060101010101" pitchFamily="49" charset="-122"/>
              </a:rPr>
              <a:t>六十日</a:t>
            </a:r>
            <a:r>
              <a:rPr lang="zh-CN" altLang="en-US" sz="2200" dirty="0">
                <a:latin typeface="楷体" panose="02010609060101010101" pitchFamily="49" charset="-122"/>
                <a:ea typeface="楷体" panose="02010609060101010101" pitchFamily="49" charset="-122"/>
              </a:rPr>
              <a:t>内依法处理。处理期间，中止对具体行政行为的审查。</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行政复议法实施条例</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26</a:t>
            </a:r>
            <a:r>
              <a:rPr lang="zh-CN" altLang="en-US" sz="2200" dirty="0">
                <a:latin typeface="楷体" panose="02010609060101010101" pitchFamily="49" charset="-122"/>
                <a:ea typeface="楷体" panose="02010609060101010101" pitchFamily="49" charset="-122"/>
              </a:rPr>
              <a:t>条规定，依照行政复议法第七条的规定，申请人认为具体行政行为所依据的规定不合法的，可以在对具体行政行为</a:t>
            </a:r>
            <a:r>
              <a:rPr lang="zh-CN" altLang="en-US" sz="2200" b="1" dirty="0">
                <a:latin typeface="楷体" panose="02010609060101010101" pitchFamily="49" charset="-122"/>
                <a:ea typeface="楷体" panose="02010609060101010101" pitchFamily="49" charset="-122"/>
              </a:rPr>
              <a:t>申请行政复议的同时一并提出</a:t>
            </a:r>
            <a:r>
              <a:rPr lang="zh-CN" altLang="en-US" sz="2200" dirty="0">
                <a:latin typeface="楷体" panose="02010609060101010101" pitchFamily="49" charset="-122"/>
                <a:ea typeface="楷体" panose="02010609060101010101" pitchFamily="49" charset="-122"/>
              </a:rPr>
              <a:t>对该规定的审查申请；申请人在对具体行政行为提出行政复议申请时尚不知道该具体行政行为所依据的规定的，可以在行政复议机关作出行政复议决定前向行政复议机关提出对该规定的审查申请。</a:t>
            </a:r>
          </a:p>
        </p:txBody>
      </p:sp>
      <p:sp>
        <p:nvSpPr>
          <p:cNvPr id="829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43</a:t>
            </a:fld>
            <a:endParaRPr lang="en-US" altLang="zh-CN" sz="2800" dirty="0">
              <a:solidFill>
                <a:schemeClr val="bg1"/>
              </a:solidFill>
              <a:latin typeface="Century Gothic" panose="020B0502020202020204" pitchFamily="34" charset="0"/>
            </a:endParaRPr>
          </a:p>
        </p:txBody>
      </p:sp>
      <p:sp>
        <p:nvSpPr>
          <p:cNvPr id="82949"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3971" name="内容占位符 2"/>
          <p:cNvSpPr>
            <a:spLocks noGrp="1"/>
          </p:cNvSpPr>
          <p:nvPr>
            <p:ph idx="1"/>
          </p:nvPr>
        </p:nvSpPr>
        <p:spPr>
          <a:xfrm>
            <a:off x="539750" y="2492375"/>
            <a:ext cx="7704138" cy="3530600"/>
          </a:xfrm>
        </p:spPr>
        <p:txBody>
          <a:bodyPr vert="horz" wrap="square" lIns="91440" tIns="45720" rIns="91440" bIns="45720" anchor="t" anchorCtr="0"/>
          <a:lstStyle/>
          <a:p>
            <a:r>
              <a:rPr lang="en-US" altLang="zh-CN" sz="2400" b="1" dirty="0">
                <a:solidFill>
                  <a:srgbClr val="00B050"/>
                </a:solidFill>
                <a:latin typeface="楷体" panose="02010609060101010101" pitchFamily="49" charset="-122"/>
                <a:ea typeface="楷体" panose="02010609060101010101" pitchFamily="49" charset="-122"/>
              </a:rPr>
              <a:t>4</a:t>
            </a:r>
            <a:r>
              <a:rPr lang="zh-CN" altLang="en-US" sz="2400" b="1" dirty="0">
                <a:solidFill>
                  <a:srgbClr val="00B050"/>
                </a:solidFill>
                <a:latin typeface="楷体" panose="02010609060101010101" pitchFamily="49" charset="-122"/>
                <a:ea typeface="楷体" panose="02010609060101010101" pitchFamily="49" charset="-122"/>
              </a:rPr>
              <a:t>）备案</a:t>
            </a:r>
            <a:endParaRPr lang="en-US" altLang="zh-CN" sz="2400" b="1" dirty="0">
              <a:solidFill>
                <a:srgbClr val="00B050"/>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立法法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98</a:t>
            </a:r>
            <a:r>
              <a:rPr lang="zh-CN" altLang="en-US" sz="2400" dirty="0">
                <a:latin typeface="楷体" panose="02010609060101010101" pitchFamily="49" charset="-122"/>
                <a:ea typeface="楷体" panose="02010609060101010101" pitchFamily="49" charset="-122"/>
              </a:rPr>
              <a:t>条规定，行政法规、地方性法规、自治条例和单行条例、规章应当在公布后的三十日内依照下列规定报有关机关备案：</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　（四）部门规章和地方政府规章报国务院备案；地方政府规章应当同时报本级人民代表大会常务委员会备案；设区的市、自治州的人民政府制定的规章应当同时报省、自治区的人民代表大会常务委员会和人民政府备案；</a:t>
            </a:r>
          </a:p>
        </p:txBody>
      </p:sp>
      <p:sp>
        <p:nvSpPr>
          <p:cNvPr id="839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44</a:t>
            </a:fld>
            <a:endParaRPr lang="en-US" altLang="zh-CN" sz="2800" dirty="0">
              <a:solidFill>
                <a:schemeClr val="bg1"/>
              </a:solidFill>
              <a:latin typeface="Century Gothic" panose="020B0502020202020204" pitchFamily="34" charset="0"/>
            </a:endParaRPr>
          </a:p>
        </p:txBody>
      </p:sp>
      <p:sp>
        <p:nvSpPr>
          <p:cNvPr id="8397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250825" y="2349500"/>
            <a:ext cx="8569325" cy="360203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3</a:t>
            </a:r>
            <a:r>
              <a:rPr kumimoji="0" lang="zh-CN" altLang="en-US"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rPr>
              <a:t>）司法监督</a:t>
            </a:r>
            <a:endParaRPr kumimoji="0" lang="en-US" altLang="zh-CN" sz="2400" b="1" i="0" u="none" strike="noStrike" kern="1200" cap="none" spc="0" normalizeH="0" baseline="0" noProof="0" dirty="0">
              <a:ln>
                <a:noFill/>
              </a:ln>
              <a:solidFill>
                <a:schemeClr val="accent6">
                  <a:lumMod val="7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1</a:t>
            </a: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）参照规章</a:t>
            </a:r>
            <a:endPar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“参照规章”蕴含了法院在个案中对规章合法性的审查权。</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行政诉讼法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63</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条规定，人民法院审理行政案件，以</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法律</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和</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行政法规、地方性法规</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为依据。地方性法规适用于本行政区域内发生的行政案件。</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人民法院审理民族自治地方的行政案件，并以该民族自治地方的</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自治条例和单行条例</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为依据。</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人民法院审理行政案件，</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参照</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规章。</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849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45</a:t>
            </a:fld>
            <a:endParaRPr lang="en-US" altLang="zh-CN" sz="2800" dirty="0">
              <a:solidFill>
                <a:schemeClr val="bg1"/>
              </a:solidFill>
              <a:latin typeface="Century Gothic" panose="020B0502020202020204" pitchFamily="34" charset="0"/>
            </a:endParaRPr>
          </a:p>
        </p:txBody>
      </p:sp>
      <p:sp>
        <p:nvSpPr>
          <p:cNvPr id="84997"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xfrm>
            <a:off x="179388" y="2276475"/>
            <a:ext cx="8496300" cy="3814763"/>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在“周建军诉北京市公安交通管理局朝阳交通支队机动队公安交通管理处罚案”中，朝阳区法院在比较了</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治安管理处罚条例</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北京市道路交通管理规定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就同一事项所作的规定之后，于其判决书中明确指出</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北京市道路交通管理规定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系北京市政府制定的规章，</a:t>
            </a:r>
            <a:r>
              <a:rPr lang="zh-CN" altLang="en-US" sz="2000" b="1" dirty="0">
                <a:latin typeface="楷体" panose="02010609060101010101" pitchFamily="49" charset="-122"/>
                <a:ea typeface="楷体" panose="02010609060101010101" pitchFamily="49" charset="-122"/>
              </a:rPr>
              <a:t>该规章规定的对驾驶机动车违反信号指示的违章行为的处罚显然已超越了</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中华人民共和国治安管理处罚条例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规定的处罚幅度</a:t>
            </a:r>
            <a:r>
              <a:rPr lang="zh-CN" altLang="en-US" sz="2000" dirty="0">
                <a:latin typeface="楷体" panose="02010609060101010101" pitchFamily="49" charset="-122"/>
                <a:ea typeface="楷体" panose="02010609060101010101" pitchFamily="49" charset="-122"/>
              </a:rPr>
              <a:t>，故被告依据该政府规章对原告进行处罚，</a:t>
            </a:r>
            <a:r>
              <a:rPr lang="zh-CN" altLang="en-US" sz="2000" b="1" dirty="0">
                <a:latin typeface="楷体" panose="02010609060101010101" pitchFamily="49" charset="-122"/>
                <a:ea typeface="楷体" panose="02010609060101010101" pitchFamily="49" charset="-122"/>
              </a:rPr>
              <a:t>属适用法律错误</a:t>
            </a:r>
            <a:r>
              <a:rPr lang="zh-CN" altLang="en-US" sz="2000" dirty="0">
                <a:latin typeface="楷体" panose="02010609060101010101" pitchFamily="49" charset="-122"/>
                <a:ea typeface="楷体" panose="02010609060101010101" pitchFamily="49" charset="-122"/>
              </a:rPr>
              <a:t>。”摘自北京市朝阳区人民法院行政判决书（</a:t>
            </a:r>
            <a:r>
              <a:rPr lang="en-US" altLang="zh-CN" sz="2000" dirty="0">
                <a:latin typeface="楷体" panose="02010609060101010101" pitchFamily="49" charset="-122"/>
                <a:ea typeface="楷体" panose="02010609060101010101" pitchFamily="49" charset="-122"/>
              </a:rPr>
              <a:t>2001</a:t>
            </a:r>
            <a:r>
              <a:rPr lang="zh-CN" altLang="en-US" sz="2000" dirty="0">
                <a:latin typeface="楷体" panose="02010609060101010101" pitchFamily="49" charset="-122"/>
                <a:ea typeface="楷体" panose="02010609060101010101" pitchFamily="49" charset="-122"/>
              </a:rPr>
              <a:t>）朝行初字第</a:t>
            </a:r>
            <a:r>
              <a:rPr lang="en-US" altLang="zh-CN" sz="2000" dirty="0">
                <a:latin typeface="楷体" panose="02010609060101010101" pitchFamily="49" charset="-122"/>
                <a:ea typeface="楷体" panose="02010609060101010101" pitchFamily="49" charset="-122"/>
              </a:rPr>
              <a:t>35</a:t>
            </a:r>
            <a:r>
              <a:rPr lang="zh-CN" altLang="en-US" sz="2000" dirty="0">
                <a:latin typeface="楷体" panose="02010609060101010101" pitchFamily="49" charset="-122"/>
                <a:ea typeface="楷体" panose="02010609060101010101" pitchFamily="49" charset="-122"/>
              </a:rPr>
              <a:t>号</a:t>
            </a:r>
            <a:endParaRPr lang="en-US" altLang="zh-CN" sz="2000" dirty="0">
              <a:latin typeface="楷体" panose="02010609060101010101" pitchFamily="49" charset="-122"/>
              <a:ea typeface="楷体" panose="02010609060101010101" pitchFamily="49" charset="-122"/>
            </a:endParaRPr>
          </a:p>
          <a:p>
            <a:pPr>
              <a:buNone/>
            </a:pPr>
            <a:r>
              <a:rPr lang="zh-CN" altLang="en-US" sz="2000" dirty="0">
                <a:solidFill>
                  <a:srgbClr val="0070C0"/>
                </a:solidFill>
                <a:latin typeface="楷体" panose="02010609060101010101" pitchFamily="49" charset="-122"/>
                <a:ea typeface="楷体" panose="02010609060101010101" pitchFamily="49" charset="-122"/>
              </a:rPr>
              <a:t>沈岿：</a:t>
            </a:r>
            <a:r>
              <a:rPr lang="en-US" altLang="zh-CN" sz="2000" dirty="0">
                <a:solidFill>
                  <a:srgbClr val="0070C0"/>
                </a:solidFill>
                <a:latin typeface="楷体" panose="02010609060101010101" pitchFamily="49" charset="-122"/>
                <a:ea typeface="楷体" panose="02010609060101010101" pitchFamily="49" charset="-122"/>
              </a:rPr>
              <a:t>《</a:t>
            </a:r>
            <a:r>
              <a:rPr lang="zh-CN" altLang="en-US" sz="2000" dirty="0">
                <a:solidFill>
                  <a:srgbClr val="0070C0"/>
                </a:solidFill>
                <a:latin typeface="楷体" panose="02010609060101010101" pitchFamily="49" charset="-122"/>
                <a:ea typeface="楷体" panose="02010609060101010101" pitchFamily="49" charset="-122"/>
              </a:rPr>
              <a:t>解析行政规则对司法的约束力</a:t>
            </a:r>
            <a:r>
              <a:rPr lang="en-US" altLang="zh-CN" sz="2000" dirty="0">
                <a:solidFill>
                  <a:srgbClr val="0070C0"/>
                </a:solidFill>
                <a:latin typeface="楷体" panose="02010609060101010101" pitchFamily="49" charset="-122"/>
                <a:ea typeface="楷体" panose="02010609060101010101" pitchFamily="49" charset="-122"/>
              </a:rPr>
              <a:t>——</a:t>
            </a:r>
            <a:r>
              <a:rPr lang="zh-CN" altLang="en-US" sz="2000" dirty="0">
                <a:solidFill>
                  <a:srgbClr val="0070C0"/>
                </a:solidFill>
                <a:latin typeface="楷体" panose="02010609060101010101" pitchFamily="49" charset="-122"/>
                <a:ea typeface="楷体" panose="02010609060101010101" pitchFamily="49" charset="-122"/>
              </a:rPr>
              <a:t>以行政诉讼为论域</a:t>
            </a:r>
            <a:r>
              <a:rPr lang="en-US" altLang="zh-CN" sz="2000" dirty="0">
                <a:solidFill>
                  <a:srgbClr val="0070C0"/>
                </a:solidFill>
                <a:latin typeface="楷体" panose="02010609060101010101" pitchFamily="49" charset="-122"/>
                <a:ea typeface="楷体" panose="02010609060101010101" pitchFamily="49" charset="-122"/>
              </a:rPr>
              <a:t>》</a:t>
            </a:r>
            <a:r>
              <a:rPr lang="zh-CN" altLang="en-US" sz="2000" dirty="0">
                <a:solidFill>
                  <a:srgbClr val="0070C0"/>
                </a:solidFill>
                <a:latin typeface="楷体" panose="02010609060101010101" pitchFamily="49" charset="-122"/>
                <a:ea typeface="楷体" panose="02010609060101010101" pitchFamily="49" charset="-122"/>
              </a:rPr>
              <a:t>，</a:t>
            </a:r>
            <a:r>
              <a:rPr lang="en-US" altLang="zh-CN" sz="2000" dirty="0">
                <a:solidFill>
                  <a:srgbClr val="0070C0"/>
                </a:solidFill>
                <a:latin typeface="楷体" panose="02010609060101010101" pitchFamily="49" charset="-122"/>
                <a:ea typeface="楷体" panose="02010609060101010101" pitchFamily="49" charset="-122"/>
              </a:rPr>
              <a:t>《</a:t>
            </a:r>
            <a:r>
              <a:rPr lang="zh-CN" altLang="en-US" sz="2000" dirty="0">
                <a:solidFill>
                  <a:srgbClr val="0070C0"/>
                </a:solidFill>
                <a:latin typeface="楷体" panose="02010609060101010101" pitchFamily="49" charset="-122"/>
                <a:ea typeface="楷体" panose="02010609060101010101" pitchFamily="49" charset="-122"/>
              </a:rPr>
              <a:t>中外法学</a:t>
            </a:r>
            <a:r>
              <a:rPr lang="en-US" altLang="zh-CN" sz="2000" dirty="0">
                <a:solidFill>
                  <a:srgbClr val="0070C0"/>
                </a:solidFill>
                <a:latin typeface="楷体" panose="02010609060101010101" pitchFamily="49" charset="-122"/>
                <a:ea typeface="楷体" panose="02010609060101010101" pitchFamily="49" charset="-122"/>
              </a:rPr>
              <a:t>》2006</a:t>
            </a:r>
            <a:r>
              <a:rPr lang="zh-CN" altLang="en-US" sz="2000" dirty="0">
                <a:solidFill>
                  <a:srgbClr val="0070C0"/>
                </a:solidFill>
                <a:latin typeface="楷体" panose="02010609060101010101" pitchFamily="49" charset="-122"/>
                <a:ea typeface="楷体" panose="02010609060101010101" pitchFamily="49" charset="-122"/>
              </a:rPr>
              <a:t>年第</a:t>
            </a:r>
            <a:r>
              <a:rPr lang="en-US" altLang="zh-CN" sz="2000" dirty="0">
                <a:solidFill>
                  <a:srgbClr val="0070C0"/>
                </a:solidFill>
                <a:latin typeface="楷体" panose="02010609060101010101" pitchFamily="49" charset="-122"/>
                <a:ea typeface="楷体" panose="02010609060101010101" pitchFamily="49" charset="-122"/>
              </a:rPr>
              <a:t>2</a:t>
            </a:r>
            <a:r>
              <a:rPr lang="zh-CN" altLang="en-US" sz="2000" dirty="0">
                <a:solidFill>
                  <a:srgbClr val="0070C0"/>
                </a:solidFill>
                <a:latin typeface="楷体" panose="02010609060101010101" pitchFamily="49" charset="-122"/>
                <a:ea typeface="楷体" panose="02010609060101010101" pitchFamily="49" charset="-122"/>
              </a:rPr>
              <a:t>期。</a:t>
            </a:r>
          </a:p>
        </p:txBody>
      </p:sp>
      <p:sp>
        <p:nvSpPr>
          <p:cNvPr id="860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46</a:t>
            </a:fld>
            <a:endParaRPr lang="en-US" altLang="zh-CN" sz="2800" dirty="0">
              <a:solidFill>
                <a:schemeClr val="bg1"/>
              </a:solidFill>
              <a:latin typeface="Century Gothic" panose="020B0502020202020204" pitchFamily="34" charset="0"/>
            </a:endParaRPr>
          </a:p>
        </p:txBody>
      </p:sp>
      <p:sp>
        <p:nvSpPr>
          <p:cNvPr id="8602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7043"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47</a:t>
            </a:fld>
            <a:endParaRPr lang="en-US" altLang="zh-CN" sz="2800" dirty="0">
              <a:solidFill>
                <a:schemeClr val="bg1"/>
              </a:solidFill>
              <a:latin typeface="Century Gothic" panose="020B0502020202020204" pitchFamily="34" charset="0"/>
            </a:endParaRPr>
          </a:p>
        </p:txBody>
      </p:sp>
      <p:sp>
        <p:nvSpPr>
          <p:cNvPr id="5" name="内容占位符 2"/>
          <p:cNvSpPr>
            <a:spLocks noGrp="1"/>
          </p:cNvSpPr>
          <p:nvPr>
            <p:ph idx="1"/>
          </p:nvPr>
        </p:nvSpPr>
        <p:spPr>
          <a:xfrm>
            <a:off x="539750" y="2420938"/>
            <a:ext cx="7929563" cy="34544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）一并审查规范性文件</a:t>
            </a:r>
            <a:endParaRPr kumimoji="0" lang="en-US" altLang="zh-CN"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行政诉讼法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53</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条规定，公民、法人或者其他组织认为行政行为所依据的国务院部门和地方人民政府及其部门制定的规范性文件不合法，在对行政行为提起诉讼时，可以</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一并请求</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对该规范性文件进行审查</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前款规定的规范性文件不含规章。</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行政诉讼法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54</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条规定，人民法院在审理行政案件中，经审查认为本法第五十三条规定的规范性文件</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不合法的，</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不</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作为认定行政行为合法的依据，并向制定机关提出处理</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建议</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87045" name="日期占位符 5"/>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四、行政规划、计划</a:t>
            </a:r>
          </a:p>
        </p:txBody>
      </p:sp>
      <p:sp>
        <p:nvSpPr>
          <p:cNvPr id="90115" name="内容占位符 2"/>
          <p:cNvSpPr>
            <a:spLocks noGrp="1"/>
          </p:cNvSpPr>
          <p:nvPr>
            <p:ph idx="1"/>
          </p:nvPr>
        </p:nvSpPr>
        <p:spPr>
          <a:xfrm>
            <a:off x="214313" y="2276475"/>
            <a:ext cx="8929687" cy="3890963"/>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、基本含义</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所谓行政规划，也称行政计划，是指行政主体在实施公共事业及其他活动之前，首先综合地提示有关行政目标，事前制定出规划蓝图，以作为具体的行政目标，并进一步制定为实现该综合性目标所必需的各项政策性大纲的活动。</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901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48</a:t>
            </a:fld>
            <a:endParaRPr lang="en-US" altLang="zh-CN" sz="2800" dirty="0">
              <a:solidFill>
                <a:schemeClr val="bg1"/>
              </a:solidFill>
              <a:latin typeface="Century Gothic" panose="020B0502020202020204" pitchFamily="34" charset="0"/>
            </a:endParaRPr>
          </a:p>
        </p:txBody>
      </p:sp>
      <p:sp>
        <p:nvSpPr>
          <p:cNvPr id="90117"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4451" name="内容占位符 2"/>
          <p:cNvSpPr>
            <a:spLocks noGrp="1"/>
          </p:cNvSpPr>
          <p:nvPr>
            <p:ph idx="1"/>
          </p:nvPr>
        </p:nvSpPr>
        <p:spPr>
          <a:xfrm>
            <a:off x="-6350" y="2205038"/>
            <a:ext cx="8955088" cy="35306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规划变更的法律控制</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信赖保护原则</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第四十七条</a:t>
            </a:r>
            <a:r>
              <a:rPr lang="zh-CN" altLang="en-US" sz="2000" dirty="0">
                <a:latin typeface="楷体" panose="02010609060101010101" pitchFamily="49" charset="-122"/>
                <a:ea typeface="楷体" panose="02010609060101010101" pitchFamily="49" charset="-122"/>
              </a:rPr>
              <a:t>　有下列情形之一的，组织编制机关方可按照规定的权限和程序修改省域城镇体系规划、城市总体规划、镇总体规划：</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（一）上级人民政府制定的城乡规划发生变更，提出修改规划要求的；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（二）行政区划调整确需修改规划的；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（三）因国务院批准重大建设工程确需修改规划的；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（四）经评估确需修改规划的；</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（五）城乡规划的审批机关认为应当修改规划的其他情形。</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修改省域城镇体系规划、城市总体规划、镇总体规划前，组织编制机关应当对原规划的实施情况进行总结，并向原审批机关报告；修改涉及城市总体规划、镇总体规划强制性内容的，应当先向原审批机关提出专题报告，经同意后，方可编制修改方案。</a:t>
            </a:r>
            <a:br>
              <a:rPr lang="zh-CN" altLang="en-US" sz="2000" dirty="0">
                <a:latin typeface="楷体" panose="02010609060101010101" pitchFamily="49" charset="-122"/>
                <a:ea typeface="楷体" panose="02010609060101010101" pitchFamily="49" charset="-122"/>
              </a:rPr>
            </a:br>
            <a:r>
              <a:rPr lang="zh-CN" altLang="en-US" sz="2000" dirty="0">
                <a:latin typeface="楷体" panose="02010609060101010101" pitchFamily="49" charset="-122"/>
                <a:ea typeface="楷体" panose="02010609060101010101" pitchFamily="49" charset="-122"/>
              </a:rPr>
              <a:t>　　修改后的省域城镇体系规划、城市总体规划、镇总体规划，应当依照本法第十三条、第十四条、第十五条和第十六条规定的审批程序报批。</a:t>
            </a:r>
          </a:p>
        </p:txBody>
      </p:sp>
      <p:sp>
        <p:nvSpPr>
          <p:cNvPr id="1044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49</a:t>
            </a:fld>
            <a:endParaRPr lang="en-US" altLang="zh-CN" sz="2800" dirty="0">
              <a:solidFill>
                <a:schemeClr val="bg1"/>
              </a:solidFill>
              <a:latin typeface="Century Gothic" panose="020B0502020202020204" pitchFamily="34" charset="0"/>
            </a:endParaRPr>
          </a:p>
        </p:txBody>
      </p:sp>
      <p:sp>
        <p:nvSpPr>
          <p:cNvPr id="10445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179388" y="2319338"/>
            <a:ext cx="6346825" cy="3530600"/>
          </a:xfrm>
        </p:spPr>
        <p:txBody>
          <a:bodyPr vert="horz" wrap="square" lIns="91440" tIns="45720" rIns="91440" bIns="45720" anchor="t" anchorCtr="0"/>
          <a:lstStyle/>
          <a:p>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）行政立法主体</a:t>
            </a:r>
          </a:p>
        </p:txBody>
      </p:sp>
      <p:sp>
        <p:nvSpPr>
          <p:cNvPr id="2150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2150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graphicFrame>
        <p:nvGraphicFramePr>
          <p:cNvPr id="6" name="图示 5"/>
          <p:cNvGraphicFramePr/>
          <p:nvPr/>
        </p:nvGraphicFramePr>
        <p:xfrm>
          <a:off x="1115615" y="2319234"/>
          <a:ext cx="712879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idx="1"/>
          </p:nvPr>
        </p:nvSpPr>
        <p:spPr>
          <a:xfrm>
            <a:off x="755650" y="2552700"/>
            <a:ext cx="7848600" cy="4321175"/>
          </a:xfrm>
        </p:spPr>
        <p:txBody>
          <a:bodyPr vert="horz" wrap="square" lIns="91440" tIns="45720" rIns="91440" bIns="45720" anchor="t" anchorCtr="0"/>
          <a:lstStyle/>
          <a:p>
            <a:pPr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a:t>
            </a:r>
            <a:r>
              <a:rPr lang="en-US" altLang="zh-CN" sz="2400" b="1" dirty="0">
                <a:solidFill>
                  <a:schemeClr val="tx1"/>
                </a:solidFill>
                <a:latin typeface="华文楷体" panose="02010600040101010101" pitchFamily="2" charset="-122"/>
                <a:ea typeface="华文楷体" panose="02010600040101010101" pitchFamily="2" charset="-122"/>
              </a:rPr>
              <a:t>4</a:t>
            </a:r>
            <a:r>
              <a:rPr lang="zh-CN" altLang="en-US" sz="2400" b="1" dirty="0">
                <a:solidFill>
                  <a:schemeClr val="tx1"/>
                </a:solidFill>
                <a:latin typeface="华文楷体" panose="02010600040101010101" pitchFamily="2" charset="-122"/>
                <a:ea typeface="华文楷体" panose="02010600040101010101" pitchFamily="2" charset="-122"/>
              </a:rPr>
              <a:t>）行政立法的产生</a:t>
            </a:r>
            <a:r>
              <a:rPr lang="zh-CN" altLang="en-US" sz="2400" b="1" dirty="0">
                <a:solidFill>
                  <a:srgbClr val="FF0000"/>
                </a:solidFill>
                <a:latin typeface="华文楷体" panose="02010600040101010101" pitchFamily="2" charset="-122"/>
                <a:ea typeface="华文楷体" panose="02010600040101010101" pitchFamily="2" charset="-122"/>
              </a:rPr>
              <a:t>原因</a:t>
            </a:r>
            <a:endParaRPr lang="en-US" altLang="zh-CN" sz="2400" b="1" dirty="0">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时间</a:t>
            </a:r>
            <a:endParaRPr lang="en-US" altLang="zh-CN" sz="2400" b="1" dirty="0">
              <a:solidFill>
                <a:schemeClr val="tx1"/>
              </a:solidFill>
              <a:latin typeface="华文楷体" panose="02010600040101010101" pitchFamily="2" charset="-122"/>
              <a:ea typeface="华文楷体" panose="02010600040101010101" pitchFamily="2" charset="-122"/>
            </a:endParaRPr>
          </a:p>
          <a:p>
            <a:pPr lvl="1"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紧急情况</a:t>
            </a:r>
          </a:p>
          <a:p>
            <a:pPr lvl="1"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专业性、技术性</a:t>
            </a:r>
            <a:endParaRPr lang="en-US" altLang="zh-CN" sz="2400" b="1" dirty="0">
              <a:solidFill>
                <a:schemeClr val="tx1"/>
              </a:solidFill>
              <a:latin typeface="华文楷体" panose="02010600040101010101" pitchFamily="2" charset="-122"/>
              <a:ea typeface="华文楷体" panose="02010600040101010101" pitchFamily="2" charset="-122"/>
            </a:endParaRPr>
          </a:p>
          <a:p>
            <a:pPr lvl="1"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试验性</a:t>
            </a:r>
            <a:endParaRPr lang="en-US" altLang="zh-CN" sz="2400" b="1" dirty="0">
              <a:solidFill>
                <a:schemeClr val="tx1"/>
              </a:solidFill>
              <a:latin typeface="华文楷体" panose="02010600040101010101" pitchFamily="2" charset="-122"/>
              <a:ea typeface="华文楷体" panose="02010600040101010101" pitchFamily="2" charset="-122"/>
            </a:endParaRPr>
          </a:p>
          <a:p>
            <a:pPr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a:t>
            </a:r>
            <a:r>
              <a:rPr lang="en-US" altLang="zh-CN" sz="2400" b="1" dirty="0">
                <a:solidFill>
                  <a:schemeClr val="tx1"/>
                </a:solidFill>
                <a:latin typeface="华文楷体" panose="02010600040101010101" pitchFamily="2" charset="-122"/>
                <a:ea typeface="华文楷体" panose="02010600040101010101" pitchFamily="2" charset="-122"/>
              </a:rPr>
              <a:t>5</a:t>
            </a:r>
            <a:r>
              <a:rPr lang="zh-CN" altLang="en-US" sz="2400" b="1" dirty="0">
                <a:solidFill>
                  <a:schemeClr val="tx1"/>
                </a:solidFill>
                <a:latin typeface="华文楷体" panose="02010600040101010101" pitchFamily="2" charset="-122"/>
                <a:ea typeface="华文楷体" panose="02010600040101010101" pitchFamily="2" charset="-122"/>
              </a:rPr>
              <a:t>）行政立法行为的</a:t>
            </a:r>
            <a:r>
              <a:rPr lang="zh-CN" altLang="en-US" sz="2400" b="1" dirty="0">
                <a:solidFill>
                  <a:srgbClr val="FF0000"/>
                </a:solidFill>
                <a:latin typeface="华文楷体" panose="02010600040101010101" pitchFamily="2" charset="-122"/>
                <a:ea typeface="华文楷体" panose="02010600040101010101" pitchFamily="2" charset="-122"/>
              </a:rPr>
              <a:t>性质</a:t>
            </a:r>
            <a:endParaRPr lang="en-US" altLang="zh-CN" sz="2400" b="1" dirty="0">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行政行为（主体、目的）</a:t>
            </a:r>
            <a:endParaRPr lang="en-US" altLang="zh-CN" sz="2400" b="1" dirty="0">
              <a:solidFill>
                <a:schemeClr val="tx1"/>
              </a:solidFill>
              <a:latin typeface="华文楷体" panose="02010600040101010101" pitchFamily="2" charset="-122"/>
              <a:ea typeface="华文楷体" panose="02010600040101010101" pitchFamily="2" charset="-122"/>
            </a:endParaRPr>
          </a:p>
          <a:p>
            <a:pPr lvl="1" eaLnBrk="1" hangingPunct="1">
              <a:lnSpc>
                <a:spcPct val="90000"/>
              </a:lnSpc>
            </a:pPr>
            <a:r>
              <a:rPr lang="zh-CN" altLang="en-US" sz="2400" b="1" dirty="0">
                <a:solidFill>
                  <a:schemeClr val="tx1"/>
                </a:solidFill>
                <a:latin typeface="华文楷体" panose="02010600040101010101" pitchFamily="2" charset="-122"/>
                <a:ea typeface="华文楷体" panose="02010600040101010101" pitchFamily="2" charset="-122"/>
              </a:rPr>
              <a:t>准立法行为（从属性）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3850" y="2035175"/>
            <a:ext cx="3336925" cy="10715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rPr>
              <a:t>、行政立法的分类</a:t>
            </a:r>
            <a:endParaRPr kumimoji="0" lang="en-US" altLang="zh-CN" sz="2400" b="1" i="0" u="none" strike="noStrike" kern="1200" cap="none" spc="0" normalizeH="0" baseline="0" noProof="0" dirty="0">
              <a:ln>
                <a:noFill/>
              </a:ln>
              <a:solidFill>
                <a:schemeClr val="accent5">
                  <a:lumMod val="75000"/>
                </a:schemeClr>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0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a:t>
            </a:r>
            <a:r>
              <a:rPr kumimoji="0" lang="en-US" altLang="zh-CN" sz="20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1</a:t>
            </a:r>
            <a:r>
              <a:rPr kumimoji="0" lang="zh-CN" altLang="en-US" sz="20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rPr>
              <a:t>）行政法规和规章</a:t>
            </a:r>
            <a:endParaRPr kumimoji="0" lang="en-US" altLang="zh-CN" sz="2000" b="1" i="0" u="none" strike="noStrike" kern="1200" cap="none" spc="0" normalizeH="0" baseline="0" noProof="0" dirty="0">
              <a:ln>
                <a:noFill/>
              </a:ln>
              <a:solidFill>
                <a:schemeClr val="accent1">
                  <a:lumMod val="60000"/>
                  <a:lumOff val="40000"/>
                </a:schemeClr>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en-US"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）行政法规</a:t>
            </a:r>
            <a:endParaRPr kumimoji="0" lang="en-US" altLang="zh-CN" sz="20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pic>
        <p:nvPicPr>
          <p:cNvPr id="26629" name="图片 4"/>
          <p:cNvPicPr>
            <a:picLocks noChangeAspect="1"/>
          </p:cNvPicPr>
          <p:nvPr/>
        </p:nvPicPr>
        <p:blipFill>
          <a:blip r:embed="rId2"/>
          <a:stretch>
            <a:fillRect/>
          </a:stretch>
        </p:blipFill>
        <p:spPr>
          <a:xfrm>
            <a:off x="3732213" y="2284413"/>
            <a:ext cx="3946525" cy="4573587"/>
          </a:xfrm>
          <a:prstGeom prst="rect">
            <a:avLst/>
          </a:prstGeom>
          <a:noFill/>
          <a:ln w="9525">
            <a:noFill/>
          </a:ln>
        </p:spPr>
      </p:pic>
      <p:sp>
        <p:nvSpPr>
          <p:cNvPr id="7" name="右箭头 6"/>
          <p:cNvSpPr/>
          <p:nvPr/>
        </p:nvSpPr>
        <p:spPr>
          <a:xfrm flipH="1">
            <a:off x="3348038" y="5373688"/>
            <a:ext cx="64770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31" name="文本框 7"/>
          <p:cNvSpPr txBox="1"/>
          <p:nvPr/>
        </p:nvSpPr>
        <p:spPr>
          <a:xfrm>
            <a:off x="395288" y="5000625"/>
            <a:ext cx="2808287" cy="2032000"/>
          </a:xfrm>
          <a:prstGeom prst="rect">
            <a:avLst/>
          </a:prstGeom>
          <a:noFill/>
          <a:ln w="9525">
            <a:noFill/>
          </a:ln>
        </p:spPr>
        <p:txBody>
          <a:bodyPr>
            <a:spAutoFit/>
          </a:bodyPr>
          <a:lstStyle/>
          <a:p>
            <a:r>
              <a:rPr lang="en-US" altLang="zh-CN" dirty="0">
                <a:latin typeface="Arial" panose="020B0604020202020204" pitchFamily="34" charset="0"/>
              </a:rPr>
              <a:t>《</a:t>
            </a:r>
            <a:r>
              <a:rPr lang="zh-CN" altLang="en-US" dirty="0">
                <a:latin typeface="Arial" panose="020B0604020202020204" pitchFamily="34" charset="0"/>
              </a:rPr>
              <a:t>立法法</a:t>
            </a:r>
            <a:r>
              <a:rPr lang="en-US" altLang="zh-CN" dirty="0">
                <a:latin typeface="Arial" panose="020B0604020202020204" pitchFamily="34" charset="0"/>
              </a:rPr>
              <a:t>》</a:t>
            </a:r>
            <a:r>
              <a:rPr lang="zh-CN" altLang="en-US" dirty="0">
                <a:latin typeface="Arial" panose="020B0604020202020204" pitchFamily="34" charset="0"/>
              </a:rPr>
              <a:t>第三章专章对行政法规进行了规定</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zh-CN" dirty="0">
                <a:latin typeface="Arial" panose="020B0604020202020204" pitchFamily="34" charset="0"/>
              </a:rPr>
              <a:t>“行政法规”作为一个法律概念，首次出现于</a:t>
            </a:r>
            <a:r>
              <a:rPr lang="en-US" altLang="zh-CN" dirty="0">
                <a:latin typeface="Arial" panose="020B0604020202020204" pitchFamily="34" charset="0"/>
              </a:rPr>
              <a:t>1982</a:t>
            </a:r>
            <a:r>
              <a:rPr lang="zh-CN" altLang="zh-CN" dirty="0">
                <a:latin typeface="Arial" panose="020B0604020202020204" pitchFamily="34" charset="0"/>
              </a:rPr>
              <a:t>年制定的《宪法》。</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9" name="内容占位符 2"/>
          <p:cNvSpPr txBox="1"/>
          <p:nvPr/>
        </p:nvSpPr>
        <p:spPr bwMode="auto">
          <a:xfrm>
            <a:off x="6180246" y="3342550"/>
            <a:ext cx="2410421" cy="2016002"/>
          </a:xfrm>
          <a:prstGeom prst="rect">
            <a:avLst/>
          </a:prstGeom>
          <a:noFill/>
          <a:ln>
            <a:noFill/>
          </a:ln>
        </p:spPr>
        <p:txBody>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200" b="1" i="0" u="none" strike="noStrike" kern="1200" cap="none" spc="0" normalizeH="0" baseline="0" noProof="0" dirty="0">
                <a:ln>
                  <a:noFill/>
                </a:ln>
                <a:solidFill>
                  <a:schemeClr val="accent6">
                    <a:lumMod val="75000"/>
                  </a:schemeClr>
                </a:solidFill>
                <a:effectLst/>
                <a:uLnTx/>
                <a:uFillTx/>
                <a:latin typeface="+mn-lt"/>
                <a:ea typeface="+mn-ea"/>
                <a:cs typeface="+mn-cs"/>
              </a:rPr>
              <a:t>关于</a:t>
            </a:r>
            <a:r>
              <a:rPr kumimoji="0" lang="en-US" altLang="zh-CN" sz="1200" b="1" i="0" u="none" strike="noStrike" kern="1200" cap="none" spc="0" normalizeH="0" baseline="0" noProof="0" dirty="0">
                <a:ln>
                  <a:noFill/>
                </a:ln>
                <a:solidFill>
                  <a:schemeClr val="accent6">
                    <a:lumMod val="75000"/>
                  </a:schemeClr>
                </a:solidFill>
                <a:effectLst/>
                <a:uLnTx/>
                <a:uFillTx/>
                <a:latin typeface="+mn-lt"/>
                <a:ea typeface="+mn-ea"/>
                <a:cs typeface="+mn-cs"/>
              </a:rPr>
              <a:t>《</a:t>
            </a:r>
            <a:r>
              <a:rPr kumimoji="0" lang="zh-CN" altLang="en-US" sz="1200" b="1" i="0" u="none" strike="noStrike" kern="1200" cap="none" spc="0" normalizeH="0" baseline="0" noProof="0" dirty="0">
                <a:ln>
                  <a:noFill/>
                </a:ln>
                <a:solidFill>
                  <a:schemeClr val="accent6">
                    <a:lumMod val="75000"/>
                  </a:schemeClr>
                </a:solidFill>
                <a:effectLst/>
                <a:uLnTx/>
                <a:uFillTx/>
                <a:latin typeface="+mn-lt"/>
                <a:ea typeface="+mn-ea"/>
                <a:cs typeface="+mn-cs"/>
              </a:rPr>
              <a:t>立法法</a:t>
            </a:r>
            <a:r>
              <a:rPr kumimoji="0" lang="en-US" altLang="zh-CN" sz="1200" b="1" i="0" u="none" strike="noStrike" kern="1200" cap="none" spc="0" normalizeH="0" baseline="0" noProof="0" dirty="0">
                <a:ln>
                  <a:noFill/>
                </a:ln>
                <a:solidFill>
                  <a:schemeClr val="accent6">
                    <a:lumMod val="75000"/>
                  </a:schemeClr>
                </a:solidFill>
                <a:effectLst/>
                <a:uLnTx/>
                <a:uFillTx/>
                <a:latin typeface="+mn-lt"/>
                <a:ea typeface="+mn-ea"/>
                <a:cs typeface="+mn-cs"/>
              </a:rPr>
              <a:t>》</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   2000</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年</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3</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月</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15</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日，第九届全国人民代表大会第三次会议通过</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中华人民共和国立法法</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，第</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31</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号主席令公布，自</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2000</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年</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7</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月</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1</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日起施行。</a:t>
            </a:r>
            <a:endParaRPr kumimoji="0" lang="en-US" altLang="zh-CN" sz="12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   2015</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年</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3</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月</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15</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日，第十二届全国人民代表大会第三次会议通过全国人民代表大会关于修改</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中华人民共和国立法法</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的决定，第</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20</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号主席令公布，共计</a:t>
            </a:r>
            <a:r>
              <a:rPr kumimoji="0" lang="en-US" altLang="zh-CN" sz="1200" b="0" i="0" u="none" strike="noStrike" kern="1200" cap="none" spc="0" normalizeH="0" baseline="0" noProof="0" dirty="0">
                <a:ln>
                  <a:noFill/>
                </a:ln>
                <a:solidFill>
                  <a:srgbClr val="002060"/>
                </a:solidFill>
                <a:effectLst/>
                <a:uLnTx/>
                <a:uFillTx/>
                <a:latin typeface="+mn-lt"/>
                <a:ea typeface="+mn-ea"/>
                <a:cs typeface="+mn-cs"/>
              </a:rPr>
              <a:t>105</a:t>
            </a:r>
            <a:r>
              <a:rPr kumimoji="0" lang="zh-CN" altLang="en-US" sz="1200" b="0" i="0" u="none" strike="noStrike" kern="1200" cap="none" spc="0" normalizeH="0" baseline="0" noProof="0" dirty="0">
                <a:ln>
                  <a:noFill/>
                </a:ln>
                <a:solidFill>
                  <a:srgbClr val="002060"/>
                </a:solidFill>
                <a:effectLst/>
                <a:uLnTx/>
                <a:uFillTx/>
                <a:latin typeface="+mn-lt"/>
                <a:ea typeface="+mn-ea"/>
                <a:cs typeface="+mn-cs"/>
              </a:rPr>
              <a:t>条。</a:t>
            </a:r>
          </a:p>
        </p:txBody>
      </p:sp>
      <p:sp>
        <p:nvSpPr>
          <p:cNvPr id="26633" name="文本框 9"/>
          <p:cNvSpPr txBox="1"/>
          <p:nvPr/>
        </p:nvSpPr>
        <p:spPr>
          <a:xfrm>
            <a:off x="152400" y="3789363"/>
            <a:ext cx="3479800" cy="1476375"/>
          </a:xfrm>
          <a:prstGeom prst="rect">
            <a:avLst/>
          </a:prstGeom>
          <a:noFill/>
          <a:ln w="9525">
            <a:noFill/>
          </a:ln>
        </p:spPr>
        <p:txBody>
          <a:bodyPr>
            <a:spAutoFit/>
          </a:bodyPr>
          <a:lstStyle/>
          <a:p>
            <a:r>
              <a:rPr lang="zh-CN" altLang="en-US" dirty="0">
                <a:latin typeface="Arial" panose="020B0604020202020204" pitchFamily="34" charset="0"/>
              </a:rPr>
              <a:t>     行政法规是</a:t>
            </a:r>
            <a:r>
              <a:rPr lang="zh-CN" altLang="en-US" b="1" dirty="0">
                <a:latin typeface="Arial" panose="020B0604020202020204" pitchFamily="34" charset="0"/>
              </a:rPr>
              <a:t>国务院</a:t>
            </a:r>
            <a:r>
              <a:rPr lang="zh-CN" altLang="en-US" dirty="0">
                <a:latin typeface="Arial" panose="020B0604020202020204" pitchFamily="34" charset="0"/>
              </a:rPr>
              <a:t>根据宪法和法律，按照</a:t>
            </a:r>
            <a:r>
              <a:rPr lang="zh-CN" altLang="en-US" b="1" dirty="0">
                <a:latin typeface="Arial" panose="020B0604020202020204" pitchFamily="34" charset="0"/>
              </a:rPr>
              <a:t>法定程序</a:t>
            </a:r>
            <a:r>
              <a:rPr lang="zh-CN" altLang="en-US" dirty="0">
                <a:latin typeface="Arial" panose="020B0604020202020204" pitchFamily="34" charset="0"/>
              </a:rPr>
              <a:t>制定和修改的有关行使行政权力，履行行政职责的法规文件的总称。</a:t>
            </a:r>
          </a:p>
          <a:p>
            <a:endParaRPr lang="zh-CN" altLang="en-US" dirty="0">
              <a:latin typeface="Arial" panose="020B0604020202020204" pitchFamily="34" charset="0"/>
            </a:endParaRPr>
          </a:p>
        </p:txBody>
      </p:sp>
      <p:sp>
        <p:nvSpPr>
          <p:cNvPr id="26634" name="文本框 10"/>
          <p:cNvSpPr txBox="1"/>
          <p:nvPr/>
        </p:nvSpPr>
        <p:spPr>
          <a:xfrm>
            <a:off x="5921375" y="5724525"/>
            <a:ext cx="3384550" cy="830263"/>
          </a:xfrm>
          <a:prstGeom prst="rect">
            <a:avLst/>
          </a:prstGeom>
          <a:noFill/>
          <a:ln w="9525">
            <a:noFill/>
          </a:ln>
        </p:spPr>
        <p:txBody>
          <a:bodyPr>
            <a:spAutoFit/>
          </a:bodyPr>
          <a:lstStyle/>
          <a:p>
            <a:r>
              <a:rPr lang="en-US" altLang="zh-CN" sz="1600" b="1" dirty="0">
                <a:solidFill>
                  <a:srgbClr val="00B0F0"/>
                </a:solidFill>
                <a:latin typeface="Arial" panose="020B0604020202020204" pitchFamily="34" charset="0"/>
              </a:rPr>
              <a:t>2001</a:t>
            </a:r>
            <a:r>
              <a:rPr lang="zh-CN" altLang="zh-CN" sz="1600" b="1" dirty="0">
                <a:solidFill>
                  <a:srgbClr val="00B0F0"/>
                </a:solidFill>
                <a:latin typeface="Arial" panose="020B0604020202020204" pitchFamily="34" charset="0"/>
              </a:rPr>
              <a:t>年国务院以《立法法》为依据制定了《行政法规制定程序条例》</a:t>
            </a:r>
            <a:r>
              <a:rPr lang="zh-CN" altLang="en-US" sz="1600" b="1" dirty="0">
                <a:solidFill>
                  <a:srgbClr val="00B0F0"/>
                </a:solidFill>
                <a:latin typeface="Arial" panose="020B0604020202020204" pitchFamily="34" charset="0"/>
              </a:rPr>
              <a:t>，该条例于</a:t>
            </a:r>
            <a:r>
              <a:rPr lang="en-US" altLang="zh-CN" sz="1600" b="1" dirty="0">
                <a:solidFill>
                  <a:srgbClr val="00B0F0"/>
                </a:solidFill>
                <a:latin typeface="Arial" panose="020B0604020202020204" pitchFamily="34" charset="0"/>
              </a:rPr>
              <a:t>2017</a:t>
            </a:r>
            <a:r>
              <a:rPr lang="zh-CN" altLang="en-US" sz="1600" b="1" dirty="0">
                <a:solidFill>
                  <a:srgbClr val="00B0F0"/>
                </a:solidFill>
                <a:latin typeface="Arial" panose="020B0604020202020204" pitchFamily="34" charset="0"/>
              </a:rPr>
              <a:t>年修订</a:t>
            </a:r>
          </a:p>
        </p:txBody>
      </p:sp>
      <p:sp>
        <p:nvSpPr>
          <p:cNvPr id="26635" name="日期占位符 10"/>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571500" y="2214563"/>
            <a:ext cx="7715250" cy="3805237"/>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行政法规制定程序条例</a:t>
            </a:r>
            <a:r>
              <a:rPr lang="en-US" altLang="zh-CN" sz="2400" b="1"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2001</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11</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日中华人民共和国国务院令第</a:t>
            </a:r>
            <a:r>
              <a:rPr lang="en-US" altLang="zh-CN" sz="2400" dirty="0">
                <a:latin typeface="楷体" panose="02010609060101010101" pitchFamily="49" charset="-122"/>
                <a:ea typeface="楷体" panose="02010609060101010101" pitchFamily="49" charset="-122"/>
              </a:rPr>
              <a:t>321</a:t>
            </a:r>
            <a:r>
              <a:rPr lang="zh-CN" altLang="en-US" sz="2400" dirty="0">
                <a:latin typeface="楷体" panose="02010609060101010101" pitchFamily="49" charset="-122"/>
                <a:ea typeface="楷体" panose="02010609060101010101" pitchFamily="49" charset="-122"/>
              </a:rPr>
              <a:t>号公布　根据</a:t>
            </a:r>
            <a:r>
              <a:rPr lang="en-US" altLang="zh-CN" sz="2400" dirty="0">
                <a:latin typeface="楷体" panose="02010609060101010101" pitchFamily="49" charset="-122"/>
                <a:ea typeface="楷体" panose="02010609060101010101" pitchFamily="49" charset="-122"/>
              </a:rPr>
              <a:t>2017</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12</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22</a:t>
            </a:r>
            <a:r>
              <a:rPr lang="zh-CN" altLang="en-US" sz="2400" dirty="0">
                <a:latin typeface="楷体" panose="02010609060101010101" pitchFamily="49" charset="-122"/>
                <a:ea typeface="楷体" panose="02010609060101010101" pitchFamily="49" charset="-122"/>
              </a:rPr>
              <a:t>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国务院关于修改</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行政法规制定程序条例</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的决定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修订）第</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条规定，行政法规的名称一般称“</a:t>
            </a:r>
            <a:r>
              <a:rPr lang="zh-CN" altLang="en-US" sz="2400" b="1" dirty="0">
                <a:latin typeface="楷体" panose="02010609060101010101" pitchFamily="49" charset="-122"/>
                <a:ea typeface="楷体" panose="02010609060101010101" pitchFamily="49" charset="-122"/>
              </a:rPr>
              <a:t>条例</a:t>
            </a:r>
            <a:r>
              <a:rPr lang="zh-CN" altLang="en-US" sz="2400" dirty="0">
                <a:latin typeface="楷体" panose="02010609060101010101" pitchFamily="49" charset="-122"/>
                <a:ea typeface="楷体" panose="02010609060101010101" pitchFamily="49" charset="-122"/>
              </a:rPr>
              <a:t>”，也可以称“</a:t>
            </a:r>
            <a:r>
              <a:rPr lang="zh-CN" altLang="en-US" sz="2400" b="1" dirty="0">
                <a:latin typeface="楷体" panose="02010609060101010101" pitchFamily="49" charset="-122"/>
                <a:ea typeface="楷体" panose="02010609060101010101" pitchFamily="49" charset="-122"/>
              </a:rPr>
              <a:t>规定</a:t>
            </a:r>
            <a:r>
              <a:rPr lang="zh-CN" altLang="en-US"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办法</a:t>
            </a:r>
            <a:r>
              <a:rPr lang="zh-CN" altLang="en-US" sz="2400" dirty="0">
                <a:latin typeface="楷体" panose="02010609060101010101" pitchFamily="49" charset="-122"/>
                <a:ea typeface="楷体" panose="02010609060101010101" pitchFamily="49" charset="-122"/>
              </a:rPr>
              <a:t>”等。国务院根据全国人民代表大会及其常务委员会的授权决定制定的行政法规，称“</a:t>
            </a:r>
            <a:r>
              <a:rPr lang="zh-CN" altLang="en-US" sz="2400" b="1" dirty="0">
                <a:latin typeface="楷体" panose="02010609060101010101" pitchFamily="49" charset="-122"/>
                <a:ea typeface="楷体" panose="02010609060101010101" pitchFamily="49" charset="-122"/>
              </a:rPr>
              <a:t>暂行条例</a:t>
            </a:r>
            <a:r>
              <a:rPr lang="zh-CN" altLang="en-US" sz="2400" dirty="0">
                <a:latin typeface="楷体" panose="02010609060101010101" pitchFamily="49" charset="-122"/>
                <a:ea typeface="楷体" panose="02010609060101010101" pitchFamily="49" charset="-122"/>
              </a:rPr>
              <a:t>”或者“</a:t>
            </a:r>
            <a:r>
              <a:rPr lang="zh-CN" altLang="en-US" sz="2400" b="1" dirty="0">
                <a:latin typeface="楷体" panose="02010609060101010101" pitchFamily="49" charset="-122"/>
                <a:ea typeface="楷体" panose="02010609060101010101" pitchFamily="49" charset="-122"/>
              </a:rPr>
              <a:t>暂行规定</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国务院各部门和地方人民政府制定的规章不得称“条例”。</a:t>
            </a:r>
          </a:p>
          <a:p>
            <a:endParaRPr lang="zh-CN" altLang="en-US" sz="2400" dirty="0">
              <a:latin typeface="华文楷体" panose="02010600040101010101" pitchFamily="2" charset="-122"/>
              <a:ea typeface="华文楷体" panose="02010600040101010101" pitchFamily="2"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
        <p:nvSpPr>
          <p:cNvPr id="30725"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863600" y="2489200"/>
            <a:ext cx="7237413" cy="3530600"/>
          </a:xfrm>
        </p:spPr>
        <p:txBody>
          <a:bodyPr vert="horz" wrap="square" lIns="91440" tIns="45720" rIns="91440" bIns="45720" anchor="t" anchorCtr="0"/>
          <a:lstStyle/>
          <a:p>
            <a:pPr lvl="1" eaLnBrk="1" hangingPunct="1"/>
            <a:r>
              <a:rPr lang="zh-CN" altLang="en-US" sz="2400" b="1" dirty="0">
                <a:latin typeface="华文楷体" panose="02010600040101010101" pitchFamily="2" charset="-122"/>
                <a:ea typeface="华文楷体" panose="02010600040101010101" pitchFamily="2" charset="-122"/>
              </a:rPr>
              <a:t>行政法规名称：条例、规定、办法以及暂行条例或暂行规定</a:t>
            </a:r>
          </a:p>
          <a:p>
            <a:pPr lvl="1" eaLnBrk="1" hangingPunct="1"/>
            <a:r>
              <a:rPr lang="zh-CN" altLang="en-US" sz="2400" b="1" dirty="0">
                <a:latin typeface="华文楷体" panose="02010600040101010101" pitchFamily="2" charset="-122"/>
                <a:ea typeface="华文楷体" panose="02010600040101010101" pitchFamily="2" charset="-122"/>
              </a:rPr>
              <a:t>立法权限（立法法第</a:t>
            </a:r>
            <a:r>
              <a:rPr lang="en-US" altLang="zh-CN" sz="2400" b="1" dirty="0">
                <a:latin typeface="华文楷体" panose="02010600040101010101" pitchFamily="2" charset="-122"/>
                <a:ea typeface="华文楷体" panose="02010600040101010101" pitchFamily="2" charset="-122"/>
              </a:rPr>
              <a:t>65</a:t>
            </a:r>
            <a:r>
              <a:rPr lang="zh-CN" altLang="en-US" sz="2400" b="1" dirty="0">
                <a:latin typeface="华文楷体" panose="02010600040101010101" pitchFamily="2" charset="-122"/>
                <a:ea typeface="华文楷体" panose="02010600040101010101" pitchFamily="2" charset="-122"/>
              </a:rPr>
              <a:t>条）</a:t>
            </a:r>
          </a:p>
          <a:p>
            <a:pPr lvl="2" eaLnBrk="1" hangingPunct="1"/>
            <a:r>
              <a:rPr lang="zh-CN" altLang="en-US" sz="2000" b="1" dirty="0">
                <a:latin typeface="华文楷体" panose="02010600040101010101" pitchFamily="2" charset="-122"/>
                <a:ea typeface="华文楷体" panose="02010600040101010101" pitchFamily="2" charset="-122"/>
              </a:rPr>
              <a:t>为执行法律的规定需要制定行政法规的事项</a:t>
            </a:r>
          </a:p>
          <a:p>
            <a:pPr lvl="2" eaLnBrk="1" hangingPunct="1"/>
            <a:r>
              <a:rPr lang="zh-CN" altLang="en-US" sz="2000" b="1" dirty="0">
                <a:latin typeface="华文楷体" panose="02010600040101010101" pitchFamily="2" charset="-122"/>
                <a:ea typeface="华文楷体" panose="02010600040101010101" pitchFamily="2" charset="-122"/>
              </a:rPr>
              <a:t>宪法第</a:t>
            </a:r>
            <a:r>
              <a:rPr lang="en-US" altLang="zh-CN" sz="2000" b="1" dirty="0">
                <a:latin typeface="华文楷体" panose="02010600040101010101" pitchFamily="2" charset="-122"/>
                <a:ea typeface="华文楷体" panose="02010600040101010101" pitchFamily="2" charset="-122"/>
              </a:rPr>
              <a:t>89</a:t>
            </a:r>
            <a:r>
              <a:rPr lang="zh-CN" altLang="en-US" sz="2000" b="1" dirty="0">
                <a:latin typeface="华文楷体" panose="02010600040101010101" pitchFamily="2" charset="-122"/>
                <a:ea typeface="华文楷体" panose="02010600040101010101" pitchFamily="2" charset="-122"/>
              </a:rPr>
              <a:t>条规定的国务院行政管理职权的事项</a:t>
            </a:r>
          </a:p>
          <a:p>
            <a:pPr lvl="2" eaLnBrk="1" hangingPunct="1"/>
            <a:r>
              <a:rPr lang="zh-CN" altLang="en-US" sz="2000" b="1" dirty="0">
                <a:latin typeface="华文楷体" panose="02010600040101010101" pitchFamily="2" charset="-122"/>
                <a:ea typeface="华文楷体" panose="02010600040101010101" pitchFamily="2" charset="-122"/>
              </a:rPr>
              <a:t>根据全国人大及其常委会的授权决定制定属于法律规定事项的法规</a:t>
            </a:r>
          </a:p>
          <a:p>
            <a:endParaRPr lang="zh-CN" altLang="en-US" dirty="0">
              <a:latin typeface="华文楷体" panose="02010600040101010101" pitchFamily="2" charset="-122"/>
              <a:ea typeface="华文楷体" panose="02010600040101010101" pitchFamily="2" charset="-122"/>
            </a:endParaRPr>
          </a:p>
        </p:txBody>
      </p:sp>
      <p:sp>
        <p:nvSpPr>
          <p:cNvPr id="3174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3">
              <a:rPr lang="en-US" altLang="zh-CN" sz="900" b="1" dirty="0">
                <a:solidFill>
                  <a:schemeClr val="accent1"/>
                </a:solidFill>
                <a:latin typeface="Century Gothic" panose="020B0502020202020204" pitchFamily="34" charset="0"/>
              </a:rPr>
              <a:t>10:08:26 AM</a:t>
            </a:fld>
            <a:endParaRPr lang="en-US" altLang="zh-CN" sz="900" b="1" dirty="0">
              <a:solidFill>
                <a:schemeClr val="accent1"/>
              </a:solidFill>
              <a:latin typeface="Century Gothic" panose="020B0502020202020204" pitchFamily="34" charset="0"/>
            </a:endParaRPr>
          </a:p>
        </p:txBody>
      </p:sp>
      <p:sp>
        <p:nvSpPr>
          <p:cNvPr id="3174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5456</Words>
  <Application>Microsoft Office PowerPoint</Application>
  <PresentationFormat>全屏显示(4:3)</PresentationFormat>
  <Paragraphs>353</Paragraphs>
  <Slides>49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华文楷体</vt:lpstr>
      <vt:lpstr>华文行楷</vt:lpstr>
      <vt:lpstr>楷体</vt:lpstr>
      <vt:lpstr>Arial</vt:lpstr>
      <vt:lpstr>Calibri</vt:lpstr>
      <vt:lpstr>Century Gothic</vt:lpstr>
      <vt:lpstr>Garamond</vt:lpstr>
      <vt:lpstr>Wingdings</vt:lpstr>
      <vt:lpstr>Wingdings 3</vt:lpstr>
      <vt:lpstr>离子会议室</vt:lpstr>
      <vt:lpstr>第四讲 行政立法 规范性文件、行政规划</vt:lpstr>
      <vt:lpstr>PowerPoint 演示文稿</vt:lpstr>
      <vt:lpstr>一、行政立法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延伸阅读：</vt:lpstr>
      <vt:lpstr>PowerPoint 演示文稿</vt:lpstr>
      <vt:lpstr>PowerPoint 演示文稿</vt:lpstr>
      <vt:lpstr>PowerPoint 演示文稿</vt:lpstr>
      <vt:lpstr>PowerPoint 演示文稿</vt:lpstr>
      <vt:lpstr>  </vt:lpstr>
      <vt:lpstr>PowerPoint 演示文稿</vt:lpstr>
      <vt:lpstr> </vt:lpstr>
      <vt:lpstr> </vt:lpstr>
      <vt:lpstr>PowerPoint 演示文稿</vt:lpstr>
      <vt:lpstr>PowerPoint 演示文稿</vt:lpstr>
      <vt:lpstr> </vt:lpstr>
      <vt:lpstr>PowerPoint 演示文稿</vt:lpstr>
      <vt:lpstr>PowerPoint 演示文稿</vt:lpstr>
      <vt:lpstr>二、其他行政规范性文件</vt:lpstr>
      <vt:lpstr>PowerPoint 演示文稿</vt:lpstr>
      <vt:lpstr>PowerPoint 演示文稿</vt:lpstr>
      <vt:lpstr>PowerPoint 演示文稿</vt:lpstr>
      <vt:lpstr>三、对行政立法、规范性文件的监督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四、行政规划、计划</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731</cp:revision>
  <dcterms:created xsi:type="dcterms:W3CDTF">2014-04-19T21:45:00Z</dcterms:created>
  <dcterms:modified xsi:type="dcterms:W3CDTF">2024-12-17T02:56:43Z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1D92AAD289B2449AA4BF8743DA3E7C07_12</vt:lpwstr>
  </property>
  <property fmtid="{D5CDD505-2E9C-101B-9397-08002B2CF9AE}" pid="3" name="KSOProductBuildVer">
    <vt:lpwstr>2052-12.1.0.18276</vt:lpwstr>
  </property>
</Properties>
</file>