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1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8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5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5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chart" Target="../charts/chart15.xml"/><Relationship Id="rId18" Type="http://schemas.openxmlformats.org/officeDocument/2006/relationships/chart" Target="../charts/chart20.xml"/><Relationship Id="rId3" Type="http://schemas.openxmlformats.org/officeDocument/2006/relationships/chart" Target="../charts/chart5.xml"/><Relationship Id="rId21" Type="http://schemas.openxmlformats.org/officeDocument/2006/relationships/chart" Target="../charts/chart23.xml"/><Relationship Id="rId7" Type="http://schemas.openxmlformats.org/officeDocument/2006/relationships/chart" Target="../charts/chart9.xml"/><Relationship Id="rId12" Type="http://schemas.openxmlformats.org/officeDocument/2006/relationships/chart" Target="../charts/chart14.xml"/><Relationship Id="rId17" Type="http://schemas.openxmlformats.org/officeDocument/2006/relationships/chart" Target="../charts/chart19.xml"/><Relationship Id="rId2" Type="http://schemas.openxmlformats.org/officeDocument/2006/relationships/chart" Target="../charts/chart4.xml"/><Relationship Id="rId16" Type="http://schemas.openxmlformats.org/officeDocument/2006/relationships/chart" Target="../charts/chart18.xml"/><Relationship Id="rId20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11" Type="http://schemas.openxmlformats.org/officeDocument/2006/relationships/chart" Target="../charts/chart13.xml"/><Relationship Id="rId5" Type="http://schemas.openxmlformats.org/officeDocument/2006/relationships/chart" Target="../charts/chart7.xml"/><Relationship Id="rId15" Type="http://schemas.openxmlformats.org/officeDocument/2006/relationships/chart" Target="../charts/chart17.xml"/><Relationship Id="rId10" Type="http://schemas.openxmlformats.org/officeDocument/2006/relationships/chart" Target="../charts/chart12.xml"/><Relationship Id="rId19" Type="http://schemas.openxmlformats.org/officeDocument/2006/relationships/chart" Target="../charts/chart21.xml"/><Relationship Id="rId4" Type="http://schemas.openxmlformats.org/officeDocument/2006/relationships/chart" Target="../charts/chart6.xml"/><Relationship Id="rId9" Type="http://schemas.openxmlformats.org/officeDocument/2006/relationships/chart" Target="../charts/chart11.xml"/><Relationship Id="rId14" Type="http://schemas.openxmlformats.org/officeDocument/2006/relationships/chart" Target="../charts/chart16.xml"/><Relationship Id="rId22" Type="http://schemas.openxmlformats.org/officeDocument/2006/relationships/chart" Target="../charts/char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702282"/>
              </p:ext>
            </p:extLst>
          </p:nvPr>
        </p:nvGraphicFramePr>
        <p:xfrm>
          <a:off x="4967289" y="8063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166127"/>
              </p:ext>
            </p:extLst>
          </p:nvPr>
        </p:nvGraphicFramePr>
        <p:xfrm>
          <a:off x="77236" y="8063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9540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967092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171950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12405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14228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603519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1928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56109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960534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26208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07872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00895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855093"/>
              </p:ext>
            </p:extLst>
          </p:nvPr>
        </p:nvGraphicFramePr>
        <p:xfrm>
          <a:off x="705126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374265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10795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5065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51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12</cp:revision>
  <dcterms:created xsi:type="dcterms:W3CDTF">2019-10-14T03:56:44Z</dcterms:created>
  <dcterms:modified xsi:type="dcterms:W3CDTF">2019-10-14T11:20:46Z</dcterms:modified>
</cp:coreProperties>
</file>