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7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1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4CCE-1FB3-4020-A8BF-2EE51DF58A88}" type="datetimeFigureOut">
              <a:rPr lang="zh-CN" altLang="en-US" smtClean="0"/>
              <a:t>2020/4/23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607-3F82-44A4-A0AD-B4ECC8D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1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112" y="0"/>
            <a:ext cx="1098273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版本控制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zh-CN" altLang="en-US" sz="2000" dirty="0" smtClean="0"/>
              <a:t>是一种记录一个或若干文件内容变化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，以便将来查阅特定版本修订情况的系统</a:t>
            </a:r>
            <a:r>
              <a:rPr lang="zh-CN" altLang="en-US" sz="2000" dirty="0" smtClean="0"/>
              <a:t>。在本书所展示的例子中，我们对保存着软件源代码的文件作版本控制，但实际上，可以对任何类型的文件进行版本控制。</a:t>
            </a:r>
            <a:r>
              <a:rPr lang="zh-CN" altLang="en-US" sz="2000" dirty="0"/>
              <a:t>有了它就可以将某个文件回溯到之前的状态，甚至将整个项目都回退到过去某个时间点的状态，可以比较文件的变化细节，查出最后是谁修改了哪个地方，从而找出导致怪异问题出现的原因，又是谁在何时报告了某个功能缺陷等等。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zh-CN" altLang="en-US" sz="2400" b="1" dirty="0"/>
              <a:t>如何让在不同系统上的开发者协同工作？ </a:t>
            </a:r>
            <a:endParaRPr lang="en-US" altLang="zh-CN" sz="2400" b="1" dirty="0"/>
          </a:p>
          <a:p>
            <a:r>
              <a:rPr lang="en-US" altLang="zh-CN" dirty="0" smtClean="0"/>
              <a:t>	</a:t>
            </a:r>
            <a:r>
              <a:rPr lang="zh-CN" altLang="en-US" sz="2000" dirty="0"/>
              <a:t>于是，集中化的版本控制系统</a:t>
            </a:r>
            <a:r>
              <a:rPr lang="en-US" altLang="zh-CN" sz="2000" dirty="0"/>
              <a:t>(Centralized Version Control Systems</a:t>
            </a:r>
            <a:r>
              <a:rPr lang="zh-CN" altLang="en-US" sz="2000" dirty="0"/>
              <a:t>，简称 </a:t>
            </a:r>
            <a:r>
              <a:rPr lang="en-US" altLang="zh-CN" sz="2000" dirty="0"/>
              <a:t>CVCS)</a:t>
            </a:r>
            <a:r>
              <a:rPr lang="zh-CN" altLang="en-US" sz="2000" dirty="0"/>
              <a:t>应运而生。 这类系统，诸如 </a:t>
            </a:r>
            <a:r>
              <a:rPr lang="en-US" altLang="zh-CN" sz="2000" dirty="0"/>
              <a:t>CVS</a:t>
            </a:r>
            <a:r>
              <a:rPr lang="zh-CN" altLang="en-US" sz="2000" dirty="0"/>
              <a:t>、</a:t>
            </a:r>
            <a:r>
              <a:rPr lang="en-US" altLang="zh-CN" sz="2000" dirty="0"/>
              <a:t>Subversion(SVN) </a:t>
            </a:r>
            <a:r>
              <a:rPr lang="zh-CN" altLang="en-US" sz="2000" dirty="0"/>
              <a:t>以及 </a:t>
            </a:r>
            <a:r>
              <a:rPr lang="en-US" altLang="zh-CN" sz="2000" dirty="0"/>
              <a:t>Perforce </a:t>
            </a:r>
            <a:r>
              <a:rPr lang="zh-CN" altLang="en-US" sz="2000" dirty="0"/>
              <a:t>等，都有一个单一的集中管理的服务器，保存所有文件的修订版本，而协同工作的人们都通过客户端连到这台服务器，取出最新的文件或者提交</a:t>
            </a:r>
            <a:r>
              <a:rPr lang="zh-CN" altLang="en-US" sz="2000" dirty="0" smtClean="0"/>
              <a:t>更新。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zh-CN" altLang="en-US" sz="2400" b="1" dirty="0" smtClean="0"/>
              <a:t>分布式</a:t>
            </a:r>
            <a:r>
              <a:rPr lang="zh-CN" altLang="en-US" sz="2400" b="1" dirty="0"/>
              <a:t>版本控制</a:t>
            </a:r>
            <a:r>
              <a:rPr lang="zh-CN" altLang="en-US" sz="2400" b="1" dirty="0" smtClean="0"/>
              <a:t>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sz="2000" dirty="0"/>
              <a:t>在这类系统中，像 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、</a:t>
            </a:r>
            <a:r>
              <a:rPr lang="en-US" altLang="zh-CN" sz="2000" dirty="0"/>
              <a:t>Mercurial</a:t>
            </a:r>
            <a:r>
              <a:rPr lang="zh-CN" altLang="en-US" sz="2000" dirty="0"/>
              <a:t>、</a:t>
            </a:r>
            <a:r>
              <a:rPr lang="en-US" altLang="zh-CN" sz="2000" dirty="0"/>
              <a:t>Bazaar</a:t>
            </a:r>
            <a:r>
              <a:rPr lang="zh-CN" altLang="en-US" sz="2000" dirty="0"/>
              <a:t> 以及 </a:t>
            </a:r>
            <a:r>
              <a:rPr lang="en-US" altLang="zh-CN" sz="2000" dirty="0" err="1"/>
              <a:t>Darcs</a:t>
            </a:r>
            <a:r>
              <a:rPr lang="zh-CN" altLang="en-US" sz="2000" dirty="0"/>
              <a:t> 等，客户端并不只提取最新版本的文件快照，而是把代码仓库完整地镜像下来。 这么一来，任何一处协同工作用的服务器发生故障，事后都可以用任何一个镜像出来的本地仓库恢复。 因为每一次的克隆操作，实际上都是一次对代码仓库的完整备份。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4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112" y="0"/>
            <a:ext cx="1098273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基础与原理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更像是把数据看作是对小型文件系统的一组快照</a:t>
            </a:r>
            <a:r>
              <a:rPr lang="zh-CN" altLang="en-US" sz="2000" b="1" dirty="0"/>
              <a:t>。 每次你提交更新，或在 </a:t>
            </a:r>
            <a:r>
              <a:rPr lang="en-US" altLang="zh-CN" sz="2000" b="1" dirty="0" err="1"/>
              <a:t>Git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中保存项目状态时，它主要对当时的全部文件制作一个快照并保存这个快照的索引。 为了高效，如果文件没有修改，</a:t>
            </a:r>
            <a:r>
              <a:rPr lang="en-US" altLang="zh-CN" sz="2000" b="1" dirty="0" err="1"/>
              <a:t>Git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不再重新存储该文件，而是只保留一个链接指向之前存储的文件。 </a:t>
            </a:r>
            <a:r>
              <a:rPr lang="en-US" altLang="zh-CN" sz="2000" b="1" dirty="0" err="1"/>
              <a:t>Git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对待数据更像是一个 快照流。如下图所</a:t>
            </a:r>
            <a:r>
              <a:rPr lang="zh-CN" altLang="en-US" sz="2000" b="1" dirty="0" smtClean="0"/>
              <a:t>示</a:t>
            </a:r>
            <a:endParaRPr lang="en-US" altLang="zh-CN" sz="20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近乎所有操作都是本地执行</a:t>
            </a:r>
          </a:p>
          <a:p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在 </a:t>
            </a:r>
            <a:r>
              <a:rPr lang="en-US" altLang="zh-CN" sz="2000" b="1" dirty="0" err="1"/>
              <a:t>Git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中的绝大多数操作都只需要访问本地文件和资源，一般不需要来自网络上其它计算机的</a:t>
            </a:r>
            <a:r>
              <a:rPr lang="zh-CN" altLang="en-US" sz="2000" b="1" dirty="0" smtClean="0"/>
              <a:t>信息。</a:t>
            </a:r>
            <a:endParaRPr lang="en-US" altLang="zh-CN" sz="2000" b="1" dirty="0" smtClean="0"/>
          </a:p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有三种状态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已提交（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）表示数据已经安全的保存在本地数据库中。 </a:t>
            </a:r>
            <a:endParaRPr lang="en-US" altLang="zh-CN" dirty="0" smtClean="0"/>
          </a:p>
          <a:p>
            <a:r>
              <a:rPr lang="zh-CN" altLang="en-US" dirty="0" smtClean="0"/>
              <a:t>已修改（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）表示修改了文件，但还没保存到数据库中。 </a:t>
            </a:r>
            <a:endParaRPr lang="en-US" altLang="zh-CN" dirty="0" smtClean="0"/>
          </a:p>
          <a:p>
            <a:r>
              <a:rPr lang="zh-CN" altLang="en-US" dirty="0" smtClean="0"/>
              <a:t>已暂存（</a:t>
            </a:r>
            <a:r>
              <a:rPr lang="en-US" altLang="zh-CN" dirty="0" smtClean="0"/>
              <a:t>staged</a:t>
            </a:r>
            <a:r>
              <a:rPr lang="zh-CN" altLang="en-US" dirty="0" smtClean="0"/>
              <a:t>）表示对一个已修改文件的当前版本做了标记，使之包含在下次提交的快照中。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72" y="1552925"/>
            <a:ext cx="7620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112" y="0"/>
            <a:ext cx="1165609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有三种状态，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已提交（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）表示数据已经安全的保存在本地数据库中。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已修改（</a:t>
            </a:r>
            <a:r>
              <a:rPr lang="en-US" altLang="zh-CN" sz="2000" dirty="0" smtClean="0"/>
              <a:t>modified</a:t>
            </a:r>
            <a:r>
              <a:rPr lang="zh-CN" altLang="en-US" sz="2000" dirty="0" smtClean="0"/>
              <a:t>）表示修改了文件，但还没保存到数据库中。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已暂存（</a:t>
            </a:r>
            <a:r>
              <a:rPr lang="en-US" altLang="zh-CN" sz="2000" dirty="0" smtClean="0"/>
              <a:t>staged</a:t>
            </a:r>
            <a:r>
              <a:rPr lang="zh-CN" altLang="en-US" sz="2000" dirty="0" smtClean="0"/>
              <a:t>）表示对一个已修改文件的当前版本做了标记，使之包含在下次提交的快照中。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仓库、工作目录以及暂存区域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仓库目录是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用来保存项目的元数据和对象数据库的地方。 这是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中最重要的部分，从其它计算机克隆仓库时，拷贝的就是这里的数据。</a:t>
            </a:r>
          </a:p>
          <a:p>
            <a:r>
              <a:rPr lang="zh-CN" altLang="en-US" dirty="0" smtClean="0"/>
              <a:t>工作目录是对项目的某个版本独立提取出来的内容。 这些从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仓库的压缩数据库中提取出来的文件，放在磁盘上供你使用或修改。</a:t>
            </a:r>
          </a:p>
          <a:p>
            <a:r>
              <a:rPr lang="zh-CN" altLang="en-US" dirty="0" smtClean="0"/>
              <a:t>暂存区域是一个文件，保存了下次将提交的文件列表信息，一般在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仓库目录中。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基本的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工作流程如下：</a:t>
            </a:r>
          </a:p>
          <a:p>
            <a:r>
              <a:rPr lang="zh-CN" altLang="en-US" dirty="0" smtClean="0"/>
              <a:t>在工作目录中修改文件。</a:t>
            </a:r>
          </a:p>
          <a:p>
            <a:r>
              <a:rPr lang="zh-CN" altLang="en-US" dirty="0" smtClean="0"/>
              <a:t>暂存文件，将文件的快照放入暂存区域。</a:t>
            </a:r>
          </a:p>
          <a:p>
            <a:r>
              <a:rPr lang="zh-CN" altLang="en-US" dirty="0" smtClean="0"/>
              <a:t>提交更新，找到暂存区域的文件，将快照永久性存储到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仓库目录。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94499"/>
            <a:ext cx="4679481" cy="2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719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4</cp:revision>
  <dcterms:created xsi:type="dcterms:W3CDTF">2020-04-23T05:28:09Z</dcterms:created>
  <dcterms:modified xsi:type="dcterms:W3CDTF">2020-04-23T07:30:13Z</dcterms:modified>
</cp:coreProperties>
</file>