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F6CE4-0810-4CB7-B0D6-2BBF13F19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C0211-3176-4AF5-90E1-D2C76B895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B04D1-CA47-448E-B4D3-EC827D34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855F0-BBEF-46D5-A088-80EA3F11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621C3-48B6-4E84-9667-CA7A503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F4657-4107-42C0-8356-E71E09AE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637E4-5360-4ED7-9788-7036755C4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C6096-6C60-49D6-B26B-4FD264E2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8F765-346D-415F-BE75-2AD5583E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8D839-E897-4BC8-B699-F4BB398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1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977BA-D06A-47C2-BFC2-F774D31CD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1BE04-8181-4326-9DAB-47729221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B1D2F-FBED-4EB8-BC7E-BB60CF5A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62BF6-800A-4B48-9CA4-1AD10B76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7DEE-31C4-45F7-AA71-A6A1636C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9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236C-2B2F-439C-8DA3-0BBB8A4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4AD7C-FCBE-4BD6-9D03-37BC0A0B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4DB0F-F06C-41A7-9E7F-F169C951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71796-EE87-41AC-9087-633C8288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96DA-E042-43C1-B944-63A09F8E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F094-4F32-40FE-BF94-529A1F7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5DFAE-1A68-4525-B80D-0E4BC39E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49558-1AD2-4142-913A-FE5B586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1E3E3-47E4-4C96-9350-B1E289D3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90B3-A708-4F94-B319-D985E3A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FB1B2-49E9-4643-B1F4-3DD257F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C169-D543-4E40-8E57-7B41F5EF6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9AB63F-1C87-4BC0-8EBF-6450EA9F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B6C53-6BC6-48B2-9666-949C353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D0363-6F59-4D1D-A4C5-2B37A9E1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6A420-6015-4ACD-BE87-5BE7F40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C687-9398-40BE-AFCC-6032660D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56915-77D4-4263-AB9A-C1AAFE1D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5E313-F228-42D4-BCE7-F3E01FD4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4DBCD0-1F2C-4E6D-8B50-B55E3B9D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27742-DB1D-4BCD-AA31-626F76A7A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23D33-E5B1-48DB-B83D-4798E96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5D793-01E1-489D-BDFA-EEB16341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783B80-16D7-4E7D-B050-12F0F1F0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EB15D-E492-4322-90D2-B8B2F3A2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BB302-9A64-46B8-826D-8733A29B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FDFA4-06A2-4C4B-8D23-033732B3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63327-B75F-4B70-A41E-06DCEC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3E9DB-B4F4-4E35-A499-D6B2F626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10D6EC-A166-4309-87C0-885A7D8B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A6635-0DD8-42E0-8B9B-04664916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ABACA-B67F-49B0-B1B3-E7396808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DEF41-6A55-4480-AEA6-0B58DBEF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641FB-0C47-47B4-95CB-B8EF07F5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F3E9A-4D01-4B7A-9C04-1718E33C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5F95F-4F6A-4E09-A407-62E45CC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1DF87-1BA6-4950-9F45-E013207F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F80A-504F-4DC5-8EB9-21303708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0B49D-7E44-4134-BEFE-C683EA892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DC416-CB6D-4D7F-8BF3-EA535CF4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2985B-3886-4101-BCFD-73A7803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BB11A-913D-4BB1-88BF-D66EA915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16B64-DDDB-4926-92AB-97353A7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837664-A4C8-4FB8-B7DA-C95D2B3D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BA2A7-9132-4B71-91A2-9CABE8D8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18837-E288-4D33-B665-30FBE2F8F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EC6-06A6-404C-9F33-A496965E1B22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9192F-AF1A-4B46-B0F2-8A583A76B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2C15A-1057-456A-9015-29F03AD8C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E7EA-7361-4ED4-B763-C2C6A0C21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993B-3A94-46D2-8D1E-A8223D19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6" y="642969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i="0" dirty="0">
                <a:solidFill>
                  <a:srgbClr val="4D4D4D"/>
                </a:solidFill>
                <a:effectLst/>
                <a:latin typeface="-apple-system"/>
              </a:rPr>
              <a:t>1.</a:t>
            </a:r>
            <a:r>
              <a:rPr lang="zh-CN" altLang="en-US" sz="1800" i="0" dirty="0">
                <a:solidFill>
                  <a:srgbClr val="4D4D4D"/>
                </a:solidFill>
                <a:effectLst/>
                <a:latin typeface="-apple-system"/>
              </a:rPr>
              <a:t>正则表达式限定符</a:t>
            </a:r>
            <a:endParaRPr lang="zh-CN" altLang="en-US" sz="1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C054C1-8CDA-4EFA-8952-0801189A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53"/>
              </p:ext>
            </p:extLst>
          </p:nvPr>
        </p:nvGraphicFramePr>
        <p:xfrm>
          <a:off x="1348418" y="1252326"/>
          <a:ext cx="9144000" cy="48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5388">
                  <a:extLst>
                    <a:ext uri="{9D8B030D-6E8A-4147-A177-3AD203B41FA5}">
                      <a16:colId xmlns:a16="http://schemas.microsoft.com/office/drawing/2014/main" val="1572712994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3176385492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1879566725"/>
                    </a:ext>
                  </a:extLst>
                </a:gridCol>
                <a:gridCol w="1691688">
                  <a:extLst>
                    <a:ext uri="{9D8B030D-6E8A-4147-A177-3AD203B41FA5}">
                      <a16:colId xmlns:a16="http://schemas.microsoft.com/office/drawing/2014/main" val="19782425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834364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80975757"/>
                    </a:ext>
                  </a:extLst>
                </a:gridCol>
              </a:tblGrid>
              <a:tr h="3968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符号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含义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示例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示例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匹配输入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不匹配输入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32820984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* 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指定字符重复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次或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n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)*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仅包含任意个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的字符串，等效于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\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w*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abc、abcabcabc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a、abca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98368279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+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指定字符重复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次或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n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m+(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)*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以至少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m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开头，后接任意个</a:t>
                      </a:r>
                      <a:r>
                        <a:rPr lang="en-US" altLang="zh-CN" sz="1050" b="0" dirty="0" err="1">
                          <a:solidFill>
                            <a:srgbClr val="4F4F4F"/>
                          </a:solidFill>
                          <a:effectLst/>
                        </a:rPr>
                        <a:t>abc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m、mabc、mabcabc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ma、abc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7224663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指定字符重复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次或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次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m+abc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以至少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m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开头，后接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ab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或</a:t>
                      </a:r>
                      <a:r>
                        <a:rPr lang="en-US" altLang="zh-CN" sz="1050" b="0" dirty="0" err="1">
                          <a:solidFill>
                            <a:srgbClr val="4F4F4F"/>
                          </a:solidFill>
                          <a:effectLst/>
                        </a:rPr>
                        <a:t>abc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mab、mabc、mmmab、mmabc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ab、abc、mabcc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2247888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{n}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只能输入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n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个字符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[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]{3}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由</a:t>
                      </a:r>
                      <a:r>
                        <a:rPr lang="en-US" altLang="zh-CN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中字母组成的任意长度为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abc、dbc、adc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a、aa、dcbd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73921598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{n,}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指定至少 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n 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个匹配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[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]{3,}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由</a:t>
                      </a:r>
                      <a:r>
                        <a:rPr lang="en-US" altLang="zh-CN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中字母组成的任意长度不小于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aab、dbc、aaabdc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a、cd、bb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57056067"/>
                  </a:ext>
                </a:extLst>
              </a:tr>
              <a:tr h="651886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{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n,m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指定至少 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n 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个但不多于 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m 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个匹配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[</a:t>
                      </a:r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]{3,5}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由</a:t>
                      </a:r>
                      <a:r>
                        <a:rPr lang="en-US" altLang="zh-CN" sz="1050" b="0" dirty="0" err="1">
                          <a:solidFill>
                            <a:srgbClr val="4F4F4F"/>
                          </a:solidFill>
                          <a:effectLst/>
                        </a:rPr>
                        <a:t>abcd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中字母组成的任意长度不小于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，不大于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abc、abcd、aaaaa、bcdab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ab、ababab、a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1189328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^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指定起始字符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^[0-9]+[a-z]*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以至少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个数字开头，后接任意个小写字母的字符串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123、6aa、555edf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abc、aaa、a33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35835067"/>
                  </a:ext>
                </a:extLst>
              </a:tr>
              <a:tr h="6518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$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指定结束字符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^[0-9]\-[a-z]+$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个数字开头后接连字符“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–”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，并以至少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个小写字母结尾的字符串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2-a、3-ddd、5-efg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33a、8-、7-Ab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8248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993B-3A94-46D2-8D1E-A8223D19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6" y="642969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en-US" altLang="zh-CN" sz="1800" b="1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zh-CN" altLang="en-US" sz="1800" i="0" dirty="0">
                <a:solidFill>
                  <a:srgbClr val="4D4D4D"/>
                </a:solidFill>
                <a:effectLst/>
                <a:latin typeface="-apple-system"/>
              </a:rPr>
              <a:t>匹配字符集</a:t>
            </a:r>
            <a:endParaRPr lang="zh-CN" altLang="en-US" sz="1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C054C1-8CDA-4EFA-8952-0801189A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55785"/>
              </p:ext>
            </p:extLst>
          </p:nvPr>
        </p:nvGraphicFramePr>
        <p:xfrm>
          <a:off x="1322773" y="1527533"/>
          <a:ext cx="9024152" cy="33428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378">
                  <a:extLst>
                    <a:ext uri="{9D8B030D-6E8A-4147-A177-3AD203B41FA5}">
                      <a16:colId xmlns:a16="http://schemas.microsoft.com/office/drawing/2014/main" val="1572712994"/>
                    </a:ext>
                  </a:extLst>
                </a:gridCol>
                <a:gridCol w="2084774">
                  <a:extLst>
                    <a:ext uri="{9D8B030D-6E8A-4147-A177-3AD203B41FA5}">
                      <a16:colId xmlns:a16="http://schemas.microsoft.com/office/drawing/2014/main" val="3176385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95667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782425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834364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80975757"/>
                    </a:ext>
                  </a:extLst>
                </a:gridCol>
              </a:tblGrid>
              <a:tr h="3968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符号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含义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示例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示例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匹配输入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不匹配输入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32820984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.  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50" b="0" dirty="0">
                          <a:solidFill>
                            <a:srgbClr val="4F4F4F"/>
                          </a:solidFill>
                          <a:effectLst/>
                        </a:rPr>
                        <a:t>匹配除 \n 以外的任何字符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err="1">
                          <a:solidFill>
                            <a:srgbClr val="4F4F4F"/>
                          </a:solidFill>
                          <a:effectLst/>
                        </a:rPr>
                        <a:t>a..b</a:t>
                      </a:r>
                      <a:endParaRPr lang="en-US" sz="105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开头，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结尾，中间包括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个任意字符的长度为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aaab、aefb、a35b、a#*b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ab、aaaa、a347b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98368279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\d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匹配单个数字字符，相当于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[0-9]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\d{3}(\d)?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包含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个或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个数字的字符串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>
                          <a:solidFill>
                            <a:srgbClr val="4F4F4F"/>
                          </a:solidFill>
                          <a:effectLst/>
                        </a:rPr>
                        <a:t>123</a:t>
                      </a:r>
                      <a:r>
                        <a:rPr lang="zh-CN" altLang="en-US" sz="1050" b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050" b="0">
                          <a:solidFill>
                            <a:srgbClr val="4F4F4F"/>
                          </a:solidFill>
                          <a:effectLst/>
                        </a:rPr>
                        <a:t>9876</a:t>
                      </a:r>
                      <a:br>
                        <a:rPr lang="en-US" altLang="zh-CN" sz="1050" b="0">
                          <a:solidFill>
                            <a:srgbClr val="4F4F4F"/>
                          </a:solidFill>
                          <a:effectLst/>
                        </a:rPr>
                      </a:br>
                      <a:endParaRPr lang="en-US" altLang="zh-CN" sz="105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123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9876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7224663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\D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匹配单个非数字字符，相当于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[^0-9]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\D(\d)*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以单个非数字字符开头，后接任意个数字字符串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a、A342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aa、AA78、1234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2247888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匹配单个数字、大小写字母字符，相当于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[0-9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a-zA-Z]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\d{3}\w{4}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个数字字符开头的长度为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7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的数字字母字符串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234abcd、12345Pe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58a、Ra46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73921598"/>
                  </a:ext>
                </a:extLst>
              </a:tr>
              <a:tr h="524343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\W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匹配单个非数字、大小写字母字符，相当于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[^0-9</a:t>
                      </a:r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a-zA-Z]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rgbClr val="4F4F4F"/>
                          </a:solidFill>
                          <a:effectLst/>
                        </a:rPr>
                        <a:t>\W+\d{2}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以至少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个非数字字母字符开头，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个数字字符结尾的字符串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#29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#?@10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23</a:t>
                      </a:r>
                      <a:r>
                        <a:rPr lang="zh-CN" altLang="en-US" sz="1050" b="0" dirty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050" b="0" dirty="0">
                          <a:solidFill>
                            <a:srgbClr val="4F4F4F"/>
                          </a:solidFill>
                          <a:effectLst/>
                        </a:rPr>
                        <a:t>#?@100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5705606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94C7DE7-D4A0-41C4-AF68-551085806A5D}"/>
              </a:ext>
            </a:extLst>
          </p:cNvPr>
          <p:cNvSpPr txBox="1"/>
          <p:nvPr/>
        </p:nvSpPr>
        <p:spPr>
          <a:xfrm>
            <a:off x="1420428" y="1201059"/>
            <a:ext cx="7237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rgbClr val="4D4D4D"/>
                </a:solidFill>
                <a:effectLst/>
                <a:latin typeface="-apple-system"/>
              </a:rPr>
              <a:t>匹配字符集是预定义的用于正则表达式中的符号集。如果字符串与字符集中的任何一个字符相匹配，它就会找到这个匹配项。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320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6144-46DB-44F8-A017-AA6E4AF7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52071-5CDD-4FD8-B736-8D30B188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554</Words>
  <Application>Microsoft Office PowerPoint</Application>
  <PresentationFormat>宽屏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1.正则表达式限定符</vt:lpstr>
      <vt:lpstr>2.匹配字符集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1.正则表达式限定符</dc:title>
  <dc:creator>heshihong</dc:creator>
  <cp:lastModifiedBy>heshihong</cp:lastModifiedBy>
  <cp:revision>3</cp:revision>
  <dcterms:created xsi:type="dcterms:W3CDTF">2021-06-10T13:20:18Z</dcterms:created>
  <dcterms:modified xsi:type="dcterms:W3CDTF">2021-06-10T14:18:23Z</dcterms:modified>
</cp:coreProperties>
</file>