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71F8-7306-15DB-404F-9B88E748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1BDB-CC66-954F-E76E-A57CBD62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B37C-3F0E-3683-2907-5AE6C8D5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48AB-768C-BEEE-AB32-863333F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1C26-3B32-5957-3716-5B7148D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ED27-EA25-1218-7A19-EA2F1B2E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5889-9313-AF9A-DE65-99D2E1F5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8F23-325A-1F7C-E896-E827AEA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FB7-F3FE-0D2B-9286-78419EF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3584-870F-187C-9353-07A15A5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935A-5AB6-6582-1180-9384B04A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A072-9029-FC80-9CE0-FEF0C2C0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860-A86C-5BF7-B658-C103B99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BCA6-7F07-BA8A-A57A-A59E1E2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B67B-E98D-E38A-6B71-3DC9C21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76DD-7631-E2E5-826D-D0140C56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F89-6332-7A0C-EA11-8D6873E5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6487-986E-3BA8-32EC-8D74B06F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D406-769E-3A9E-1BA6-016A1DE4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7D44-7811-AEDA-0FCB-C5B4ADA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AFD-2175-6360-53FA-5E41F63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9E1C-9DDE-E0F5-C555-DE1236C7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38D8-8A83-5706-D9B5-24BCFF7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CD69-8273-FE04-584E-AB35279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2D42-EB35-0816-2760-4D9C1D16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BA3-AC08-00C8-7060-613D8D5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4574-AFE0-D03D-7B50-D69A160A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9255-5036-58B9-32D8-9F3B89B9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659B-782B-DA50-0973-B072D7D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7A95-2897-C7B2-5547-B6F3E16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5C25B-934B-87FC-8E1F-96ED03B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65EE-08F2-F530-B806-8F682F7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8D80-35C2-6D38-4BBC-551B6B8B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E47D-9357-7692-2B82-87225BDA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9A9D-30F6-725A-B18A-464D541F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1337-DD17-E46D-A747-55F7A0E7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BECC-DB37-E2EC-1660-DFA941F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A60E-41FB-5194-A90B-1A19500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DA3F-76B9-A4EE-0821-E558B2A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3D6C-741E-FAE7-1D8E-B2D6895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E73D-6E67-79A8-26EC-5CE91373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1BA1-9995-BF31-F34B-F9AD400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5DA1-21A6-506B-FF8C-9B646D7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2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AD49-1467-BD46-A069-145402A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7432-0165-4F4B-7B0B-4E251C5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0F3-92CD-F9A8-3378-92BEF85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567-86EC-1394-27FA-9696AA1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0A6-B1D5-4C27-DBDD-434D202F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C0F1-59FA-87DA-778E-BB962C8F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6F1E-A1E3-0151-56E9-52256E7B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052C-3746-B3FC-8C90-6AB8634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E099-263E-CF75-10B8-34DFC702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8E89-588C-F169-D4FE-BF828C6A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4EDD-CB34-5203-704F-00CDB9D5D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9102D-9B9D-B23E-AD15-E4F2D9DB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71949-61B6-CBE4-EC02-7F6CD55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A194-7941-9EAF-262D-819B7EC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2FA9-8528-D486-4441-CF0F53A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4055-2EC3-0D98-11C5-8A7786C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3C25-6914-6168-1CA4-F9FA168A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F3F-CCCB-A8C1-CC42-ED8A916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BDFF-462B-47C4-B2D0-FA7D35DAFB2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5333-9A56-3ACC-20D6-EDAE1AB6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542F-1563-BCD6-B5A5-7C4879A6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182" y="1387366"/>
            <a:ext cx="6298890" cy="2937746"/>
          </a:xfrm>
        </p:spPr>
        <p:txBody>
          <a:bodyPr>
            <a:normAutofit/>
          </a:bodyPr>
          <a:lstStyle/>
          <a:p>
            <a:r>
              <a:rPr lang="en-US" sz="8000" dirty="0"/>
              <a:t>Windows </a:t>
            </a:r>
            <a:r>
              <a:rPr lang="en-US" sz="8000" dirty="0" err="1"/>
              <a:t>Powershell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98925"/>
            <a:ext cx="6269347" cy="119531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Powershell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Automation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E4F30-58D1-E486-4E8E-A88D4B26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26" y="2708858"/>
            <a:ext cx="308625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876-A96C-419D-2F90-D196580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021F-3871-F5CC-2A2F-D1394FD5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2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windows </a:t>
            </a:r>
            <a:r>
              <a:rPr lang="en-IN" sz="2000" dirty="0" err="1"/>
              <a:t>powershell</a:t>
            </a:r>
            <a:r>
              <a:rPr lang="en-IN" sz="2000" dirty="0"/>
              <a:t> is  a Command line language which basically reuses </a:t>
            </a:r>
            <a:r>
              <a:rPr lang="en-IN" sz="2000" dirty="0" err="1"/>
              <a:t>.net</a:t>
            </a:r>
            <a:r>
              <a:rPr lang="en-IN" sz="2000" dirty="0"/>
              <a:t>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When it comes to windows </a:t>
            </a:r>
            <a:r>
              <a:rPr lang="en-IN" sz="2000" dirty="0" err="1"/>
              <a:t>oS,its</a:t>
            </a:r>
            <a:r>
              <a:rPr lang="en-IN" sz="2000" dirty="0"/>
              <a:t> totally built out of </a:t>
            </a:r>
            <a:r>
              <a:rPr lang="en-IN" sz="2000" dirty="0" err="1"/>
              <a:t>.net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/>
              <a:t>Powershell</a:t>
            </a:r>
            <a:r>
              <a:rPr lang="en-IN" sz="2000" dirty="0"/>
              <a:t>  has tight integration with different platforms can be used in Cloud </a:t>
            </a:r>
            <a:r>
              <a:rPr lang="en-IN" sz="2000" dirty="0" err="1"/>
              <a:t>azure,aws</a:t>
            </a:r>
            <a:r>
              <a:rPr lang="en-IN" sz="2000" dirty="0"/>
              <a:t>      windows </a:t>
            </a:r>
            <a:r>
              <a:rPr lang="en-IN" sz="2000" dirty="0" err="1"/>
              <a:t>machines,Vmware,SCCM,AD</a:t>
            </a:r>
            <a:r>
              <a:rPr lang="en-IN" sz="2000" dirty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Mostly used by </a:t>
            </a:r>
            <a:r>
              <a:rPr lang="en-IN" sz="2000" dirty="0" err="1"/>
              <a:t>systemadmin</a:t>
            </a:r>
            <a:r>
              <a:rPr lang="en-IN" sz="2000" dirty="0"/>
              <a:t> to automate routine daily </a:t>
            </a:r>
            <a:r>
              <a:rPr lang="en-IN" sz="2000" dirty="0" err="1"/>
              <a:t>tasks,like</a:t>
            </a:r>
            <a:r>
              <a:rPr lang="en-IN" sz="2000" dirty="0"/>
              <a:t> generating reports for CPU    </a:t>
            </a:r>
            <a:r>
              <a:rPr lang="en-IN" sz="2000" dirty="0" err="1"/>
              <a:t>memrory,getting</a:t>
            </a:r>
            <a:r>
              <a:rPr lang="en-IN" sz="2000" dirty="0"/>
              <a:t> service </a:t>
            </a:r>
            <a:r>
              <a:rPr lang="en-IN" sz="2000" dirty="0" err="1"/>
              <a:t>status,installing</a:t>
            </a:r>
            <a:r>
              <a:rPr lang="en-IN" sz="2000" dirty="0"/>
              <a:t> </a:t>
            </a:r>
            <a:r>
              <a:rPr lang="en-IN" sz="2000" dirty="0" err="1"/>
              <a:t>applications,getting</a:t>
            </a:r>
            <a:r>
              <a:rPr lang="en-IN" sz="2000" dirty="0"/>
              <a:t> server </a:t>
            </a:r>
            <a:r>
              <a:rPr lang="en-IN" sz="2000" dirty="0" err="1"/>
              <a:t>uptime,migrations</a:t>
            </a:r>
            <a:r>
              <a:rPr lang="en-IN" sz="2000" dirty="0"/>
              <a:t> etc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Latest version: </a:t>
            </a:r>
          </a:p>
          <a:p>
            <a:pPr marL="0" indent="0">
              <a:buNone/>
            </a:pPr>
            <a:r>
              <a:rPr lang="en-IN" sz="2000" dirty="0"/>
              <a:t>            v5.1(part of windows management framework 5.1)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Powershell</a:t>
            </a:r>
            <a:r>
              <a:rPr lang="en-IN" sz="2000" dirty="0"/>
              <a:t> 7(</a:t>
            </a:r>
            <a:r>
              <a:rPr lang="en-IN" sz="2000" dirty="0" err="1"/>
              <a:t>Powershell</a:t>
            </a:r>
            <a:r>
              <a:rPr lang="en-IN" sz="2000" dirty="0"/>
              <a:t> –</a:t>
            </a:r>
            <a:r>
              <a:rPr lang="en-IN" sz="2000" dirty="0" err="1"/>
              <a:t>core,Cross</a:t>
            </a:r>
            <a:r>
              <a:rPr lang="en-IN" sz="2000" dirty="0"/>
              <a:t>-platform)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Interactive Mode and Scripting Mode(ISE)</a:t>
            </a:r>
          </a:p>
          <a:p>
            <a:pPr marL="0" indent="0">
              <a:buNone/>
            </a:pPr>
            <a:r>
              <a:rPr lang="en-IN" sz="2000" dirty="0"/>
              <a:t>7.     Which is object based approach and operates on .</a:t>
            </a:r>
            <a:r>
              <a:rPr lang="en-IN" sz="2000" dirty="0" err="1"/>
              <a:t>net,WMI,COM</a:t>
            </a:r>
            <a:r>
              <a:rPr lang="en-IN" sz="2000" dirty="0"/>
              <a:t> Objects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72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851-B843-3FCA-3E66-48649E4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Powershell</a:t>
            </a:r>
            <a:r>
              <a:rPr lang="en-IN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2135-C15F-C98A-1D13-61A0A069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Console Host</a:t>
            </a:r>
          </a:p>
          <a:p>
            <a:r>
              <a:rPr lang="en-US" dirty="0"/>
              <a:t>2. ISE Host</a:t>
            </a:r>
          </a:p>
          <a:p>
            <a:endParaRPr lang="en-US" dirty="0"/>
          </a:p>
          <a:p>
            <a:pPr lvl="1"/>
            <a:r>
              <a:rPr lang="en-US" dirty="0"/>
              <a:t>$Host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psversiontable.PSVersion.Major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3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03FB-9736-D9E5-4245-780F7DF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6A5A-01BD-7020-A358-4F9565BB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execution policy is part of the security strategy of Windows PowerShell.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Restricted - No scripts can be run. Windows PowerShell can be used only in interactive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AllSigned</a:t>
            </a:r>
            <a:r>
              <a:rPr lang="en-US" sz="2000" dirty="0"/>
              <a:t> - Requires that all scripts and configuration files be signed by a trusted publisher, including scripts that you write on the local computer.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RemoteSigned</a:t>
            </a:r>
            <a:r>
              <a:rPr lang="en-US" sz="2000" dirty="0"/>
              <a:t> - Scripts which are required to run remotely needs digital signature but for the scripts which runs on local machine not required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Unrestricted - No restrictions; all Windows PowerShell scripts can be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Bypass : Nothing is blocked and there are no warnings or prompts ,so its just by pass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Default : Sets default policy as Restricted for Windows clients., </a:t>
            </a:r>
            <a:r>
              <a:rPr lang="en-US" sz="2000" dirty="0" err="1"/>
              <a:t>RemoteSigned</a:t>
            </a:r>
            <a:r>
              <a:rPr lang="en-US" sz="2000" dirty="0"/>
              <a:t> for Windows servers.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B0-4F89-B74E-AB8F-07C65F4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71E-8B22-E34E-FFB6-3CBD0E4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 are data holding elements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33355-0CE5-B9C4-5E4D-A28CFEC8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15" y="2621280"/>
            <a:ext cx="6458185" cy="38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Windows Powershell</vt:lpstr>
      <vt:lpstr>Introduction</vt:lpstr>
      <vt:lpstr>Powershell Host</vt:lpstr>
      <vt:lpstr>Execution Policy</vt:lpstr>
      <vt:lpstr>Variables and Datatypes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</dc:title>
  <dc:creator>Indrani manjula</dc:creator>
  <cp:lastModifiedBy>Indrani manjula</cp:lastModifiedBy>
  <cp:revision>2</cp:revision>
  <dcterms:created xsi:type="dcterms:W3CDTF">2022-09-28T03:52:50Z</dcterms:created>
  <dcterms:modified xsi:type="dcterms:W3CDTF">2022-09-28T04:33:51Z</dcterms:modified>
</cp:coreProperties>
</file>