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8" r:id="rId11"/>
    <p:sldId id="266" r:id="rId12"/>
    <p:sldId id="267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5803-8F42-8ED8-6240-006113DE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01-24A7-97CB-F413-7C3C0FF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How to delete variables 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Single and double quotes ?</a:t>
            </a:r>
          </a:p>
          <a:p>
            <a:endParaRPr lang="en-IN" sz="2000" dirty="0"/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double quotes (") are interpreted unless they are commented out with `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single quotes (') are not interpreted.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Input of variables by the user</a:t>
            </a:r>
          </a:p>
          <a:p>
            <a:r>
              <a:rPr lang="en-US" sz="2000" b="0" i="0" dirty="0">
                <a:solidFill>
                  <a:srgbClr val="CF4573"/>
                </a:solidFill>
                <a:effectLst/>
                <a:latin typeface="SFMono-Regular"/>
              </a:rPr>
              <a:t>[int]$x=read-host -prompt "please enter a number“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8F0-E34F-8D21-5121-B7C45710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6" y="1027906"/>
            <a:ext cx="403880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2CE-0723-DB23-7FCF-9A0AF309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8"/>
          </a:xfrm>
        </p:spPr>
        <p:txBody>
          <a:bodyPr>
            <a:normAutofit fontScale="90000"/>
          </a:bodyPr>
          <a:lstStyle/>
          <a:p>
            <a:br>
              <a:rPr lang="en-IN" sz="2000" b="1" dirty="0"/>
            </a:br>
            <a:r>
              <a:rPr lang="en-IN" sz="2700" b="1" dirty="0">
                <a:latin typeface="+mn-lt"/>
              </a:rPr>
              <a:t>Datatypes :</a:t>
            </a:r>
            <a:br>
              <a:rPr lang="en-IN" sz="2000" b="1" dirty="0">
                <a:highlight>
                  <a:srgbClr val="00FFFF"/>
                </a:highlight>
              </a:rPr>
            </a:br>
            <a:r>
              <a:rPr lang="en-IN" sz="1900" dirty="0">
                <a:latin typeface="+mn-lt"/>
              </a:rPr>
              <a:t>Datatype is kind of data used for variables</a:t>
            </a:r>
            <a:br>
              <a:rPr lang="en-IN" sz="1900" dirty="0">
                <a:latin typeface="+mn-lt"/>
              </a:rPr>
            </a:br>
            <a:br>
              <a:rPr lang="en-IN" sz="1900" dirty="0">
                <a:latin typeface="+mn-lt"/>
              </a:rPr>
            </a:br>
            <a:r>
              <a:rPr lang="en-IN" sz="1900" b="1" dirty="0">
                <a:latin typeface="+mn-lt"/>
              </a:rPr>
              <a:t>How to get type  ?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$hello=“good morning”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</a:t>
            </a:r>
            <a:r>
              <a:rPr lang="en-IN" sz="1900" dirty="0" err="1">
                <a:latin typeface="+mn-lt"/>
              </a:rPr>
              <a:t>hello.GetType</a:t>
            </a:r>
            <a:r>
              <a:rPr lang="en-IN" sz="1900" dirty="0">
                <a:latin typeface="+mn-lt"/>
              </a:rPr>
              <a:t>()</a:t>
            </a:r>
            <a:br>
              <a:rPr lang="en-IN" sz="1900" dirty="0"/>
            </a:b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ABC3-8494-13B8-11BF-6CDCC7FA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Dynamic data type</a:t>
            </a:r>
          </a:p>
          <a:p>
            <a:pPr marL="0" indent="0">
              <a:buNone/>
            </a:pPr>
            <a:r>
              <a:rPr lang="en-IN" sz="1800" b="1" dirty="0"/>
              <a:t>Datatype can be automatically changes depending on data that is stored in variable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highlight>
                  <a:srgbClr val="00FFFF"/>
                </a:highlight>
              </a:rPr>
              <a:t>$message=“hello world”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  o/p: string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messge</a:t>
            </a:r>
            <a:r>
              <a:rPr lang="en-IN" sz="1800" dirty="0">
                <a:highlight>
                  <a:srgbClr val="00FFFF"/>
                </a:highlight>
              </a:rPr>
              <a:t>=100</a:t>
            </a:r>
          </a:p>
          <a:p>
            <a:pPr marL="0" indent="0">
              <a:buNone/>
            </a:pPr>
            <a:r>
              <a:rPr lang="en-IN" sz="1800" dirty="0">
                <a:highlight>
                  <a:srgbClr val="00FFFF"/>
                </a:highlight>
              </a:rPr>
              <a:t>   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o/p : Integer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Scenario :when you are working on dynamic data</a:t>
            </a:r>
          </a:p>
          <a:p>
            <a:pPr marL="0" indent="0">
              <a:buNone/>
            </a:pPr>
            <a:r>
              <a:rPr lang="en-IN" sz="1800" dirty="0"/>
              <a:t>             from systems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875-3099-2071-3340-37F1535B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Static data type:</a:t>
            </a:r>
          </a:p>
          <a:p>
            <a:pPr marL="0" indent="0">
              <a:buNone/>
            </a:pPr>
            <a:r>
              <a:rPr lang="en-IN" sz="1800" b="1" dirty="0"/>
              <a:t>Datatype can be fixed and can not be  changed</a:t>
            </a:r>
          </a:p>
          <a:p>
            <a:pPr marL="0" indent="0">
              <a:buNone/>
            </a:pPr>
            <a:r>
              <a:rPr lang="en-IN" sz="2000" dirty="0"/>
              <a:t> Example</a:t>
            </a:r>
            <a:r>
              <a:rPr lang="en-IN" sz="2000" dirty="0">
                <a:highlight>
                  <a:srgbClr val="00FFFF"/>
                </a:highlight>
              </a:rPr>
              <a:t>:[string]$text=“hello”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 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$text=100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  <a:r>
              <a:rPr lang="en-IN" sz="2000" dirty="0"/>
              <a:t> = still string, so explicitly can not be changed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46065-A9F7-4AFF-6E06-B8E81B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35400"/>
            <a:ext cx="547398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926-3CBD-C9FA-F46E-377BA38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Types of data in </a:t>
            </a:r>
            <a:r>
              <a:rPr lang="en-IN" sz="2000" b="1" dirty="0" err="1">
                <a:latin typeface="+mn-lt"/>
              </a:rPr>
              <a:t>powershell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201-C5AA-035E-D13F-3FB8ECB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</a:t>
            </a:r>
            <a:r>
              <a:rPr lang="en-IN" sz="1600" b="1" dirty="0"/>
              <a:t>. special types </a:t>
            </a:r>
          </a:p>
          <a:p>
            <a:pPr marL="0" indent="0">
              <a:buNone/>
            </a:pPr>
            <a:r>
              <a:rPr lang="en-IN" sz="1600" dirty="0"/>
              <a:t>        a. The void type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b.The</a:t>
            </a:r>
            <a:r>
              <a:rPr lang="en-IN" sz="1600" dirty="0"/>
              <a:t> $null type   -null type [null]</a:t>
            </a:r>
          </a:p>
          <a:p>
            <a:pPr marL="0" indent="0">
              <a:buNone/>
            </a:pPr>
            <a:r>
              <a:rPr lang="en-IN" sz="1600" dirty="0"/>
              <a:t>        c. The Object Type</a:t>
            </a:r>
          </a:p>
          <a:p>
            <a:pPr marL="0" indent="0">
              <a:buNone/>
            </a:pPr>
            <a:r>
              <a:rPr lang="en-IN" sz="1600" b="1" dirty="0"/>
              <a:t>2. Value Types</a:t>
            </a:r>
          </a:p>
          <a:p>
            <a:pPr marL="0" indent="0">
              <a:buNone/>
            </a:pPr>
            <a:r>
              <a:rPr lang="en-IN" sz="1600" dirty="0"/>
              <a:t>         a. Boolean  - [bool] (yes or no)</a:t>
            </a:r>
          </a:p>
          <a:p>
            <a:pPr marL="0" indent="0">
              <a:buNone/>
            </a:pPr>
            <a:r>
              <a:rPr lang="en-IN" sz="1600" dirty="0"/>
              <a:t>         b. Character   -[char](defines single character)</a:t>
            </a:r>
          </a:p>
          <a:p>
            <a:pPr marL="0" indent="0">
              <a:buNone/>
            </a:pPr>
            <a:r>
              <a:rPr lang="en-IN" sz="1600" dirty="0"/>
              <a:t>         c. Integer –(numeric values)</a:t>
            </a:r>
          </a:p>
          <a:p>
            <a:pPr marL="0" indent="0">
              <a:buNone/>
            </a:pPr>
            <a:r>
              <a:rPr lang="en-IN" sz="1600" dirty="0"/>
              <a:t>         d. Real numbers like float and double – 13.2 or 13.22</a:t>
            </a:r>
          </a:p>
          <a:p>
            <a:pPr marL="0" indent="0">
              <a:buNone/>
            </a:pPr>
            <a:r>
              <a:rPr lang="en-IN" sz="1600" dirty="0"/>
              <a:t>         e. decimal  (13.33333333)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171717"/>
                </a:solidFill>
                <a:latin typeface="SFMono-Regular"/>
              </a:rPr>
              <a:t>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Float represent data with single precision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Double represent data with double precision. Decimal has higher precision than float and Double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31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150-199A-643B-3D45-0D131B8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996-D09E-CA45-824F-74F0565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5625"/>
            <a:ext cx="1042924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sz="1800" b="1" dirty="0"/>
              <a:t>Reference types</a:t>
            </a:r>
          </a:p>
          <a:p>
            <a:pPr marL="0" indent="0">
              <a:buNone/>
            </a:pPr>
            <a:r>
              <a:rPr lang="en-IN" sz="1800" dirty="0"/>
              <a:t>          1. Strings –collection of characters</a:t>
            </a:r>
          </a:p>
          <a:p>
            <a:pPr marL="0" indent="0">
              <a:buNone/>
            </a:pPr>
            <a:r>
              <a:rPr lang="en-IN" sz="1800" dirty="0"/>
              <a:t>        $a= “test”</a:t>
            </a:r>
          </a:p>
          <a:p>
            <a:pPr marL="0" indent="0">
              <a:buNone/>
            </a:pPr>
            <a:r>
              <a:rPr lang="en-IN" sz="1800" dirty="0"/>
              <a:t>          2. Arrays-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array is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that is designed to store a collection of items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items can be         the same type or different types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$a=(“test”,123,”test2)</a:t>
            </a:r>
          </a:p>
          <a:p>
            <a:pPr marL="0" indent="0">
              <a:buNone/>
            </a:pPr>
            <a:r>
              <a:rPr lang="en-IN" sz="1600" dirty="0"/>
              <a:t>a[0],a[1]</a:t>
            </a:r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3. </a:t>
            </a:r>
            <a:r>
              <a:rPr lang="en-IN" sz="1600" dirty="0" err="1"/>
              <a:t>Hashtables</a:t>
            </a:r>
            <a:r>
              <a:rPr lang="en-IN" sz="1600" dirty="0"/>
              <a:t> :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compact data structure that stores one or more key/value pairs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1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$h1 = @{ FirstName = "James"; </a:t>
            </a:r>
            <a:r>
              <a:rPr lang="en-US" sz="18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 = "Anderson"; </a:t>
            </a:r>
            <a:r>
              <a:rPr lang="en-US" sz="1800" dirty="0" err="1">
                <a:solidFill>
                  <a:srgbClr val="202124"/>
                </a:solidFill>
                <a:latin typeface="arial" panose="020B0604020202020204" pitchFamily="34" charset="0"/>
              </a:rPr>
              <a:t>IDNum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 = 123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$h1.FirstName # designates the key FirstName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$h1["</a:t>
            </a:r>
            <a:r>
              <a:rPr lang="en-US" sz="18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"] # designates the associated value for key </a:t>
            </a:r>
            <a:r>
              <a:rPr lang="en-US" sz="18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endParaRPr lang="en-US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$h1.Keys # gets the collection of keys</a:t>
            </a:r>
            <a:r>
              <a:rPr lang="en-IN" sz="1800" dirty="0"/>
              <a:t>       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4. The XML type 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XML data type is 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 Extensible Markup Language (XML) documents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800" dirty="0"/>
              <a:t>           5.The Regex type</a:t>
            </a:r>
          </a:p>
          <a:p>
            <a:pPr marL="0" indent="0">
              <a:buNone/>
            </a:pPr>
            <a:r>
              <a:rPr lang="en-IN" sz="1800" dirty="0"/>
              <a:t>           6.scriptblock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50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7DC-CB01-0B9C-8A2D-1F04F04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0-37A5-334B-47AE-0B366419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pPr marL="182880" indent="0">
              <a:buNone/>
              <a:defRPr/>
            </a:pPr>
            <a:endParaRPr lang="en-US" sz="2000" dirty="0"/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Arithmetic Binary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-, *, \, %, ++, --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Assignment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=, +=, -=, *=, /=, %=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Logical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!, -not, -and, -or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String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*, -f, -replace, -match, -like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Comparison Operators</a:t>
            </a:r>
          </a:p>
          <a:p>
            <a:pPr marL="512064" lvl="1" indent="0">
              <a:buNone/>
              <a:defRPr/>
            </a:pPr>
            <a:r>
              <a:rPr lang="fr-FR" sz="2000" dirty="0"/>
              <a:t>-eq, -ne, -gt, –</a:t>
            </a:r>
            <a:r>
              <a:rPr lang="fr-FR" sz="2000" dirty="0" err="1"/>
              <a:t>ge</a:t>
            </a:r>
            <a:r>
              <a:rPr lang="fr-FR" sz="2000" dirty="0"/>
              <a:t>, -</a:t>
            </a:r>
            <a:r>
              <a:rPr lang="fr-FR" sz="2000" dirty="0" err="1"/>
              <a:t>lt</a:t>
            </a:r>
            <a:r>
              <a:rPr lang="fr-FR" sz="2000" dirty="0"/>
              <a:t>, –le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9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2D3-2AA6-FF07-C760-A24AA43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dirty="0"/>
              <a:t>Arithmetic operators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A87C-F54C-870D-A8DB-C2FFE44A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b="1" dirty="0"/>
              <a:t>Addition : +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numbers, concatenates strings, arrays, and hash tables</a:t>
            </a:r>
          </a:p>
          <a:p>
            <a:pPr marL="0" indent="0">
              <a:buNone/>
            </a:pPr>
            <a:endParaRPr lang="en-US" sz="16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6 + 2                        # result = 8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"file" + "name"              # result = "filename"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@(1, "one") + @(2.0, "two")  # result = @(1, "one", 2.0, "two")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@{"one" = 1} + @{"two" = 2}  # result = @{"one" = 1; "two" = 2}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Substration</a:t>
            </a:r>
            <a:r>
              <a:rPr lang="en-US" altLang="zh-TW" sz="1600" dirty="0"/>
              <a:t>: -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47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2A8-88F5-62A8-752D-AAE61F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A98-2A4B-AAA9-D470-66FC87E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Variables are data holding elements and data can be anything like </a:t>
            </a:r>
            <a:r>
              <a:rPr lang="en-IN" sz="2000" dirty="0" err="1"/>
              <a:t>string,object,which</a:t>
            </a:r>
            <a:r>
              <a:rPr lang="en-IN" sz="2000" dirty="0"/>
              <a:t> is to store information.</a:t>
            </a:r>
          </a:p>
          <a:p>
            <a:r>
              <a:rPr lang="en-IN" sz="2000" dirty="0"/>
              <a:t>Different languages has different rules</a:t>
            </a:r>
          </a:p>
          <a:p>
            <a:r>
              <a:rPr lang="en-IN" sz="2000" dirty="0"/>
              <a:t>Example : $hello</a:t>
            </a:r>
          </a:p>
          <a:p>
            <a:pPr marL="0" indent="0">
              <a:buNone/>
            </a:pPr>
            <a:r>
              <a:rPr lang="en-IN" sz="2000" b="1" dirty="0"/>
              <a:t>Some properties :</a:t>
            </a:r>
          </a:p>
          <a:p>
            <a:r>
              <a:rPr lang="en-IN" sz="2000" dirty="0"/>
              <a:t>Which starts with $</a:t>
            </a:r>
          </a:p>
          <a:p>
            <a:r>
              <a:rPr lang="en-IN" sz="2000" dirty="0"/>
              <a:t>Directly values can be assigned without defining it</a:t>
            </a:r>
          </a:p>
          <a:p>
            <a:r>
              <a:rPr lang="en-IN" sz="2000" dirty="0"/>
              <a:t>Variable names are not case sensitive</a:t>
            </a:r>
          </a:p>
          <a:p>
            <a:pPr marL="0" indent="0">
              <a:buNone/>
            </a:pPr>
            <a:r>
              <a:rPr lang="en-IN" sz="2000" dirty="0"/>
              <a:t>Ex: $hello=“test” or $HELLO=“test”</a:t>
            </a:r>
          </a:p>
          <a:p>
            <a:r>
              <a:rPr lang="en-IN" sz="2000" dirty="0"/>
              <a:t>Variables are combination of  numbers and characters</a:t>
            </a:r>
          </a:p>
          <a:p>
            <a:r>
              <a:rPr lang="en-IN" sz="2000" dirty="0"/>
              <a:t>Ex: $xyz123=123345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430DE72-51DF-8AC9-DB50-8185776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types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275E1A7-0B26-3981-282B-59D5919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3A263-5AD7-A833-8369-748C9D5EE33D}"/>
              </a:ext>
            </a:extLst>
          </p:cNvPr>
          <p:cNvSpPr/>
          <p:nvPr/>
        </p:nvSpPr>
        <p:spPr>
          <a:xfrm>
            <a:off x="3870960" y="2011680"/>
            <a:ext cx="25196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5A017B-120D-442D-7526-25913241A672}"/>
              </a:ext>
            </a:extLst>
          </p:cNvPr>
          <p:cNvSpPr/>
          <p:nvPr/>
        </p:nvSpPr>
        <p:spPr>
          <a:xfrm>
            <a:off x="5080000" y="2346960"/>
            <a:ext cx="2133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91922-76AD-985A-CE0A-111810ADBAFF}"/>
              </a:ext>
            </a:extLst>
          </p:cNvPr>
          <p:cNvSpPr/>
          <p:nvPr/>
        </p:nvSpPr>
        <p:spPr>
          <a:xfrm>
            <a:off x="838200" y="3151188"/>
            <a:ext cx="175260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</a:t>
            </a:r>
            <a:r>
              <a:rPr lang="en-IN" dirty="0" err="1"/>
              <a:t>varibles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D7A2-B8F6-E601-FB17-D757E2B6332D}"/>
              </a:ext>
            </a:extLst>
          </p:cNvPr>
          <p:cNvSpPr/>
          <p:nvPr/>
        </p:nvSpPr>
        <p:spPr>
          <a:xfrm>
            <a:off x="3058160" y="3151188"/>
            <a:ext cx="202184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or environment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37ACA-1CE9-7762-EB8C-E1358B458AE0}"/>
              </a:ext>
            </a:extLst>
          </p:cNvPr>
          <p:cNvSpPr/>
          <p:nvPr/>
        </p:nvSpPr>
        <p:spPr>
          <a:xfrm>
            <a:off x="10017760" y="318008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Constant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BF58A-FE53-3AED-84A2-B12D6BD702FF}"/>
              </a:ext>
            </a:extLst>
          </p:cNvPr>
          <p:cNvSpPr/>
          <p:nvPr/>
        </p:nvSpPr>
        <p:spPr>
          <a:xfrm>
            <a:off x="7802880" y="319024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Readonly</a:t>
            </a:r>
            <a:r>
              <a:rPr lang="en-IN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1938-5B5A-08F7-038D-EF90717E8F43}"/>
              </a:ext>
            </a:extLst>
          </p:cNvPr>
          <p:cNvSpPr/>
          <p:nvPr/>
        </p:nvSpPr>
        <p:spPr>
          <a:xfrm>
            <a:off x="5430520" y="320040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051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EC55-2C42-D746-F780-ADC03E2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Variables </a:t>
            </a:r>
            <a:r>
              <a:rPr lang="en-IN" sz="2800" dirty="0" err="1"/>
              <a:t>cont</a:t>
            </a:r>
            <a:r>
              <a:rPr lang="en-IN" sz="28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B759-877B-B2EC-D1BC-D291A62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93360"/>
          </a:xfrm>
        </p:spPr>
        <p:txBody>
          <a:bodyPr>
            <a:noAutofit/>
          </a:bodyPr>
          <a:lstStyle/>
          <a:p>
            <a:r>
              <a:rPr lang="en-IN" sz="1600" b="1" dirty="0" err="1"/>
              <a:t>Varibles</a:t>
            </a:r>
            <a:r>
              <a:rPr lang="en-IN" sz="1600" b="1" dirty="0"/>
              <a:t> types :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b="1" dirty="0" err="1"/>
              <a:t>Uservaribles</a:t>
            </a:r>
            <a:r>
              <a:rPr lang="en-IN" sz="1600" b="1" dirty="0"/>
              <a:t> or User created </a:t>
            </a:r>
            <a:r>
              <a:rPr lang="en-IN" sz="1600" b="1" dirty="0" err="1"/>
              <a:t>Varibles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which is created and maintained by </a:t>
            </a:r>
            <a:r>
              <a:rPr lang="en-IN" sz="1600" dirty="0" err="1"/>
              <a:t>user.which</a:t>
            </a:r>
            <a:r>
              <a:rPr lang="en-IN" sz="1600" dirty="0"/>
              <a:t> is limited to particular </a:t>
            </a:r>
            <a:r>
              <a:rPr lang="en-IN" sz="1600" dirty="0" err="1"/>
              <a:t>window.once</a:t>
            </a:r>
            <a:r>
              <a:rPr lang="en-IN" sz="1600" dirty="0"/>
              <a:t> windows is closed variables are disappeared.</a:t>
            </a:r>
          </a:p>
          <a:p>
            <a:pPr marL="0" indent="0">
              <a:buNone/>
            </a:pPr>
            <a:r>
              <a:rPr lang="en-IN" sz="1600" dirty="0"/>
              <a:t>How to set user variables for reusing purpose using Profile ? Or in script local or global scope</a:t>
            </a:r>
          </a:p>
          <a:p>
            <a:pPr marL="0" indent="0">
              <a:buNone/>
            </a:pPr>
            <a:r>
              <a:rPr lang="en-IN" sz="1600" dirty="0"/>
              <a:t> example:</a:t>
            </a:r>
          </a:p>
          <a:p>
            <a:pPr marL="0" indent="0">
              <a:buNone/>
            </a:pPr>
            <a:r>
              <a:rPr lang="en-IN" sz="1600" dirty="0"/>
              <a:t> open </a:t>
            </a:r>
            <a:r>
              <a:rPr lang="en-IN" sz="1600" dirty="0" err="1"/>
              <a:t>powershell</a:t>
            </a:r>
            <a:r>
              <a:rPr lang="en-IN" sz="1600" dirty="0"/>
              <a:t> -&gt; Run as administrator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$</a:t>
            </a:r>
            <a:r>
              <a:rPr lang="en-IN" sz="1600" dirty="0" err="1">
                <a:highlight>
                  <a:srgbClr val="00FFFF"/>
                </a:highlight>
              </a:rPr>
              <a:t>pshome</a:t>
            </a:r>
            <a:r>
              <a:rPr lang="en-IN" sz="1600" dirty="0">
                <a:highlight>
                  <a:srgbClr val="00FFFF"/>
                </a:highlight>
              </a:rPr>
              <a:t>   </a:t>
            </a:r>
            <a:r>
              <a:rPr lang="en-IN" sz="1600" dirty="0"/>
              <a:t>#powershell default </a:t>
            </a:r>
            <a:r>
              <a:rPr lang="en-IN" sz="1600" dirty="0" err="1"/>
              <a:t>homepath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C:\Windows\System32\WindowsPowerShell\v1.0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cd C:\Windows\System32\WindowsPowerShell\v1.0 </a:t>
            </a:r>
            <a:r>
              <a:rPr lang="en-IN" sz="1600" dirty="0"/>
              <a:t>#change directory to home path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New-Item -Path "profile.ps1" -ItemType File</a:t>
            </a:r>
            <a:r>
              <a:rPr lang="en-IN" sz="1600" dirty="0"/>
              <a:t>(#creates new file called “profile.ps1)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notepad.exe .\profile.ps1</a:t>
            </a:r>
            <a:r>
              <a:rPr lang="en-IN" sz="1600" dirty="0"/>
              <a:t>(open profile file in notepad)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Get-Content .\profile.ps1</a:t>
            </a:r>
            <a:r>
              <a:rPr lang="en-IN" sz="1600" dirty="0"/>
              <a:t>(display output)</a:t>
            </a:r>
          </a:p>
          <a:p>
            <a:pPr marL="0" indent="0">
              <a:buNone/>
            </a:pPr>
            <a:r>
              <a:rPr lang="en-IN" sz="1600" dirty="0"/>
              <a:t>$var="hello world"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FE5-CD7A-FCCB-F812-D0DD5707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Variables </a:t>
            </a:r>
            <a:r>
              <a:rPr lang="en-IN" sz="2400" b="1" dirty="0" err="1"/>
              <a:t>contd</a:t>
            </a:r>
            <a:r>
              <a:rPr lang="en-IN" sz="24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A35-65E9-A3AF-3A9E-DD8881A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1800" b="1" dirty="0"/>
              <a:t>System variables : </a:t>
            </a:r>
            <a:r>
              <a:rPr lang="en-IN" sz="1800" dirty="0"/>
              <a:t>which is also called environment </a:t>
            </a:r>
            <a:r>
              <a:rPr lang="en-IN" sz="1800" dirty="0" err="1"/>
              <a:t>varaibles</a:t>
            </a:r>
            <a:r>
              <a:rPr lang="en-IN" sz="1800" dirty="0"/>
              <a:t> set by the operating system and store </a:t>
            </a:r>
            <a:r>
              <a:rPr lang="en-IN" sz="1800" dirty="0" err="1"/>
              <a:t>oS</a:t>
            </a:r>
            <a:r>
              <a:rPr lang="en-IN" sz="1800" dirty="0"/>
              <a:t> </a:t>
            </a:r>
            <a:r>
              <a:rPr lang="en-IN" sz="1800" dirty="0" err="1"/>
              <a:t>info,which</a:t>
            </a:r>
            <a:r>
              <a:rPr lang="en-IN" sz="1800" dirty="0"/>
              <a:t> can not be changed regularly.</a:t>
            </a:r>
          </a:p>
          <a:p>
            <a:r>
              <a:rPr lang="en-IN" sz="1800" dirty="0"/>
              <a:t>Ex: $env: </a:t>
            </a:r>
            <a:r>
              <a:rPr lang="en-IN" sz="1800" dirty="0" err="1"/>
              <a:t>PSEXecutionPolicyPreference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env:PSMOdulePath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pshome</a:t>
            </a:r>
            <a:endParaRPr lang="en-IN" sz="1800" dirty="0"/>
          </a:p>
          <a:p>
            <a:r>
              <a:rPr lang="en-IN" sz="1800" dirty="0"/>
              <a:t>$home</a:t>
            </a:r>
          </a:p>
          <a:p>
            <a:r>
              <a:rPr lang="en-IN" sz="1800" dirty="0"/>
              <a:t>$host</a:t>
            </a:r>
          </a:p>
          <a:p>
            <a:pPr marL="0" indent="0">
              <a:buNone/>
            </a:pPr>
            <a:r>
              <a:rPr lang="en-IN" sz="1800" b="1" dirty="0"/>
              <a:t>Preference variables :</a:t>
            </a:r>
          </a:p>
          <a:p>
            <a:pPr marL="0" indent="0">
              <a:buNone/>
            </a:pPr>
            <a:r>
              <a:rPr lang="en-IN" sz="1800" dirty="0"/>
              <a:t>Which is used to change the preference of current execution script or </a:t>
            </a:r>
            <a:r>
              <a:rPr lang="en-IN" sz="1800" dirty="0" err="1"/>
              <a:t>powershell</a:t>
            </a:r>
            <a:r>
              <a:rPr lang="en-IN" sz="1800" dirty="0"/>
              <a:t> window.</a:t>
            </a:r>
          </a:p>
          <a:p>
            <a:pPr marL="0" indent="0">
              <a:buNone/>
            </a:pPr>
            <a:r>
              <a:rPr lang="en-IN" sz="1800" dirty="0"/>
              <a:t>Example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MaximumHistoryCount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Confirmpreference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Informationpreference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warningpreference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9C80D-B898-1118-479C-10A11156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0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4E9-F6CD-9FF8-522E-612507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IN" sz="2000" b="1" dirty="0"/>
              <a:t>Variables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EFC-928C-DE95-E573-C4C10405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934720"/>
            <a:ext cx="10515600" cy="6159359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</a:rPr>
              <a:t>What is the difference between a read-only variable and a constant?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 A read-only variable is one with content that is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read-only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 It can, however, be modified by using the 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et-Variable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cmdlet with the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parameter. It can also be deleted by using R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emove-Variable 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 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A constant variable, however, cannot be deleted, nor can it be modified–even when using the force.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094-998C-2B7C-F548-99B451EF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96309"/>
            <a:ext cx="9055565" cy="19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97418-D810-A007-A042-16385CF1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152762"/>
            <a:ext cx="8671770" cy="2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1366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Segoe UI</vt:lpstr>
      <vt:lpstr>SFMono-Regular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  <vt:lpstr>Variables and types</vt:lpstr>
      <vt:lpstr>Variables cont….</vt:lpstr>
      <vt:lpstr>Variables contd…</vt:lpstr>
      <vt:lpstr>Variables contd..</vt:lpstr>
      <vt:lpstr>PowerPoint Presentation</vt:lpstr>
      <vt:lpstr> Datatypes : Datatype is kind of data used for variables  How to get type  ? $hello=“good morning” $hello.GetType()  </vt:lpstr>
      <vt:lpstr>Types of data in powershell</vt:lpstr>
      <vt:lpstr>Types contd..</vt:lpstr>
      <vt:lpstr>Operators</vt:lpstr>
      <vt:lpstr>Arithmetic operators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12</cp:revision>
  <dcterms:created xsi:type="dcterms:W3CDTF">2022-09-28T03:52:50Z</dcterms:created>
  <dcterms:modified xsi:type="dcterms:W3CDTF">2022-09-29T04:12:37Z</dcterms:modified>
</cp:coreProperties>
</file>