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DF46F-29B1-40FF-ADA3-C307DEF9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BA29BA-D36B-4E8D-BCF9-37B52ED2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5D552-D0FF-49CA-A73F-08FC4D1C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A7E0A-4B47-4771-B404-7B9B5261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F7BE5-38B3-490E-A5D8-D2E56C8F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3AA3-A0BB-4123-AB9C-41ED3D41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5A499-E9F3-4F67-A021-D4EDAED6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EC558-1862-4EE7-A9E7-B0AD4F9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B501D-9B2F-4CD9-90E1-8AF300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2BBE4-A317-488D-A2CC-1851124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9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36F16-2539-49E2-8E5C-608E53F9C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3D390-E0B4-4917-91F7-925414B9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7FDA6-8EFF-4F55-B5CA-0F9F70A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D4B49-8FD6-4E4D-A775-8C81CF54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3E0A1-C26C-4C97-BBFA-2A39EA5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51C19-3C28-4A01-A120-D3C01B6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8123-C43C-4FC6-B199-63184D21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E88EA-3675-4ECA-836C-B93B7D0B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F3FE8-D521-4F53-BF5E-F25A4720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7937E-A180-44C5-BA64-C673C74C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8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25D3-77C6-4C52-ADC6-7C4A4D1D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08189-AE7B-41D8-B3C4-9D8D9295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0E616-BD42-4D1B-B848-D84D0496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2D52F-AC2C-4547-A9F0-C21FE47F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81E9A-8087-491E-826F-A2FE1CB5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EDB6-C79B-4BB4-8E07-DC2FA230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E73E2-8AFB-4D12-8563-D347FC175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0BAEF-2E1D-4337-ABD5-6F7137DA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44B5D-586B-4145-A855-D2B8E1A4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E4028-131E-4946-8CF4-9E760F75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26FF2-CD05-44F2-9152-42E7482B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7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B3F6-1195-46BE-82BB-2018ABF4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54222-A20D-4A5D-84E0-3E99D3BF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61AC8A-28FA-492E-8EB9-265C46E9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DE1F5C-69AE-4032-9FD5-BE9453B3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079BF-4370-45CD-9E72-24889C23A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2E5922-3078-405D-8EAD-801F7F52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36045-4A25-4CF5-9180-D3FA9818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DA7C13-A830-47F3-821F-42FD5ADF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13C5E-68FA-44F5-9AED-1BF815C1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DF858-C27A-4750-A7B6-C46632F7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81762-5101-443A-9F2B-E339029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DE26C-F6B1-4BCF-96BF-45ACFA94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FF201-2C92-49D7-81B4-925358AE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88205-D817-42C3-8479-A8605DC2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76B89-C976-426A-B5CD-FE2DFC8B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A7FD-D6EB-4449-BDE5-EC825B4A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9E76-29E0-427D-BAE1-2F80631B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469C1-2691-41DB-AFD0-CD0354A83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D571E-D404-46C7-98D9-576B3655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A537F-4FD4-4F7C-BB47-6912E8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6C623-74D8-43F1-841A-B0AB9097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B339F-C1C8-4DAD-89F9-6FB27CF5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B6AFD2-CFA4-48A5-BAE4-06EACD1AC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4D10-4119-4B58-B638-965E07D9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36190-A897-45FB-ACC7-D669DBB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7E6-BE5E-45AC-AE66-B6E87B5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FC69E-5EC6-4632-8F17-9C92E1E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0B3EE-982A-4D40-83F9-9CB37ED9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7DD23-0A00-47A8-AA58-C1484AF7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B886A-D6DE-4985-B9FE-ED9825ECB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2617-2233-456C-9010-96438C68AAA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5D512-CF64-42F1-9D6E-76C96B8E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E82CD-883D-4E94-9FBF-DEF5ED386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92A8-B551-48BD-8BC1-2E01C532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3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0359B-B48A-438F-941C-56C12BB86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1600200"/>
            <a:ext cx="9144000" cy="1341798"/>
          </a:xfrm>
        </p:spPr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科技深度学习组面试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682EAB-6ECA-441D-A987-6ACA3BFF7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3184"/>
            <a:ext cx="9144000" cy="1035950"/>
          </a:xfrm>
        </p:spPr>
        <p:txBody>
          <a:bodyPr/>
          <a:lstStyle/>
          <a:p>
            <a:r>
              <a:rPr lang="zh-CN" altLang="en-US" dirty="0"/>
              <a:t>何世亮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Tel</a:t>
            </a:r>
            <a:r>
              <a:rPr lang="zh-CN" altLang="en-US" dirty="0"/>
              <a:t>：</a:t>
            </a:r>
            <a:r>
              <a:rPr lang="en-US" altLang="zh-CN" dirty="0"/>
              <a:t>15527369928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FDA27-0761-4CB6-A50B-1883AABADB9B}"/>
              </a:ext>
            </a:extLst>
          </p:cNvPr>
          <p:cNvSpPr txBox="1"/>
          <p:nvPr/>
        </p:nvSpPr>
        <p:spPr>
          <a:xfrm>
            <a:off x="11067067" y="6287681"/>
            <a:ext cx="10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158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B4B8-4DAB-4D15-93B5-426E82CA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“裁判文书网”分布式爬虫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51665-A236-4BCE-850C-51C6B7DE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65" y="1109187"/>
            <a:ext cx="8405307" cy="13255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项目介绍：从裁判文书网上爬取数据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项目实现：使用</a:t>
            </a:r>
            <a:r>
              <a:rPr lang="en-US" altLang="zh-CN" sz="2000" dirty="0"/>
              <a:t>Python</a:t>
            </a:r>
            <a:r>
              <a:rPr lang="zh-CN" altLang="en-US" sz="2000" dirty="0"/>
              <a:t>实现，使用</a:t>
            </a:r>
            <a:r>
              <a:rPr lang="en-US" altLang="zh-CN" sz="2000" dirty="0"/>
              <a:t>Redis</a:t>
            </a:r>
            <a:r>
              <a:rPr lang="zh-CN" altLang="en-US" sz="2000" dirty="0"/>
              <a:t>（</a:t>
            </a:r>
            <a:r>
              <a:rPr lang="en-US" altLang="zh-CN" sz="2000" dirty="0"/>
              <a:t>list</a:t>
            </a:r>
            <a:r>
              <a:rPr lang="zh-CN" altLang="en-US" sz="2000" dirty="0"/>
              <a:t>）作为队列，存储在</a:t>
            </a:r>
            <a:r>
              <a:rPr lang="en-US" altLang="zh-CN" sz="2000" dirty="0"/>
              <a:t>MongoDB</a:t>
            </a:r>
            <a:r>
              <a:rPr lang="zh-CN" altLang="en-US" sz="2000" dirty="0"/>
              <a:t>中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52B76-E076-48F3-B205-AF73D83C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13" y="2453603"/>
            <a:ext cx="8550381" cy="37798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225C57-30F7-40C8-AD54-ACDED30C014D}"/>
              </a:ext>
            </a:extLst>
          </p:cNvPr>
          <p:cNvSpPr txBox="1"/>
          <p:nvPr/>
        </p:nvSpPr>
        <p:spPr>
          <a:xfrm>
            <a:off x="11067067" y="6287681"/>
            <a:ext cx="10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64748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B4B8-4DAB-4D15-93B5-426E82CA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“社区律师”微信公众号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51665-A236-4BCE-850C-51C6B7DE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65" y="986639"/>
            <a:ext cx="8716129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项目介绍：搭建一个普通市民和律师沟通的平台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项目实现：使用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进行开发，</a:t>
            </a:r>
            <a:r>
              <a:rPr lang="en-US" altLang="zh-CN" sz="2000" dirty="0"/>
              <a:t>WebSocket</a:t>
            </a:r>
            <a:r>
              <a:rPr lang="zh-CN" altLang="en-US" sz="2000" dirty="0"/>
              <a:t>做即时聊天，</a:t>
            </a:r>
            <a:r>
              <a:rPr lang="en-US" altLang="zh-CN" sz="2000" dirty="0"/>
              <a:t>MySQL</a:t>
            </a:r>
            <a:r>
              <a:rPr lang="zh-CN" altLang="en-US" sz="2000" dirty="0"/>
              <a:t>做数据存储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65EDF-C413-4383-B330-0258399A16AC}"/>
              </a:ext>
            </a:extLst>
          </p:cNvPr>
          <p:cNvSpPr txBox="1"/>
          <p:nvPr/>
        </p:nvSpPr>
        <p:spPr>
          <a:xfrm>
            <a:off x="11067067" y="6287681"/>
            <a:ext cx="10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BB6AC9-7493-4555-A28F-B5F2256C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15" y="2118369"/>
            <a:ext cx="6935231" cy="46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B4B8-4DAB-4D15-93B5-426E82CA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46" y="75855"/>
            <a:ext cx="7103354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智能家居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51665-A236-4BCE-850C-51C6B7DE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77" y="1128040"/>
            <a:ext cx="9981172" cy="16595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项目介绍：基于树莓派构建实时采集和控制的智能家居系统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项目实现：本系统使用树莓派三代</a:t>
            </a:r>
            <a:r>
              <a:rPr lang="en-US" altLang="zh-CN" sz="2000" dirty="0"/>
              <a:t>B+</a:t>
            </a:r>
            <a:r>
              <a:rPr lang="zh-CN" altLang="en-US" sz="2000" dirty="0"/>
              <a:t>开发主板作为硬件开发主板，配以多种传感器模块、继电器模块和电子元件模拟电器设备。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65EDF-C413-4383-B330-0258399A16AC}"/>
              </a:ext>
            </a:extLst>
          </p:cNvPr>
          <p:cNvSpPr txBox="1"/>
          <p:nvPr/>
        </p:nvSpPr>
        <p:spPr>
          <a:xfrm>
            <a:off x="11067067" y="6287681"/>
            <a:ext cx="10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页</a:t>
            </a:r>
          </a:p>
        </p:txBody>
      </p:sp>
      <p:pic>
        <p:nvPicPr>
          <p:cNvPr id="7" name="图片 6" descr="系统架构图(1).jpg">
            <a:extLst>
              <a:ext uri="{FF2B5EF4-FFF2-40B4-BE49-F238E27FC236}">
                <a16:creationId xmlns:a16="http://schemas.microsoft.com/office/drawing/2014/main" id="{296AE12C-5EDD-4978-AA86-3C0C3C47EB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748" y="2731281"/>
            <a:ext cx="5965610" cy="40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B4B8-4DAB-4D15-93B5-426E82CA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“校园微平台”微信公众号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51665-A236-4BCE-850C-51C6B7DE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65" y="986639"/>
            <a:ext cx="8716129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项目介绍：将和学生相关的比赛、教务等信息聚合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项目实现：使用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进行开发，</a:t>
            </a:r>
            <a:r>
              <a:rPr lang="en-US" altLang="zh-CN" sz="2000" dirty="0"/>
              <a:t>Redis</a:t>
            </a:r>
            <a:r>
              <a:rPr lang="zh-CN" altLang="en-US" sz="2000" dirty="0"/>
              <a:t>做单点登录，</a:t>
            </a:r>
            <a:r>
              <a:rPr lang="en-US" altLang="zh-CN" sz="2000" dirty="0"/>
              <a:t>MySQL</a:t>
            </a:r>
            <a:r>
              <a:rPr lang="zh-CN" altLang="en-US" sz="2000" dirty="0"/>
              <a:t>做数据存储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65EDF-C413-4383-B330-0258399A16AC}"/>
              </a:ext>
            </a:extLst>
          </p:cNvPr>
          <p:cNvSpPr txBox="1"/>
          <p:nvPr/>
        </p:nvSpPr>
        <p:spPr>
          <a:xfrm>
            <a:off x="11067067" y="6287681"/>
            <a:ext cx="10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30316-411C-4C3C-AFB3-472EBE65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69" y="2545549"/>
            <a:ext cx="8543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8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181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华文楷体</vt:lpstr>
      <vt:lpstr>宋体</vt:lpstr>
      <vt:lpstr>Arial</vt:lpstr>
      <vt:lpstr>Office 主题​​</vt:lpstr>
      <vt:lpstr>平安科技深度学习组面试</vt:lpstr>
      <vt:lpstr>“裁判文书网”分布式爬虫</vt:lpstr>
      <vt:lpstr>“社区律师”微信公众号</vt:lpstr>
      <vt:lpstr>智能家居</vt:lpstr>
      <vt:lpstr>“校园微平台”微信公众号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shiliang he</dc:creator>
  <cp:lastModifiedBy>shiliang he</cp:lastModifiedBy>
  <cp:revision>62</cp:revision>
  <dcterms:created xsi:type="dcterms:W3CDTF">2019-05-09T11:54:25Z</dcterms:created>
  <dcterms:modified xsi:type="dcterms:W3CDTF">2019-12-13T02:16:08Z</dcterms:modified>
</cp:coreProperties>
</file>